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42"/>
  </p:notesMasterIdLst>
  <p:handoutMasterIdLst>
    <p:handoutMasterId r:id="rId43"/>
  </p:handoutMasterIdLst>
  <p:sldIdLst>
    <p:sldId id="256" r:id="rId5"/>
    <p:sldId id="268" r:id="rId6"/>
    <p:sldId id="258" r:id="rId7"/>
    <p:sldId id="260" r:id="rId8"/>
    <p:sldId id="259" r:id="rId9"/>
    <p:sldId id="261" r:id="rId10"/>
    <p:sldId id="271" r:id="rId11"/>
    <p:sldId id="270" r:id="rId12"/>
    <p:sldId id="262" r:id="rId13"/>
    <p:sldId id="269" r:id="rId14"/>
    <p:sldId id="264" r:id="rId15"/>
    <p:sldId id="263" r:id="rId16"/>
    <p:sldId id="272" r:id="rId17"/>
    <p:sldId id="273" r:id="rId18"/>
    <p:sldId id="274" r:id="rId19"/>
    <p:sldId id="275" r:id="rId20"/>
    <p:sldId id="276" r:id="rId21"/>
    <p:sldId id="277" r:id="rId22"/>
    <p:sldId id="278" r:id="rId23"/>
    <p:sldId id="279" r:id="rId24"/>
    <p:sldId id="280" r:id="rId25"/>
    <p:sldId id="281" r:id="rId26"/>
    <p:sldId id="292" r:id="rId27"/>
    <p:sldId id="293" r:id="rId28"/>
    <p:sldId id="291" r:id="rId29"/>
    <p:sldId id="282" r:id="rId30"/>
    <p:sldId id="284" r:id="rId31"/>
    <p:sldId id="285" r:id="rId32"/>
    <p:sldId id="286" r:id="rId33"/>
    <p:sldId id="287" r:id="rId34"/>
    <p:sldId id="288" r:id="rId35"/>
    <p:sldId id="289" r:id="rId36"/>
    <p:sldId id="296" r:id="rId37"/>
    <p:sldId id="290" r:id="rId38"/>
    <p:sldId id="294" r:id="rId39"/>
    <p:sldId id="295" r:id="rId40"/>
    <p:sldId id="26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7030A0"/>
    <a:srgbClr val="00B0F0"/>
    <a:srgbClr val="0070C0"/>
    <a:srgbClr val="37C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55" autoAdjust="0"/>
    <p:restoredTop sz="88415" autoAdjust="0"/>
  </p:normalViewPr>
  <p:slideViewPr>
    <p:cSldViewPr snapToGrid="0" showGuides="1">
      <p:cViewPr varScale="1">
        <p:scale>
          <a:sx n="61" d="100"/>
          <a:sy n="61" d="100"/>
        </p:scale>
        <p:origin x="988" y="28"/>
      </p:cViewPr>
      <p:guideLst>
        <p:guide orient="horz" pos="2160"/>
        <p:guide pos="3840"/>
      </p:guideLst>
    </p:cSldViewPr>
  </p:slideViewPr>
  <p:notesTextViewPr>
    <p:cViewPr>
      <p:scale>
        <a:sx n="1" d="1"/>
        <a:sy n="1" d="1"/>
      </p:scale>
      <p:origin x="0" y="0"/>
    </p:cViewPr>
  </p:notesTextViewPr>
  <p:sorterViewPr>
    <p:cViewPr>
      <p:scale>
        <a:sx n="114" d="100"/>
        <a:sy n="114" d="100"/>
      </p:scale>
      <p:origin x="0" y="-1476"/>
    </p:cViewPr>
  </p:sorterViewPr>
  <p:notesViewPr>
    <p:cSldViewPr snapToGrid="0" showGuides="1">
      <p:cViewPr>
        <p:scale>
          <a:sx n="50" d="100"/>
          <a:sy n="50" d="100"/>
        </p:scale>
        <p:origin x="2640" y="3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FA8042-29A1-4486-A765-7552698406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8D8449A-A734-4B2E-9806-61303F24B6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249263-8DF9-4907-970E-1CFD040DC73A}" type="datetimeFigureOut">
              <a:rPr lang="en-US" smtClean="0"/>
              <a:t>18/12/2019</a:t>
            </a:fld>
            <a:endParaRPr lang="en-US" dirty="0"/>
          </a:p>
        </p:txBody>
      </p:sp>
      <p:sp>
        <p:nvSpPr>
          <p:cNvPr id="4" name="Footer Placeholder 3">
            <a:extLst>
              <a:ext uri="{FF2B5EF4-FFF2-40B4-BE49-F238E27FC236}">
                <a16:creationId xmlns:a16="http://schemas.microsoft.com/office/drawing/2014/main" id="{F6605C2A-990C-4531-8CBF-BC3BEC0AF3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7358FE-F7D5-4C85-B0FD-2394F7F877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AE485-B3C6-4830-BBC8-C6E008BDD690}" type="slidenum">
              <a:rPr lang="en-US" smtClean="0"/>
              <a:t>‹#›</a:t>
            </a:fld>
            <a:endParaRPr lang="en-US" dirty="0"/>
          </a:p>
        </p:txBody>
      </p:sp>
    </p:spTree>
    <p:extLst>
      <p:ext uri="{BB962C8B-B14F-4D97-AF65-F5344CB8AC3E}">
        <p14:creationId xmlns:p14="http://schemas.microsoft.com/office/powerpoint/2010/main" val="412162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0B412-7BFF-46C7-AB5E-DE35F66C9933}" type="datetimeFigureOut">
              <a:rPr lang="en-US" noProof="0" smtClean="0"/>
              <a:t>18/12/2019</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ACE04-E13C-4837-B6DD-B388E7CAA05E}" type="slidenum">
              <a:rPr lang="en-US" noProof="0" smtClean="0"/>
              <a:t>‹#›</a:t>
            </a:fld>
            <a:endParaRPr lang="en-US" noProof="0" dirty="0"/>
          </a:p>
        </p:txBody>
      </p:sp>
    </p:spTree>
    <p:extLst>
      <p:ext uri="{BB962C8B-B14F-4D97-AF65-F5344CB8AC3E}">
        <p14:creationId xmlns:p14="http://schemas.microsoft.com/office/powerpoint/2010/main" val="1850441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err="1" smtClean="0">
                <a:solidFill>
                  <a:schemeClr val="tx1"/>
                </a:solidFill>
                <a:effectLst/>
                <a:latin typeface="+mn-lt"/>
                <a:ea typeface="+mn-ea"/>
                <a:cs typeface="+mn-cs"/>
              </a:rPr>
              <a:t>Sóng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gặp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tế.Ta</a:t>
            </a:r>
            <a:r>
              <a:rPr lang="en-US" sz="1200" kern="1200" dirty="0" smtClean="0">
                <a:solidFill>
                  <a:schemeClr val="tx1"/>
                </a:solidFill>
                <a:effectLst/>
                <a:latin typeface="+mn-lt"/>
                <a:ea typeface="+mn-ea"/>
                <a:cs typeface="+mn-cs"/>
              </a:rPr>
              <a:t> hay </a:t>
            </a:r>
            <a:r>
              <a:rPr lang="en-US" sz="1200" kern="1200" dirty="0" err="1" smtClean="0">
                <a:solidFill>
                  <a:schemeClr val="tx1"/>
                </a:solidFill>
                <a:effectLst/>
                <a:latin typeface="+mn-lt"/>
                <a:ea typeface="+mn-ea"/>
                <a:cs typeface="+mn-cs"/>
              </a:rPr>
              <a:t>bắt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gặp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mặt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hồ,nó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tròn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tâm.Hoặc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ta </a:t>
            </a:r>
            <a:r>
              <a:rPr lang="en-US" sz="1200" kern="1200" dirty="0" err="1" smtClean="0">
                <a:solidFill>
                  <a:schemeClr val="tx1"/>
                </a:solidFill>
                <a:effectLst/>
                <a:latin typeface="+mn-lt"/>
                <a:ea typeface="+mn-ea"/>
                <a:cs typeface="+mn-cs"/>
              </a:rPr>
              <a:t>nói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rung </a:t>
            </a:r>
            <a:r>
              <a:rPr lang="en-US" sz="1200" kern="1200" dirty="0" err="1" smtClean="0">
                <a:solidFill>
                  <a:schemeClr val="tx1"/>
                </a:solidFill>
                <a:effectLst/>
                <a:latin typeface="+mn-lt"/>
                <a:ea typeface="+mn-ea"/>
                <a:cs typeface="+mn-cs"/>
              </a:rPr>
              <a:t>lên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Dao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truyền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mọi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hướng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âm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rõ</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tỏ</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rằng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truyền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khí</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Vậy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truyền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chủ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tìm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hiểu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truyền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gian</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dễ</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1</a:t>
            </a:fld>
            <a:endParaRPr lang="en-US"/>
          </a:p>
        </p:txBody>
      </p:sp>
    </p:spTree>
    <p:extLst>
      <p:ext uri="{BB962C8B-B14F-4D97-AF65-F5344CB8AC3E}">
        <p14:creationId xmlns:p14="http://schemas.microsoft.com/office/powerpoint/2010/main" val="369923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GV </a:t>
            </a:r>
            <a:r>
              <a:rPr lang="en-US" sz="1200" kern="1200" dirty="0" err="1" smtClean="0">
                <a:solidFill>
                  <a:schemeClr val="tx1"/>
                </a:solidFill>
                <a:effectLst/>
                <a:latin typeface="+mn-lt"/>
                <a:ea typeface="+mn-ea"/>
                <a:cs typeface="+mn-cs"/>
              </a:rPr>
              <a:t>đặt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đề</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Để</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hoàn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thành</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hiệu</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quả</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nhiệm</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vụ</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học</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tập</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này</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cần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thực</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hiện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theo</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tiến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trình</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như</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thế</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nào</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GV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cùng</a:t>
            </a:r>
            <a:r>
              <a:rPr lang="en-US" sz="1200" kern="1200" dirty="0" smtClean="0">
                <a:solidFill>
                  <a:schemeClr val="tx1"/>
                </a:solidFill>
                <a:effectLst/>
                <a:latin typeface="+mn-lt"/>
                <a:ea typeface="+mn-ea"/>
                <a:cs typeface="+mn-cs"/>
              </a:rPr>
              <a:t> HS </a:t>
            </a:r>
            <a:r>
              <a:rPr lang="en-US" sz="1200" kern="1200" dirty="0" err="1" smtClean="0">
                <a:solidFill>
                  <a:schemeClr val="tx1"/>
                </a:solidFill>
                <a:effectLst/>
                <a:latin typeface="+mn-lt"/>
                <a:ea typeface="+mn-ea"/>
                <a:cs typeface="+mn-cs"/>
              </a:rPr>
              <a:t>kế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án</a:t>
            </a:r>
            <a:r>
              <a:rPr lang="en-US" sz="1200" kern="1200" dirty="0" smtClean="0">
                <a:solidFill>
                  <a:schemeClr val="tx1"/>
                </a:solidFill>
                <a:effectLst/>
                <a:latin typeface="+mn-lt"/>
                <a:ea typeface="+mn-ea"/>
                <a:cs typeface="+mn-cs"/>
              </a:rPr>
              <a:t>.</a:t>
            </a:r>
          </a:p>
          <a:p>
            <a:r>
              <a:rPr lang="en-US" sz="1200" b="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HS </a:t>
            </a:r>
            <a:r>
              <a:rPr lang="en-US" sz="1200" kern="1200" dirty="0" err="1" smtClean="0">
                <a:solidFill>
                  <a:schemeClr val="tx1"/>
                </a:solidFill>
                <a:effectLst/>
                <a:latin typeface="+mn-lt"/>
                <a:ea typeface="+mn-ea"/>
                <a:cs typeface="+mn-cs"/>
              </a:rPr>
              <a:t>chưa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án</a:t>
            </a:r>
            <a:r>
              <a:rPr lang="en-US" sz="1200" kern="1200" dirty="0" smtClean="0">
                <a:solidFill>
                  <a:schemeClr val="tx1"/>
                </a:solidFill>
                <a:effectLst/>
                <a:latin typeface="+mn-lt"/>
                <a:ea typeface="+mn-ea"/>
                <a:cs typeface="+mn-cs"/>
              </a:rPr>
              <a:t>, GV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hướng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dẫn</a:t>
            </a:r>
            <a:r>
              <a:rPr lang="en-US" sz="1200" kern="1200" dirty="0" smtClean="0">
                <a:solidFill>
                  <a:schemeClr val="tx1"/>
                </a:solidFill>
                <a:effectLst/>
                <a:latin typeface="+mn-lt"/>
                <a:ea typeface="+mn-ea"/>
                <a:cs typeface="+mn-cs"/>
              </a:rPr>
              <a:t> HS. </a:t>
            </a:r>
            <a:r>
              <a:rPr lang="en-US" sz="1200" kern="1200" dirty="0" err="1" smtClean="0">
                <a:solidFill>
                  <a:schemeClr val="tx1"/>
                </a:solidFill>
                <a:effectLst/>
                <a:latin typeface="+mn-lt"/>
                <a:ea typeface="+mn-ea"/>
                <a:cs typeface="+mn-cs"/>
              </a:rPr>
              <a:t>Đối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HS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nghiệm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án</a:t>
            </a:r>
            <a:r>
              <a:rPr lang="en-US" sz="1200" kern="1200" dirty="0" smtClean="0">
                <a:solidFill>
                  <a:schemeClr val="tx1"/>
                </a:solidFill>
                <a:effectLst/>
                <a:latin typeface="+mn-lt"/>
                <a:ea typeface="+mn-ea"/>
                <a:cs typeface="+mn-cs"/>
              </a:rPr>
              <a:t>, GV </a:t>
            </a:r>
            <a:r>
              <a:rPr lang="en-US" sz="1200" kern="1200" dirty="0" err="1" smtClean="0">
                <a:solidFill>
                  <a:schemeClr val="tx1"/>
                </a:solidFill>
                <a:effectLst/>
                <a:latin typeface="+mn-lt"/>
                <a:ea typeface="+mn-ea"/>
                <a:cs typeface="+mn-cs"/>
              </a:rPr>
              <a:t>yêu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cầu</a:t>
            </a:r>
            <a:r>
              <a:rPr lang="en-US" sz="1200" kern="1200" dirty="0" smtClean="0">
                <a:solidFill>
                  <a:schemeClr val="tx1"/>
                </a:solidFill>
                <a:effectLst/>
                <a:latin typeface="+mn-lt"/>
                <a:ea typeface="+mn-ea"/>
                <a:cs typeface="+mn-cs"/>
              </a:rPr>
              <a:t> HS </a:t>
            </a:r>
            <a:r>
              <a:rPr lang="en-US" sz="1200" kern="1200" dirty="0" err="1" smtClean="0">
                <a:solidFill>
                  <a:schemeClr val="tx1"/>
                </a:solidFill>
                <a:effectLst/>
                <a:latin typeface="+mn-lt"/>
                <a:ea typeface="+mn-ea"/>
                <a:cs typeface="+mn-cs"/>
              </a:rPr>
              <a:t>tự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xuất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án</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13</a:t>
            </a:fld>
            <a:endParaRPr lang="en-US" noProof="0" dirty="0"/>
          </a:p>
        </p:txBody>
      </p:sp>
    </p:spTree>
    <p:extLst>
      <p:ext uri="{BB962C8B-B14F-4D97-AF65-F5344CB8AC3E}">
        <p14:creationId xmlns:p14="http://schemas.microsoft.com/office/powerpoint/2010/main" val="3222854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err="1" smtClean="0">
                <a:solidFill>
                  <a:schemeClr val="tx1"/>
                </a:solidFill>
                <a:effectLst/>
                <a:latin typeface="+mn-lt"/>
                <a:ea typeface="+mn-ea"/>
                <a:cs typeface="+mn-cs"/>
              </a:rPr>
              <a:t>Lưu</a:t>
            </a:r>
            <a:r>
              <a:rPr lang="en-US" sz="1200" b="1" i="1" kern="1200" dirty="0" smtClean="0">
                <a:solidFill>
                  <a:schemeClr val="tx1"/>
                </a:solidFill>
                <a:effectLst/>
                <a:latin typeface="+mn-lt"/>
                <a:ea typeface="+mn-ea"/>
                <a:cs typeface="+mn-cs"/>
              </a:rPr>
              <a:t> ý</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GV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câu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hỏi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hướng</a:t>
            </a:r>
            <a:r>
              <a:rPr lang="en-US" sz="1200"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phụ</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lục</a:t>
            </a:r>
            <a:r>
              <a:rPr lang="en-US" sz="1200" b="1" i="1" kern="1200" dirty="0" smtClean="0">
                <a:solidFill>
                  <a:schemeClr val="tx1"/>
                </a:solidFill>
                <a:effectLst/>
                <a:latin typeface="+mn-lt"/>
                <a:ea typeface="+mn-ea"/>
                <a:cs typeface="+mn-cs"/>
              </a:rPr>
              <a:t> 2</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mỗi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gợi</a:t>
            </a:r>
            <a:r>
              <a:rPr lang="en-US" sz="1200" kern="1200" dirty="0" smtClean="0">
                <a:solidFill>
                  <a:schemeClr val="tx1"/>
                </a:solidFill>
                <a:effectLst/>
                <a:latin typeface="+mn-lt"/>
                <a:ea typeface="+mn-ea"/>
                <a:cs typeface="+mn-cs"/>
              </a:rPr>
              <a:t> ý HS </a:t>
            </a:r>
            <a:r>
              <a:rPr lang="en-US" sz="1200" kern="1200" dirty="0" err="1" smtClean="0">
                <a:solidFill>
                  <a:schemeClr val="tx1"/>
                </a:solidFill>
                <a:effectLst/>
                <a:latin typeface="+mn-lt"/>
                <a:ea typeface="+mn-ea"/>
                <a:cs typeface="+mn-cs"/>
              </a:rPr>
              <a:t>nghiên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cứu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tâm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câu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hỏi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đổi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buổi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thức</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noProof="0" smtClean="0"/>
              <a:t>15</a:t>
            </a:fld>
            <a:endParaRPr lang="en-US" noProof="0" dirty="0"/>
          </a:p>
        </p:txBody>
      </p:sp>
    </p:spTree>
    <p:extLst>
      <p:ext uri="{BB962C8B-B14F-4D97-AF65-F5344CB8AC3E}">
        <p14:creationId xmlns:p14="http://schemas.microsoft.com/office/powerpoint/2010/main" val="2000535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ACE04-E13C-4837-B6DD-B388E7CAA05E}" type="slidenum">
              <a:rPr lang="en-US" noProof="0" smtClean="0"/>
              <a:t>37</a:t>
            </a:fld>
            <a:endParaRPr lang="en-US" noProof="0" dirty="0"/>
          </a:p>
        </p:txBody>
      </p:sp>
    </p:spTree>
    <p:extLst>
      <p:ext uri="{BB962C8B-B14F-4D97-AF65-F5344CB8AC3E}">
        <p14:creationId xmlns:p14="http://schemas.microsoft.com/office/powerpoint/2010/main" val="2641197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noProof="0" smtClean="0"/>
              <a:t>2</a:t>
            </a:fld>
            <a:endParaRPr lang="en-US" noProof="0" dirty="0"/>
          </a:p>
        </p:txBody>
      </p:sp>
    </p:spTree>
    <p:extLst>
      <p:ext uri="{BB962C8B-B14F-4D97-AF65-F5344CB8AC3E}">
        <p14:creationId xmlns:p14="http://schemas.microsoft.com/office/powerpoint/2010/main" val="3173556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ACE04-E13C-4837-B6DD-B388E7CAA05E}" type="slidenum">
              <a:rPr lang="en-US" smtClean="0"/>
              <a:t>3</a:t>
            </a:fld>
            <a:endParaRPr lang="en-US"/>
          </a:p>
        </p:txBody>
      </p:sp>
    </p:spTree>
    <p:extLst>
      <p:ext uri="{BB962C8B-B14F-4D97-AF65-F5344CB8AC3E}">
        <p14:creationId xmlns:p14="http://schemas.microsoft.com/office/powerpoint/2010/main" val="842425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4</a:t>
            </a:fld>
            <a:endParaRPr lang="en-US"/>
          </a:p>
        </p:txBody>
      </p:sp>
    </p:spTree>
    <p:extLst>
      <p:ext uri="{BB962C8B-B14F-4D97-AF65-F5344CB8AC3E}">
        <p14:creationId xmlns:p14="http://schemas.microsoft.com/office/powerpoint/2010/main" val="3604833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ACE04-E13C-4837-B6DD-B388E7CAA05E}" type="slidenum">
              <a:rPr lang="en-US" smtClean="0"/>
              <a:t>5</a:t>
            </a:fld>
            <a:endParaRPr lang="en-US"/>
          </a:p>
        </p:txBody>
      </p:sp>
    </p:spTree>
    <p:extLst>
      <p:ext uri="{BB962C8B-B14F-4D97-AF65-F5344CB8AC3E}">
        <p14:creationId xmlns:p14="http://schemas.microsoft.com/office/powerpoint/2010/main" val="34650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ACE04-E13C-4837-B6DD-B388E7CAA05E}" type="slidenum">
              <a:rPr lang="en-US" smtClean="0"/>
              <a:t>6</a:t>
            </a:fld>
            <a:endParaRPr lang="en-US"/>
          </a:p>
        </p:txBody>
      </p:sp>
    </p:spTree>
    <p:extLst>
      <p:ext uri="{BB962C8B-B14F-4D97-AF65-F5344CB8AC3E}">
        <p14:creationId xmlns:p14="http://schemas.microsoft.com/office/powerpoint/2010/main" val="1859640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ea typeface="Calibri" panose="020F0502020204030204" pitchFamily="34" charset="0"/>
                <a:cs typeface="Times New Roman" panose="02020603050405020304" pitchFamily="18" charset="0"/>
              </a:rPr>
              <a:t>GV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cho</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học</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sinh</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xem</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một</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đoạn</a:t>
            </a:r>
            <a:r>
              <a:rPr lang="en-US" dirty="0" smtClean="0">
                <a:latin typeface="Times New Roman" panose="02020603050405020304" pitchFamily="18" charset="0"/>
                <a:ea typeface="Calibri" panose="020F0502020204030204" pitchFamily="34" charset="0"/>
                <a:cs typeface="Times New Roman" panose="02020603050405020304" pitchFamily="18" charset="0"/>
              </a:rPr>
              <a:t> video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về</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một</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mô</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hình</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truyền</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sóng</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từ</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đó</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giới</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thiệu</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nhiệm</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vụ</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dự</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án</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là</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chế</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tạo</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một</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mô</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hình</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truyền</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sóng</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100" dirty="0" smtClean="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9</a:t>
            </a:fld>
            <a:endParaRPr lang="en-US" noProof="0" dirty="0"/>
          </a:p>
        </p:txBody>
      </p:sp>
    </p:spTree>
    <p:extLst>
      <p:ext uri="{BB962C8B-B14F-4D97-AF65-F5344CB8AC3E}">
        <p14:creationId xmlns:p14="http://schemas.microsoft.com/office/powerpoint/2010/main" val="857514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GV </a:t>
            </a:r>
            <a:r>
              <a:rPr lang="en-US" sz="1200" kern="1200" dirty="0" err="1" smtClean="0">
                <a:solidFill>
                  <a:schemeClr val="tx1"/>
                </a:solidFill>
                <a:effectLst/>
                <a:latin typeface="+mn-lt"/>
                <a:ea typeface="+mn-ea"/>
                <a:cs typeface="+mn-cs"/>
              </a:rPr>
              <a:t>cần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câu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hỏi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HS </a:t>
            </a:r>
            <a:r>
              <a:rPr lang="en-US" sz="1200" kern="1200" dirty="0" err="1" smtClean="0">
                <a:solidFill>
                  <a:schemeClr val="tx1"/>
                </a:solidFill>
                <a:effectLst/>
                <a:latin typeface="+mn-lt"/>
                <a:ea typeface="+mn-ea"/>
                <a:cs typeface="+mn-cs"/>
              </a:rPr>
              <a:t>nghiên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cứu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phim</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11</a:t>
            </a:fld>
            <a:endParaRPr lang="en-US" noProof="0" dirty="0"/>
          </a:p>
        </p:txBody>
      </p:sp>
    </p:spTree>
    <p:extLst>
      <p:ext uri="{BB962C8B-B14F-4D97-AF65-F5344CB8AC3E}">
        <p14:creationId xmlns:p14="http://schemas.microsoft.com/office/powerpoint/2010/main" val="429524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GV </a:t>
            </a:r>
            <a:r>
              <a:rPr lang="en-US" sz="1200" kern="1200" dirty="0" err="1" smtClean="0">
                <a:solidFill>
                  <a:schemeClr val="tx1"/>
                </a:solidFill>
                <a:effectLst/>
                <a:latin typeface="+mn-lt"/>
                <a:ea typeface="+mn-ea"/>
                <a:cs typeface="+mn-cs"/>
              </a:rPr>
              <a:t>đặt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đề</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Để</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hoàn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thành</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hiệu</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quả</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nhiệm</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vụ</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học</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tập</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này</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cần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thực</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hiện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theo</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tiến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trình</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như</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thế</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nào</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GV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cùng</a:t>
            </a:r>
            <a:r>
              <a:rPr lang="en-US" sz="1200" kern="1200" dirty="0" smtClean="0">
                <a:solidFill>
                  <a:schemeClr val="tx1"/>
                </a:solidFill>
                <a:effectLst/>
                <a:latin typeface="+mn-lt"/>
                <a:ea typeface="+mn-ea"/>
                <a:cs typeface="+mn-cs"/>
              </a:rPr>
              <a:t> HS </a:t>
            </a:r>
            <a:r>
              <a:rPr lang="en-US" sz="1200" kern="1200" dirty="0" err="1" smtClean="0">
                <a:solidFill>
                  <a:schemeClr val="tx1"/>
                </a:solidFill>
                <a:effectLst/>
                <a:latin typeface="+mn-lt"/>
                <a:ea typeface="+mn-ea"/>
                <a:cs typeface="+mn-cs"/>
              </a:rPr>
              <a:t>kế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án</a:t>
            </a:r>
            <a:r>
              <a:rPr lang="en-US" sz="1200" kern="1200" dirty="0" smtClean="0">
                <a:solidFill>
                  <a:schemeClr val="tx1"/>
                </a:solidFill>
                <a:effectLst/>
                <a:latin typeface="+mn-lt"/>
                <a:ea typeface="+mn-ea"/>
                <a:cs typeface="+mn-cs"/>
              </a:rPr>
              <a:t>.</a:t>
            </a:r>
          </a:p>
          <a:p>
            <a:r>
              <a:rPr lang="en-US" sz="1200" b="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HS </a:t>
            </a:r>
            <a:r>
              <a:rPr lang="en-US" sz="1200" kern="1200" dirty="0" err="1" smtClean="0">
                <a:solidFill>
                  <a:schemeClr val="tx1"/>
                </a:solidFill>
                <a:effectLst/>
                <a:latin typeface="+mn-lt"/>
                <a:ea typeface="+mn-ea"/>
                <a:cs typeface="+mn-cs"/>
              </a:rPr>
              <a:t>chưa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án</a:t>
            </a:r>
            <a:r>
              <a:rPr lang="en-US" sz="1200" kern="1200" dirty="0" smtClean="0">
                <a:solidFill>
                  <a:schemeClr val="tx1"/>
                </a:solidFill>
                <a:effectLst/>
                <a:latin typeface="+mn-lt"/>
                <a:ea typeface="+mn-ea"/>
                <a:cs typeface="+mn-cs"/>
              </a:rPr>
              <a:t>, GV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hướng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dẫn</a:t>
            </a:r>
            <a:r>
              <a:rPr lang="en-US" sz="1200" kern="1200" dirty="0" smtClean="0">
                <a:solidFill>
                  <a:schemeClr val="tx1"/>
                </a:solidFill>
                <a:effectLst/>
                <a:latin typeface="+mn-lt"/>
                <a:ea typeface="+mn-ea"/>
                <a:cs typeface="+mn-cs"/>
              </a:rPr>
              <a:t> HS. </a:t>
            </a:r>
            <a:r>
              <a:rPr lang="en-US" sz="1200" kern="1200" dirty="0" err="1" smtClean="0">
                <a:solidFill>
                  <a:schemeClr val="tx1"/>
                </a:solidFill>
                <a:effectLst/>
                <a:latin typeface="+mn-lt"/>
                <a:ea typeface="+mn-ea"/>
                <a:cs typeface="+mn-cs"/>
              </a:rPr>
              <a:t>Đối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HS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nghiệm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án</a:t>
            </a:r>
            <a:r>
              <a:rPr lang="en-US" sz="1200" kern="1200" dirty="0" smtClean="0">
                <a:solidFill>
                  <a:schemeClr val="tx1"/>
                </a:solidFill>
                <a:effectLst/>
                <a:latin typeface="+mn-lt"/>
                <a:ea typeface="+mn-ea"/>
                <a:cs typeface="+mn-cs"/>
              </a:rPr>
              <a:t>, GV </a:t>
            </a:r>
            <a:r>
              <a:rPr lang="en-US" sz="1200" kern="1200" dirty="0" err="1" smtClean="0">
                <a:solidFill>
                  <a:schemeClr val="tx1"/>
                </a:solidFill>
                <a:effectLst/>
                <a:latin typeface="+mn-lt"/>
                <a:ea typeface="+mn-ea"/>
                <a:cs typeface="+mn-cs"/>
              </a:rPr>
              <a:t>yêu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cầu</a:t>
            </a:r>
            <a:r>
              <a:rPr lang="en-US" sz="1200" kern="1200" dirty="0" smtClean="0">
                <a:solidFill>
                  <a:schemeClr val="tx1"/>
                </a:solidFill>
                <a:effectLst/>
                <a:latin typeface="+mn-lt"/>
                <a:ea typeface="+mn-ea"/>
                <a:cs typeface="+mn-cs"/>
              </a:rPr>
              <a:t> HS </a:t>
            </a:r>
            <a:r>
              <a:rPr lang="en-US" sz="1200" kern="1200" dirty="0" err="1" smtClean="0">
                <a:solidFill>
                  <a:schemeClr val="tx1"/>
                </a:solidFill>
                <a:effectLst/>
                <a:latin typeface="+mn-lt"/>
                <a:ea typeface="+mn-ea"/>
                <a:cs typeface="+mn-cs"/>
              </a:rPr>
              <a:t>tự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xuất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án</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12</a:t>
            </a:fld>
            <a:endParaRPr lang="en-US" noProof="0" dirty="0"/>
          </a:p>
        </p:txBody>
      </p:sp>
    </p:spTree>
    <p:extLst>
      <p:ext uri="{BB962C8B-B14F-4D97-AF65-F5344CB8AC3E}">
        <p14:creationId xmlns:p14="http://schemas.microsoft.com/office/powerpoint/2010/main" val="88267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82E5-8FA2-4056-805F-EF36F7066893}"/>
              </a:ext>
            </a:extLst>
          </p:cNvPr>
          <p:cNvSpPr>
            <a:spLocks noGrp="1"/>
          </p:cNvSpPr>
          <p:nvPr>
            <p:ph type="ctrTitle" hasCustomPrompt="1"/>
          </p:nvPr>
        </p:nvSpPr>
        <p:spPr>
          <a:xfrm>
            <a:off x="4686300" y="2726872"/>
            <a:ext cx="7233557" cy="832077"/>
          </a:xfrm>
        </p:spPr>
        <p:txBody>
          <a:bodyPr anchor="b">
            <a:normAutofit/>
          </a:bodyPr>
          <a:lstStyle>
            <a:lvl1pPr algn="l">
              <a:defRPr sz="4800" b="1" cap="all" baseline="0">
                <a:solidFill>
                  <a:schemeClr val="tx1"/>
                </a:solidFill>
              </a:defRPr>
            </a:lvl1pPr>
          </a:lstStyle>
          <a:p>
            <a:r>
              <a:rPr lang="en-US" noProof="0"/>
              <a:t>Presentation title</a:t>
            </a:r>
          </a:p>
        </p:txBody>
      </p:sp>
      <p:sp>
        <p:nvSpPr>
          <p:cNvPr id="3" name="Subtitle 2">
            <a:extLst>
              <a:ext uri="{FF2B5EF4-FFF2-40B4-BE49-F238E27FC236}">
                <a16:creationId xmlns:a16="http://schemas.microsoft.com/office/drawing/2014/main" id="{1C085D6F-874B-44F8-B241-51EF13CA9C8B}"/>
              </a:ext>
            </a:extLst>
          </p:cNvPr>
          <p:cNvSpPr>
            <a:spLocks noGrp="1"/>
          </p:cNvSpPr>
          <p:nvPr>
            <p:ph type="subTitle" idx="1"/>
          </p:nvPr>
        </p:nvSpPr>
        <p:spPr>
          <a:xfrm>
            <a:off x="4686300" y="3569380"/>
            <a:ext cx="7233557"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US" noProof="0" smtClean="0"/>
              <a:t>18/12/2019</a:t>
            </a:fld>
            <a:endParaRPr lang="en-US" noProof="0" dirty="0"/>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827813" y="4082142"/>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CBCF8A4-C2B4-4945-8D79-C9D46B7FBECB}"/>
              </a:ext>
            </a:extLst>
          </p:cNvPr>
          <p:cNvGrpSpPr/>
          <p:nvPr userDrawn="1"/>
        </p:nvGrpSpPr>
        <p:grpSpPr>
          <a:xfrm>
            <a:off x="4793474" y="2475187"/>
            <a:ext cx="748798" cy="134113"/>
            <a:chOff x="4827813" y="2534636"/>
            <a:chExt cx="996651" cy="178504"/>
          </a:xfrm>
        </p:grpSpPr>
        <p:sp>
          <p:nvSpPr>
            <p:cNvPr id="9" name="Oval 8">
              <a:extLst>
                <a:ext uri="{FF2B5EF4-FFF2-40B4-BE49-F238E27FC236}">
                  <a16:creationId xmlns:a16="http://schemas.microsoft.com/office/drawing/2014/main" id="{479C2256-8A0F-4625-86F0-FB439F3EAD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Oval 9">
              <a:extLst>
                <a:ext uri="{FF2B5EF4-FFF2-40B4-BE49-F238E27FC236}">
                  <a16:creationId xmlns:a16="http://schemas.microsoft.com/office/drawing/2014/main" id="{253CF488-6D31-4B63-A3C6-C4D838C23FCE}"/>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32985B6-7260-445A-A580-6993E0DEBFD9}"/>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Oval 11">
              <a:extLst>
                <a:ext uri="{FF2B5EF4-FFF2-40B4-BE49-F238E27FC236}">
                  <a16:creationId xmlns:a16="http://schemas.microsoft.com/office/drawing/2014/main" id="{3BC682E1-4E5D-4006-81EA-550DD98166E4}"/>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Picture Placeholder 13">
            <a:extLst>
              <a:ext uri="{FF2B5EF4-FFF2-40B4-BE49-F238E27FC236}">
                <a16:creationId xmlns:a16="http://schemas.microsoft.com/office/drawing/2014/main" id="{F0C7F772-E2DA-4B13-AC2E-28A0EE6D8465}"/>
              </a:ext>
            </a:extLst>
          </p:cNvPr>
          <p:cNvSpPr>
            <a:spLocks noGrp="1"/>
          </p:cNvSpPr>
          <p:nvPr>
            <p:ph type="pic" sz="quarter" idx="13"/>
          </p:nvPr>
        </p:nvSpPr>
        <p:spPr>
          <a:xfrm>
            <a:off x="0" y="1"/>
            <a:ext cx="4424363" cy="6858000"/>
          </a:xfrm>
          <a:solidFill>
            <a:schemeClr val="bg2"/>
          </a:solidFill>
        </p:spPr>
        <p:txBody>
          <a:bodyPr anchor="ctr"/>
          <a:lstStyle>
            <a:lvl1pPr marL="0" indent="0" algn="ctr">
              <a:buNone/>
              <a:defRPr/>
            </a:lvl1pPr>
          </a:lstStyle>
          <a:p>
            <a:r>
              <a:rPr lang="en-US" noProof="0" smtClean="0"/>
              <a:t>Click icon to add picture</a:t>
            </a:r>
            <a:endParaRPr lang="en-US" noProof="0" dirty="0"/>
          </a:p>
        </p:txBody>
      </p:sp>
      <p:sp>
        <p:nvSpPr>
          <p:cNvPr id="15" name="Oval 14">
            <a:extLst>
              <a:ext uri="{FF2B5EF4-FFF2-40B4-BE49-F238E27FC236}">
                <a16:creationId xmlns:a16="http://schemas.microsoft.com/office/drawing/2014/main" id="{47953C80-71A5-4AA2-AEAD-21948D1AA6DC}"/>
              </a:ext>
            </a:extLst>
          </p:cNvPr>
          <p:cNvSpPr/>
          <p:nvPr userDrawn="1"/>
        </p:nvSpPr>
        <p:spPr>
          <a:xfrm>
            <a:off x="8621485"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id="{9C4582D1-F710-4E2F-9868-CB89116D5932}"/>
              </a:ext>
            </a:extLst>
          </p:cNvPr>
          <p:cNvSpPr/>
          <p:nvPr userDrawn="1"/>
        </p:nvSpPr>
        <p:spPr>
          <a:xfrm>
            <a:off x="8303078" y="4184310"/>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994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5" name="Text Placeholder 2">
            <a:extLst>
              <a:ext uri="{FF2B5EF4-FFF2-40B4-BE49-F238E27FC236}">
                <a16:creationId xmlns:a16="http://schemas.microsoft.com/office/drawing/2014/main" id="{BE814D66-F00F-0D44-AD03-889FEE787EB6}"/>
              </a:ext>
            </a:extLst>
          </p:cNvPr>
          <p:cNvSpPr>
            <a:spLocks noGrp="1"/>
          </p:cNvSpPr>
          <p:nvPr>
            <p:ph idx="1" hasCustomPrompt="1"/>
          </p:nvPr>
        </p:nvSpPr>
        <p:spPr>
          <a:xfrm>
            <a:off x="363416" y="1825625"/>
            <a:ext cx="11465168"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itle 2">
            <a:extLst>
              <a:ext uri="{FF2B5EF4-FFF2-40B4-BE49-F238E27FC236}">
                <a16:creationId xmlns:a16="http://schemas.microsoft.com/office/drawing/2014/main" id="{FF9B990C-5D9C-4A90-AC73-5889BC9F755C}"/>
              </a:ext>
            </a:extLst>
          </p:cNvPr>
          <p:cNvSpPr>
            <a:spLocks noGrp="1"/>
          </p:cNvSpPr>
          <p:nvPr>
            <p:ph type="title" hasCustomPrompt="1"/>
          </p:nvPr>
        </p:nvSpPr>
        <p:spPr/>
        <p:txBody>
          <a:bodyPr/>
          <a:lstStyle/>
          <a:p>
            <a:r>
              <a:rPr lang="en-US" noProof="0"/>
              <a:t>CLICK TO EDIT MASTER TITLE STYLE</a:t>
            </a:r>
          </a:p>
        </p:txBody>
      </p:sp>
      <p:sp>
        <p:nvSpPr>
          <p:cNvPr id="16" name="Oval 15">
            <a:extLst>
              <a:ext uri="{FF2B5EF4-FFF2-40B4-BE49-F238E27FC236}">
                <a16:creationId xmlns:a16="http://schemas.microsoft.com/office/drawing/2014/main" id="{44C85E5F-5B5E-48CC-8469-0263621D91FF}"/>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7EE4E300-6C8E-4262-BE1D-587C7B70E7ED}"/>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12897028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p:nvPr>
        </p:nvSpPr>
        <p:spPr>
          <a:xfrm>
            <a:off x="363416" y="246186"/>
            <a:ext cx="11465168" cy="1037492"/>
          </a:xfrm>
        </p:spPr>
        <p:txBody>
          <a:bodyPr lIns="0" tIns="0" rIns="0" bIns="0" anchor="b">
            <a:noAutofit/>
          </a:bodyPr>
          <a:lstStyle>
            <a:lvl1pPr>
              <a:defRPr sz="3200" b="1" cap="all" baseline="0"/>
            </a:lvl1pPr>
          </a:lstStyle>
          <a:p>
            <a:r>
              <a:rPr lang="en-US" noProof="0" smtClean="0"/>
              <a:t>Click to edit Master title style</a:t>
            </a:r>
            <a:endParaRPr lang="en-US" noProof="0"/>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Content Placeholder 3">
            <a:extLst>
              <a:ext uri="{FF2B5EF4-FFF2-40B4-BE49-F238E27FC236}">
                <a16:creationId xmlns:a16="http://schemas.microsoft.com/office/drawing/2014/main" id="{6E22FA8C-3243-4716-A6BD-F37D6058FB43}"/>
              </a:ext>
            </a:extLst>
          </p:cNvPr>
          <p:cNvSpPr>
            <a:spLocks noGrp="1"/>
          </p:cNvSpPr>
          <p:nvPr>
            <p:ph sz="half" idx="2" hasCustomPrompt="1"/>
          </p:nvPr>
        </p:nvSpPr>
        <p:spPr>
          <a:xfrm>
            <a:off x="6347381" y="1825625"/>
            <a:ext cx="5481203"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Content Placeholder 2">
            <a:extLst>
              <a:ext uri="{FF2B5EF4-FFF2-40B4-BE49-F238E27FC236}">
                <a16:creationId xmlns:a16="http://schemas.microsoft.com/office/drawing/2014/main" id="{8ABE3FD8-339C-4F75-876F-8347ADE67E94}"/>
              </a:ext>
            </a:extLst>
          </p:cNvPr>
          <p:cNvSpPr>
            <a:spLocks noGrp="1"/>
          </p:cNvSpPr>
          <p:nvPr>
            <p:ph sz="half" idx="1" hasCustomPrompt="1"/>
          </p:nvPr>
        </p:nvSpPr>
        <p:spPr>
          <a:xfrm>
            <a:off x="363416" y="1825625"/>
            <a:ext cx="5481203"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Oval 24">
            <a:extLst>
              <a:ext uri="{FF2B5EF4-FFF2-40B4-BE49-F238E27FC236}">
                <a16:creationId xmlns:a16="http://schemas.microsoft.com/office/drawing/2014/main" id="{E72FB389-5EA4-4084-B7A2-A4D0A43561F6}"/>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F7783FE1-0115-4345-89B2-C073569FB8EE}"/>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27366146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p:nvPr>
        </p:nvSpPr>
        <p:spPr>
          <a:xfrm>
            <a:off x="363416" y="246186"/>
            <a:ext cx="11465168" cy="1037492"/>
          </a:xfrm>
        </p:spPr>
        <p:txBody>
          <a:bodyPr lIns="0" tIns="0" rIns="0" bIns="0" anchor="b">
            <a:noAutofit/>
          </a:bodyPr>
          <a:lstStyle>
            <a:lvl1pPr>
              <a:defRPr sz="3200" b="1" cap="all" baseline="0"/>
            </a:lvl1pPr>
          </a:lstStyle>
          <a:p>
            <a:r>
              <a:rPr lang="en-US" noProof="0" smtClean="0"/>
              <a:t>Click to edit Master title style</a:t>
            </a:r>
            <a:endParaRPr lang="en-US" noProof="0"/>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7" name="Text Placeholder 4">
            <a:extLst>
              <a:ext uri="{FF2B5EF4-FFF2-40B4-BE49-F238E27FC236}">
                <a16:creationId xmlns:a16="http://schemas.microsoft.com/office/drawing/2014/main" id="{9F73353B-C50B-4A8A-87CF-657C1EB8940F}"/>
              </a:ext>
            </a:extLst>
          </p:cNvPr>
          <p:cNvSpPr>
            <a:spLocks noGrp="1"/>
          </p:cNvSpPr>
          <p:nvPr>
            <p:ph type="body" sz="quarter" idx="3" hasCustomPrompt="1"/>
          </p:nvPr>
        </p:nvSpPr>
        <p:spPr>
          <a:xfrm>
            <a:off x="6347380" y="1681163"/>
            <a:ext cx="54812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8" name="Content Placeholder 5">
            <a:extLst>
              <a:ext uri="{FF2B5EF4-FFF2-40B4-BE49-F238E27FC236}">
                <a16:creationId xmlns:a16="http://schemas.microsoft.com/office/drawing/2014/main" id="{5EFF7F5E-3221-4390-9B17-D1944365BF12}"/>
              </a:ext>
            </a:extLst>
          </p:cNvPr>
          <p:cNvSpPr>
            <a:spLocks noGrp="1"/>
          </p:cNvSpPr>
          <p:nvPr>
            <p:ph sz="quarter" idx="4" hasCustomPrompt="1"/>
          </p:nvPr>
        </p:nvSpPr>
        <p:spPr>
          <a:xfrm>
            <a:off x="6347379" y="2586215"/>
            <a:ext cx="5481203" cy="36034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Text Placeholder 2">
            <a:extLst>
              <a:ext uri="{FF2B5EF4-FFF2-40B4-BE49-F238E27FC236}">
                <a16:creationId xmlns:a16="http://schemas.microsoft.com/office/drawing/2014/main" id="{9506B516-77C1-431B-A8A5-68FA5D4B6D7E}"/>
              </a:ext>
            </a:extLst>
          </p:cNvPr>
          <p:cNvSpPr>
            <a:spLocks noGrp="1"/>
          </p:cNvSpPr>
          <p:nvPr>
            <p:ph type="body" idx="1" hasCustomPrompt="1"/>
          </p:nvPr>
        </p:nvSpPr>
        <p:spPr>
          <a:xfrm>
            <a:off x="363416" y="1681163"/>
            <a:ext cx="54812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30" name="Content Placeholder 3">
            <a:extLst>
              <a:ext uri="{FF2B5EF4-FFF2-40B4-BE49-F238E27FC236}">
                <a16:creationId xmlns:a16="http://schemas.microsoft.com/office/drawing/2014/main" id="{860F1452-CAB9-4154-ADCC-9245E71D0D2C}"/>
              </a:ext>
            </a:extLst>
          </p:cNvPr>
          <p:cNvSpPr>
            <a:spLocks noGrp="1"/>
          </p:cNvSpPr>
          <p:nvPr>
            <p:ph sz="half" idx="2" hasCustomPrompt="1"/>
          </p:nvPr>
        </p:nvSpPr>
        <p:spPr>
          <a:xfrm>
            <a:off x="363416" y="2586215"/>
            <a:ext cx="5481202" cy="36034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 name="Oval 30">
            <a:extLst>
              <a:ext uri="{FF2B5EF4-FFF2-40B4-BE49-F238E27FC236}">
                <a16:creationId xmlns:a16="http://schemas.microsoft.com/office/drawing/2014/main" id="{12892DF4-5A8A-4E92-A425-210ABE570F58}"/>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Oval 31">
            <a:extLst>
              <a:ext uri="{FF2B5EF4-FFF2-40B4-BE49-F238E27FC236}">
                <a16:creationId xmlns:a16="http://schemas.microsoft.com/office/drawing/2014/main" id="{99AE2680-A46C-4B06-9ED9-53E617C1F174}"/>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15527855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831850" y="3794663"/>
            <a:ext cx="10515600" cy="823232"/>
          </a:xfrm>
        </p:spPr>
        <p:txBody>
          <a:bodyPr vert="horz" lIns="91440" tIns="45720" rIns="91440" bIns="45720" rtlCol="0" anchor="b">
            <a:noAutofit/>
          </a:bodyPr>
          <a:lstStyle>
            <a:lvl1pPr algn="ctr">
              <a:defRPr lang="en-IN" sz="3600" b="1" cap="all" baseline="0"/>
            </a:lvl1pPr>
          </a:lstStyle>
          <a:p>
            <a:pPr lvl="0"/>
            <a:r>
              <a:rPr lang="en-US" noProof="0"/>
              <a:t>TITLE HERE</a:t>
            </a:r>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5351690" y="3748188"/>
            <a:ext cx="1488621"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65844635-8274-49B1-BBEC-354A0872E526}"/>
              </a:ext>
            </a:extLst>
          </p:cNvPr>
          <p:cNvGrpSpPr/>
          <p:nvPr userDrawn="1"/>
        </p:nvGrpSpPr>
        <p:grpSpPr>
          <a:xfrm>
            <a:off x="5721601" y="4594679"/>
            <a:ext cx="748798" cy="134113"/>
            <a:chOff x="4827813" y="2534636"/>
            <a:chExt cx="996651" cy="178504"/>
          </a:xfrm>
        </p:grpSpPr>
        <p:sp>
          <p:nvSpPr>
            <p:cNvPr id="19" name="Oval 18">
              <a:extLst>
                <a:ext uri="{FF2B5EF4-FFF2-40B4-BE49-F238E27FC236}">
                  <a16:creationId xmlns:a16="http://schemas.microsoft.com/office/drawing/2014/main"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2" name="Oval 21">
              <a:extLst>
                <a:ext uri="{FF2B5EF4-FFF2-40B4-BE49-F238E27FC236}">
                  <a16:creationId xmlns:a16="http://schemas.microsoft.com/office/drawing/2014/main"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3" name="Text Placeholder 3">
            <a:extLst>
              <a:ext uri="{FF2B5EF4-FFF2-40B4-BE49-F238E27FC236}">
                <a16:creationId xmlns:a16="http://schemas.microsoft.com/office/drawing/2014/main" id="{86E0573A-023B-4D1C-8224-56A5D0DDF379}"/>
              </a:ext>
            </a:extLst>
          </p:cNvPr>
          <p:cNvSpPr>
            <a:spLocks noGrp="1"/>
          </p:cNvSpPr>
          <p:nvPr>
            <p:ph type="body" sz="half" idx="2" hasCustomPrompt="1"/>
          </p:nvPr>
        </p:nvSpPr>
        <p:spPr>
          <a:xfrm>
            <a:off x="839788" y="4839679"/>
            <a:ext cx="10507662" cy="1305379"/>
          </a:xfrm>
        </p:spPr>
        <p:txBody>
          <a:bodyPr vert="horz" lIns="91440" tIns="45720" rIns="91440" bIns="45720" rtlCol="0">
            <a:noAutofit/>
          </a:bodyPr>
          <a:lstStyle>
            <a:lvl1pPr marL="0" indent="0" algn="ctr">
              <a:buNone/>
              <a:defRPr lang="en-US" b="0" cap="none" baseline="0"/>
            </a:lvl1pPr>
          </a:lstStyle>
          <a:p>
            <a:pPr marL="228600" lvl="0" indent="-228600" algn="ctr">
              <a:lnSpc>
                <a:spcPct val="100000"/>
              </a:lnSpc>
            </a:pPr>
            <a:r>
              <a:rPr lang="en-US" noProof="0"/>
              <a:t>Edit Master text styles</a:t>
            </a:r>
          </a:p>
        </p:txBody>
      </p:sp>
      <p:sp>
        <p:nvSpPr>
          <p:cNvPr id="15" name="Picture Placeholder 2">
            <a:extLst>
              <a:ext uri="{FF2B5EF4-FFF2-40B4-BE49-F238E27FC236}">
                <a16:creationId xmlns:a16="http://schemas.microsoft.com/office/drawing/2014/main" id="{12087456-C0E8-4AA6-81E8-996CEC037E57}"/>
              </a:ext>
            </a:extLst>
          </p:cNvPr>
          <p:cNvSpPr>
            <a:spLocks noGrp="1"/>
          </p:cNvSpPr>
          <p:nvPr>
            <p:ph type="pic" idx="1"/>
          </p:nvPr>
        </p:nvSpPr>
        <p:spPr>
          <a:xfrm>
            <a:off x="0" y="1"/>
            <a:ext cx="12192000" cy="3713017"/>
          </a:xfrm>
          <a:solidFill>
            <a:schemeClr val="bg1">
              <a:lumMod val="85000"/>
            </a:schemeClr>
          </a:solidFill>
        </p:spPr>
        <p:txBody>
          <a:bodyPr vert="horz" lIns="91440" tIns="45720" rIns="91440" bIns="45720" rtlCol="0" anchor="ctr">
            <a:normAutofit/>
          </a:bodyPr>
          <a:lstStyle>
            <a:lvl1pPr>
              <a:defRPr lang="en-US" sz="2000" dirty="0"/>
            </a:lvl1pPr>
          </a:lstStyle>
          <a:p>
            <a:pPr marL="0" lvl="0" indent="0" algn="ctr">
              <a:buNone/>
            </a:pPr>
            <a:r>
              <a:rPr lang="en-US" noProof="0" smtClean="0"/>
              <a:t>Click icon to add picture</a:t>
            </a:r>
            <a:endParaRPr lang="en-US" noProof="0" dirty="0"/>
          </a:p>
        </p:txBody>
      </p:sp>
    </p:spTree>
    <p:extLst>
      <p:ext uri="{BB962C8B-B14F-4D97-AF65-F5344CB8AC3E}">
        <p14:creationId xmlns:p14="http://schemas.microsoft.com/office/powerpoint/2010/main" val="182119214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hasCustomPrompt="1"/>
          </p:nvPr>
        </p:nvSpPr>
        <p:spPr>
          <a:xfrm>
            <a:off x="363416" y="246186"/>
            <a:ext cx="3206261" cy="1037492"/>
          </a:xfrm>
        </p:spPr>
        <p:txBody>
          <a:bodyPr lIns="0" tIns="0" rIns="0" bIns="0" anchor="b">
            <a:noAutofit/>
          </a:bodyPr>
          <a:lstStyle>
            <a:lvl1pPr>
              <a:defRPr sz="3200" b="1" cap="all" baseline="0"/>
            </a:lvl1pPr>
          </a:lstStyle>
          <a:p>
            <a:r>
              <a:rPr lang="en-US" noProof="0"/>
              <a:t>Title here</a:t>
            </a:r>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grpSp>
        <p:nvGrpSpPr>
          <p:cNvPr id="6" name="Group 5">
            <a:extLst>
              <a:ext uri="{FF2B5EF4-FFF2-40B4-BE49-F238E27FC236}">
                <a16:creationId xmlns:a16="http://schemas.microsoft.com/office/drawing/2014/main" id="{A6A27954-3A0E-430B-AD48-05A3F3278D70}"/>
              </a:ext>
            </a:extLst>
          </p:cNvPr>
          <p:cNvGrpSpPr/>
          <p:nvPr userDrawn="1"/>
        </p:nvGrpSpPr>
        <p:grpSpPr>
          <a:xfrm>
            <a:off x="-24056" y="1452564"/>
            <a:ext cx="3385227" cy="134113"/>
            <a:chOff x="-24055" y="1452565"/>
            <a:chExt cx="2374534" cy="0"/>
          </a:xfrm>
        </p:grpSpPr>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3F366940-FB5E-4B76-8829-80C14F137B3A}"/>
              </a:ext>
            </a:extLst>
          </p:cNvPr>
          <p:cNvSpPr/>
          <p:nvPr userDrawn="1"/>
        </p:nvSpPr>
        <p:spPr>
          <a:xfrm>
            <a:off x="10251393" y="555158"/>
            <a:ext cx="3298372" cy="3298372"/>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75486FFB-46EF-4E74-BFFF-7ED054DB0D9C}"/>
              </a:ext>
            </a:extLst>
          </p:cNvPr>
          <p:cNvSpPr/>
          <p:nvPr userDrawn="1"/>
        </p:nvSpPr>
        <p:spPr>
          <a:xfrm>
            <a:off x="9932986" y="330754"/>
            <a:ext cx="1268186" cy="1268186"/>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7" name="Group 26">
            <a:extLst>
              <a:ext uri="{FF2B5EF4-FFF2-40B4-BE49-F238E27FC236}">
                <a16:creationId xmlns:a16="http://schemas.microsoft.com/office/drawing/2014/main" id="{6D35CCD2-B73F-944C-B572-7FBFC7DE22E4}"/>
              </a:ext>
            </a:extLst>
          </p:cNvPr>
          <p:cNvGrpSpPr/>
          <p:nvPr userDrawn="1"/>
        </p:nvGrpSpPr>
        <p:grpSpPr>
          <a:xfrm>
            <a:off x="363416" y="421045"/>
            <a:ext cx="748798" cy="134113"/>
            <a:chOff x="4827813" y="2534636"/>
            <a:chExt cx="996651" cy="178504"/>
          </a:xfrm>
        </p:grpSpPr>
        <p:sp>
          <p:nvSpPr>
            <p:cNvPr id="28" name="Oval 27">
              <a:extLst>
                <a:ext uri="{FF2B5EF4-FFF2-40B4-BE49-F238E27FC236}">
                  <a16:creationId xmlns:a16="http://schemas.microsoft.com/office/drawing/2014/main" id="{9D8F78D8-558F-3540-A5F4-B1AD8942B341}"/>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Oval 34">
              <a:extLst>
                <a:ext uri="{FF2B5EF4-FFF2-40B4-BE49-F238E27FC236}">
                  <a16:creationId xmlns:a16="http://schemas.microsoft.com/office/drawing/2014/main" id="{3F8F621A-F298-2B48-B7E0-8D9BEE8AA763}"/>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Oval 35">
              <a:extLst>
                <a:ext uri="{FF2B5EF4-FFF2-40B4-BE49-F238E27FC236}">
                  <a16:creationId xmlns:a16="http://schemas.microsoft.com/office/drawing/2014/main" id="{C17A3A3B-82AE-0A46-AE32-9B111F975BDB}"/>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Oval 36">
              <a:extLst>
                <a:ext uri="{FF2B5EF4-FFF2-40B4-BE49-F238E27FC236}">
                  <a16:creationId xmlns:a16="http://schemas.microsoft.com/office/drawing/2014/main" id="{DF206CE3-6B94-C340-8BA3-A2A4E407E499}"/>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30" name="Text Placeholder 3">
            <a:extLst>
              <a:ext uri="{FF2B5EF4-FFF2-40B4-BE49-F238E27FC236}">
                <a16:creationId xmlns:a16="http://schemas.microsoft.com/office/drawing/2014/main" id="{1B247C0B-04BA-4D5C-A41D-AEA60217241B}"/>
              </a:ext>
            </a:extLst>
          </p:cNvPr>
          <p:cNvSpPr>
            <a:spLocks noGrp="1"/>
          </p:cNvSpPr>
          <p:nvPr>
            <p:ph type="body" sz="half" idx="2" hasCustomPrompt="1"/>
          </p:nvPr>
        </p:nvSpPr>
        <p:spPr>
          <a:xfrm>
            <a:off x="363416" y="2057400"/>
            <a:ext cx="3206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31" name="Content Placeholder 2">
            <a:extLst>
              <a:ext uri="{FF2B5EF4-FFF2-40B4-BE49-F238E27FC236}">
                <a16:creationId xmlns:a16="http://schemas.microsoft.com/office/drawing/2014/main" id="{194C619D-34F6-4A29-857A-D76007218728}"/>
              </a:ext>
            </a:extLst>
          </p:cNvPr>
          <p:cNvSpPr>
            <a:spLocks noGrp="1"/>
          </p:cNvSpPr>
          <p:nvPr>
            <p:ph idx="1" hasCustomPrompt="1"/>
          </p:nvPr>
        </p:nvSpPr>
        <p:spPr>
          <a:xfrm>
            <a:off x="3888084" y="246187"/>
            <a:ext cx="7467304" cy="561486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9517590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p:nvPr>
        </p:nvSpPr>
        <p:spPr>
          <a:xfrm>
            <a:off x="363416" y="246186"/>
            <a:ext cx="11465168" cy="1037492"/>
          </a:xfrm>
        </p:spPr>
        <p:txBody>
          <a:bodyPr lIns="0" tIns="0" rIns="0" bIns="0" anchor="b">
            <a:noAutofit/>
          </a:bodyPr>
          <a:lstStyle>
            <a:lvl1pPr>
              <a:defRPr sz="3200" b="1" cap="all" baseline="0"/>
            </a:lvl1pPr>
          </a:lstStyle>
          <a:p>
            <a:r>
              <a:rPr lang="en-US" noProof="0" smtClean="0"/>
              <a:t>Click to edit Master title style</a:t>
            </a:r>
            <a:endParaRPr lang="en-US" noProof="0"/>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3" name="Oval 12">
            <a:extLst>
              <a:ext uri="{FF2B5EF4-FFF2-40B4-BE49-F238E27FC236}">
                <a16:creationId xmlns:a16="http://schemas.microsoft.com/office/drawing/2014/main" id="{82D9D565-739D-4898-97BD-79EB8C7F91EC}"/>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620FADA3-E777-489C-976D-0B0C4FD31310}"/>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43651473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grpSp>
        <p:nvGrpSpPr>
          <p:cNvPr id="4" name="Group 3">
            <a:extLst>
              <a:ext uri="{FF2B5EF4-FFF2-40B4-BE49-F238E27FC236}">
                <a16:creationId xmlns:a16="http://schemas.microsoft.com/office/drawing/2014/main" id="{8DCE8039-0D05-4A75-878A-907B8D44B9E7}"/>
              </a:ext>
            </a:extLst>
          </p:cNvPr>
          <p:cNvGrpSpPr/>
          <p:nvPr userDrawn="1"/>
        </p:nvGrpSpPr>
        <p:grpSpPr>
          <a:xfrm>
            <a:off x="363416" y="421045"/>
            <a:ext cx="748798" cy="134113"/>
            <a:chOff x="4827813" y="2534636"/>
            <a:chExt cx="996651" cy="178504"/>
          </a:xfrm>
        </p:grpSpPr>
        <p:sp>
          <p:nvSpPr>
            <p:cNvPr id="5" name="Oval 4">
              <a:extLst>
                <a:ext uri="{FF2B5EF4-FFF2-40B4-BE49-F238E27FC236}">
                  <a16:creationId xmlns:a16="http://schemas.microsoft.com/office/drawing/2014/main" id="{C1402252-45E8-45B3-BA5E-DFA33A4547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300C883-1ACE-4AF3-9875-792A769588D5}"/>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E75483D7-E612-43D2-9B0E-C69356C160DA}"/>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Oval 7">
              <a:extLst>
                <a:ext uri="{FF2B5EF4-FFF2-40B4-BE49-F238E27FC236}">
                  <a16:creationId xmlns:a16="http://schemas.microsoft.com/office/drawing/2014/main" id="{F279C5F2-4C7F-4470-A44F-E8AD69AC9FA0}"/>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387506116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ivider Slide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CE129D0-CB7B-444C-AF89-B1CB663E3679}"/>
              </a:ext>
            </a:extLst>
          </p:cNvPr>
          <p:cNvSpPr>
            <a:spLocks noGrp="1"/>
          </p:cNvSpPr>
          <p:nvPr>
            <p:ph type="pic" sz="quarter" idx="13" hasCustomPrompt="1"/>
          </p:nvPr>
        </p:nvSpPr>
        <p:spPr>
          <a:xfrm>
            <a:off x="0" y="418374"/>
            <a:ext cx="8687356" cy="6439627"/>
          </a:xfrm>
          <a:custGeom>
            <a:avLst/>
            <a:gdLst>
              <a:gd name="connsiteX0" fmla="*/ 0 w 8687356"/>
              <a:gd name="connsiteY0" fmla="*/ 5592682 h 6439627"/>
              <a:gd name="connsiteX1" fmla="*/ 186296 w 8687356"/>
              <a:gd name="connsiteY1" fmla="*/ 5593149 h 6439627"/>
              <a:gd name="connsiteX2" fmla="*/ 1348900 w 8687356"/>
              <a:gd name="connsiteY2" fmla="*/ 5596063 h 6439627"/>
              <a:gd name="connsiteX3" fmla="*/ 1800991 w 8687356"/>
              <a:gd name="connsiteY3" fmla="*/ 5851702 h 6439627"/>
              <a:gd name="connsiteX4" fmla="*/ 2106366 w 8687356"/>
              <a:gd name="connsiteY4" fmla="*/ 6380627 h 6439627"/>
              <a:gd name="connsiteX5" fmla="*/ 2140430 w 8687356"/>
              <a:gd name="connsiteY5" fmla="*/ 6439627 h 6439627"/>
              <a:gd name="connsiteX6" fmla="*/ 0 w 8687356"/>
              <a:gd name="connsiteY6" fmla="*/ 6439627 h 6439627"/>
              <a:gd name="connsiteX7" fmla="*/ 693821 w 8687356"/>
              <a:gd name="connsiteY7" fmla="*/ 3646328 h 6439627"/>
              <a:gd name="connsiteX8" fmla="*/ 1586357 w 8687356"/>
              <a:gd name="connsiteY8" fmla="*/ 3648566 h 6439627"/>
              <a:gd name="connsiteX9" fmla="*/ 1724950 w 8687356"/>
              <a:gd name="connsiteY9" fmla="*/ 3726935 h 6439627"/>
              <a:gd name="connsiteX10" fmla="*/ 2172189 w 8687356"/>
              <a:gd name="connsiteY10" fmla="*/ 4501577 h 6439627"/>
              <a:gd name="connsiteX11" fmla="*/ 2171729 w 8687356"/>
              <a:gd name="connsiteY11" fmla="*/ 4662459 h 6439627"/>
              <a:gd name="connsiteX12" fmla="*/ 1726432 w 8687356"/>
              <a:gd name="connsiteY12" fmla="*/ 5434863 h 6439627"/>
              <a:gd name="connsiteX13" fmla="*/ 1589746 w 8687356"/>
              <a:gd name="connsiteY13" fmla="*/ 5513779 h 6439627"/>
              <a:gd name="connsiteX14" fmla="*/ 698177 w 8687356"/>
              <a:gd name="connsiteY14" fmla="*/ 5513215 h 6439627"/>
              <a:gd name="connsiteX15" fmla="*/ 558617 w 8687356"/>
              <a:gd name="connsiteY15" fmla="*/ 5433172 h 6439627"/>
              <a:gd name="connsiteX16" fmla="*/ 111378 w 8687356"/>
              <a:gd name="connsiteY16" fmla="*/ 4658531 h 6439627"/>
              <a:gd name="connsiteX17" fmla="*/ 112805 w 8687356"/>
              <a:gd name="connsiteY17" fmla="*/ 4499321 h 6439627"/>
              <a:gd name="connsiteX18" fmla="*/ 557135 w 8687356"/>
              <a:gd name="connsiteY18" fmla="*/ 3725244 h 6439627"/>
              <a:gd name="connsiteX19" fmla="*/ 693821 w 8687356"/>
              <a:gd name="connsiteY19" fmla="*/ 3646328 h 6439627"/>
              <a:gd name="connsiteX20" fmla="*/ 1975378 w 8687356"/>
              <a:gd name="connsiteY20" fmla="*/ 3263784 h 6439627"/>
              <a:gd name="connsiteX21" fmla="*/ 2292917 w 8687356"/>
              <a:gd name="connsiteY21" fmla="*/ 3264581 h 6439627"/>
              <a:gd name="connsiteX22" fmla="*/ 2342225 w 8687356"/>
              <a:gd name="connsiteY22" fmla="*/ 3292462 h 6439627"/>
              <a:gd name="connsiteX23" fmla="*/ 2501341 w 8687356"/>
              <a:gd name="connsiteY23" fmla="*/ 3568059 h 6439627"/>
              <a:gd name="connsiteX24" fmla="*/ 2501177 w 8687356"/>
              <a:gd name="connsiteY24" fmla="*/ 3625297 h 6439627"/>
              <a:gd name="connsiteX25" fmla="*/ 2342753 w 8687356"/>
              <a:gd name="connsiteY25" fmla="*/ 3900096 h 6439627"/>
              <a:gd name="connsiteX26" fmla="*/ 2294123 w 8687356"/>
              <a:gd name="connsiteY26" fmla="*/ 3928173 h 6439627"/>
              <a:gd name="connsiteX27" fmla="*/ 1976927 w 8687356"/>
              <a:gd name="connsiteY27" fmla="*/ 3927972 h 6439627"/>
              <a:gd name="connsiteX28" fmla="*/ 1927275 w 8687356"/>
              <a:gd name="connsiteY28" fmla="*/ 3899495 h 6439627"/>
              <a:gd name="connsiteX29" fmla="*/ 1768160 w 8687356"/>
              <a:gd name="connsiteY29" fmla="*/ 3623899 h 6439627"/>
              <a:gd name="connsiteX30" fmla="*/ 1768668 w 8687356"/>
              <a:gd name="connsiteY30" fmla="*/ 3567256 h 6439627"/>
              <a:gd name="connsiteX31" fmla="*/ 1926748 w 8687356"/>
              <a:gd name="connsiteY31" fmla="*/ 3291861 h 6439627"/>
              <a:gd name="connsiteX32" fmla="*/ 1975378 w 8687356"/>
              <a:gd name="connsiteY32" fmla="*/ 3263784 h 6439627"/>
              <a:gd name="connsiteX33" fmla="*/ 2130702 w 8687356"/>
              <a:gd name="connsiteY33" fmla="*/ 2828022 h 6439627"/>
              <a:gd name="connsiteX34" fmla="*/ 2298374 w 8687356"/>
              <a:gd name="connsiteY34" fmla="*/ 2828442 h 6439627"/>
              <a:gd name="connsiteX35" fmla="*/ 2324410 w 8687356"/>
              <a:gd name="connsiteY35" fmla="*/ 2843165 h 6439627"/>
              <a:gd name="connsiteX36" fmla="*/ 2408429 w 8687356"/>
              <a:gd name="connsiteY36" fmla="*/ 2988689 h 6439627"/>
              <a:gd name="connsiteX37" fmla="*/ 2408342 w 8687356"/>
              <a:gd name="connsiteY37" fmla="*/ 3018913 h 6439627"/>
              <a:gd name="connsiteX38" fmla="*/ 2324689 w 8687356"/>
              <a:gd name="connsiteY38" fmla="*/ 3164017 h 6439627"/>
              <a:gd name="connsiteX39" fmla="*/ 2299011 w 8687356"/>
              <a:gd name="connsiteY39" fmla="*/ 3178842 h 6439627"/>
              <a:gd name="connsiteX40" fmla="*/ 2131520 w 8687356"/>
              <a:gd name="connsiteY40" fmla="*/ 3178736 h 6439627"/>
              <a:gd name="connsiteX41" fmla="*/ 2105302 w 8687356"/>
              <a:gd name="connsiteY41" fmla="*/ 3163699 h 6439627"/>
              <a:gd name="connsiteX42" fmla="*/ 2021284 w 8687356"/>
              <a:gd name="connsiteY42" fmla="*/ 3018175 h 6439627"/>
              <a:gd name="connsiteX43" fmla="*/ 2021552 w 8687356"/>
              <a:gd name="connsiteY43" fmla="*/ 2988265 h 6439627"/>
              <a:gd name="connsiteX44" fmla="*/ 2105024 w 8687356"/>
              <a:gd name="connsiteY44" fmla="*/ 2842847 h 6439627"/>
              <a:gd name="connsiteX45" fmla="*/ 2130702 w 8687356"/>
              <a:gd name="connsiteY45" fmla="*/ 2828022 h 6439627"/>
              <a:gd name="connsiteX46" fmla="*/ 3794942 w 8687356"/>
              <a:gd name="connsiteY46" fmla="*/ 2543905 h 6439627"/>
              <a:gd name="connsiteX47" fmla="*/ 6706383 w 8687356"/>
              <a:gd name="connsiteY47" fmla="*/ 2551204 h 6439627"/>
              <a:gd name="connsiteX48" fmla="*/ 7158474 w 8687356"/>
              <a:gd name="connsiteY48" fmla="*/ 2806842 h 6439627"/>
              <a:gd name="connsiteX49" fmla="*/ 8617364 w 8687356"/>
              <a:gd name="connsiteY49" fmla="*/ 5333715 h 6439627"/>
              <a:gd name="connsiteX50" fmla="*/ 8615859 w 8687356"/>
              <a:gd name="connsiteY50" fmla="*/ 5858514 h 6439627"/>
              <a:gd name="connsiteX51" fmla="*/ 8311811 w 8687356"/>
              <a:gd name="connsiteY51" fmla="*/ 6385912 h 6439627"/>
              <a:gd name="connsiteX52" fmla="*/ 8280844 w 8687356"/>
              <a:gd name="connsiteY52" fmla="*/ 6439627 h 6439627"/>
              <a:gd name="connsiteX53" fmla="*/ 2237916 w 8687356"/>
              <a:gd name="connsiteY53" fmla="*/ 6439627 h 6439627"/>
              <a:gd name="connsiteX54" fmla="*/ 2151815 w 8687356"/>
              <a:gd name="connsiteY54" fmla="*/ 6290497 h 6439627"/>
              <a:gd name="connsiteX55" fmla="*/ 1895013 w 8687356"/>
              <a:gd name="connsiteY55" fmla="*/ 5845703 h 6439627"/>
              <a:gd name="connsiteX56" fmla="*/ 1899669 w 8687356"/>
              <a:gd name="connsiteY56" fmla="*/ 5326361 h 6439627"/>
              <a:gd name="connsiteX57" fmla="*/ 3349069 w 8687356"/>
              <a:gd name="connsiteY57" fmla="*/ 2801330 h 6439627"/>
              <a:gd name="connsiteX58" fmla="*/ 3794942 w 8687356"/>
              <a:gd name="connsiteY58" fmla="*/ 2543905 h 6439627"/>
              <a:gd name="connsiteX59" fmla="*/ 634940 w 8687356"/>
              <a:gd name="connsiteY59" fmla="*/ 2395105 h 6439627"/>
              <a:gd name="connsiteX60" fmla="*/ 1188015 w 8687356"/>
              <a:gd name="connsiteY60" fmla="*/ 2396492 h 6439627"/>
              <a:gd name="connsiteX61" fmla="*/ 1273897 w 8687356"/>
              <a:gd name="connsiteY61" fmla="*/ 2445054 h 6439627"/>
              <a:gd name="connsiteX62" fmla="*/ 1551037 w 8687356"/>
              <a:gd name="connsiteY62" fmla="*/ 2925075 h 6439627"/>
              <a:gd name="connsiteX63" fmla="*/ 1550752 w 8687356"/>
              <a:gd name="connsiteY63" fmla="*/ 3024769 h 6439627"/>
              <a:gd name="connsiteX64" fmla="*/ 1274816 w 8687356"/>
              <a:gd name="connsiteY64" fmla="*/ 3503403 h 6439627"/>
              <a:gd name="connsiteX65" fmla="*/ 1190116 w 8687356"/>
              <a:gd name="connsiteY65" fmla="*/ 3552304 h 6439627"/>
              <a:gd name="connsiteX66" fmla="*/ 637639 w 8687356"/>
              <a:gd name="connsiteY66" fmla="*/ 3551955 h 6439627"/>
              <a:gd name="connsiteX67" fmla="*/ 551158 w 8687356"/>
              <a:gd name="connsiteY67" fmla="*/ 3502355 h 6439627"/>
              <a:gd name="connsiteX68" fmla="*/ 274018 w 8687356"/>
              <a:gd name="connsiteY68" fmla="*/ 3022335 h 6439627"/>
              <a:gd name="connsiteX69" fmla="*/ 274903 w 8687356"/>
              <a:gd name="connsiteY69" fmla="*/ 2923678 h 6439627"/>
              <a:gd name="connsiteX70" fmla="*/ 550240 w 8687356"/>
              <a:gd name="connsiteY70" fmla="*/ 2444007 h 6439627"/>
              <a:gd name="connsiteX71" fmla="*/ 634940 w 8687356"/>
              <a:gd name="connsiteY71" fmla="*/ 2395105 h 6439627"/>
              <a:gd name="connsiteX72" fmla="*/ 2521339 w 8687356"/>
              <a:gd name="connsiteY72" fmla="*/ 1975621 h 6439627"/>
              <a:gd name="connsiteX73" fmla="*/ 2985874 w 8687356"/>
              <a:gd name="connsiteY73" fmla="*/ 1976785 h 6439627"/>
              <a:gd name="connsiteX74" fmla="*/ 3058007 w 8687356"/>
              <a:gd name="connsiteY74" fmla="*/ 2017574 h 6439627"/>
              <a:gd name="connsiteX75" fmla="*/ 3290779 w 8687356"/>
              <a:gd name="connsiteY75" fmla="*/ 2420748 h 6439627"/>
              <a:gd name="connsiteX76" fmla="*/ 3290540 w 8687356"/>
              <a:gd name="connsiteY76" fmla="*/ 2504482 h 6439627"/>
              <a:gd name="connsiteX77" fmla="*/ 3058778 w 8687356"/>
              <a:gd name="connsiteY77" fmla="*/ 2906492 h 6439627"/>
              <a:gd name="connsiteX78" fmla="*/ 2987637 w 8687356"/>
              <a:gd name="connsiteY78" fmla="*/ 2947565 h 6439627"/>
              <a:gd name="connsiteX79" fmla="*/ 2523606 w 8687356"/>
              <a:gd name="connsiteY79" fmla="*/ 2947271 h 6439627"/>
              <a:gd name="connsiteX80" fmla="*/ 2450970 w 8687356"/>
              <a:gd name="connsiteY80" fmla="*/ 2905612 h 6439627"/>
              <a:gd name="connsiteX81" fmla="*/ 2218197 w 8687356"/>
              <a:gd name="connsiteY81" fmla="*/ 2502438 h 6439627"/>
              <a:gd name="connsiteX82" fmla="*/ 2218941 w 8687356"/>
              <a:gd name="connsiteY82" fmla="*/ 2419574 h 6439627"/>
              <a:gd name="connsiteX83" fmla="*/ 2450199 w 8687356"/>
              <a:gd name="connsiteY83" fmla="*/ 2016694 h 6439627"/>
              <a:gd name="connsiteX84" fmla="*/ 2521339 w 8687356"/>
              <a:gd name="connsiteY84" fmla="*/ 1975621 h 6439627"/>
              <a:gd name="connsiteX85" fmla="*/ 3564142 w 8687356"/>
              <a:gd name="connsiteY85" fmla="*/ 34 h 6439627"/>
              <a:gd name="connsiteX86" fmla="*/ 4738405 w 8687356"/>
              <a:gd name="connsiteY86" fmla="*/ 2977 h 6439627"/>
              <a:gd name="connsiteX87" fmla="*/ 4920745 w 8687356"/>
              <a:gd name="connsiteY87" fmla="*/ 106084 h 6439627"/>
              <a:gd name="connsiteX88" fmla="*/ 5509155 w 8687356"/>
              <a:gd name="connsiteY88" fmla="*/ 1125240 h 6439627"/>
              <a:gd name="connsiteX89" fmla="*/ 5508549 w 8687356"/>
              <a:gd name="connsiteY89" fmla="*/ 1336906 h 6439627"/>
              <a:gd name="connsiteX90" fmla="*/ 4922696 w 8687356"/>
              <a:gd name="connsiteY90" fmla="*/ 2353119 h 6439627"/>
              <a:gd name="connsiteX91" fmla="*/ 4742864 w 8687356"/>
              <a:gd name="connsiteY91" fmla="*/ 2456945 h 6439627"/>
              <a:gd name="connsiteX92" fmla="*/ 3569871 w 8687356"/>
              <a:gd name="connsiteY92" fmla="*/ 2456203 h 6439627"/>
              <a:gd name="connsiteX93" fmla="*/ 3386259 w 8687356"/>
              <a:gd name="connsiteY93" fmla="*/ 2350896 h 6439627"/>
              <a:gd name="connsiteX94" fmla="*/ 2797848 w 8687356"/>
              <a:gd name="connsiteY94" fmla="*/ 1331739 h 6439627"/>
              <a:gd name="connsiteX95" fmla="*/ 2799727 w 8687356"/>
              <a:gd name="connsiteY95" fmla="*/ 1122274 h 6439627"/>
              <a:gd name="connsiteX96" fmla="*/ 3384310 w 8687356"/>
              <a:gd name="connsiteY96" fmla="*/ 103860 h 6439627"/>
              <a:gd name="connsiteX97" fmla="*/ 3564142 w 8687356"/>
              <a:gd name="connsiteY97" fmla="*/ 34 h 643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687356" h="6439627">
                <a:moveTo>
                  <a:pt x="0" y="5592682"/>
                </a:moveTo>
                <a:lnTo>
                  <a:pt x="186296" y="5593149"/>
                </a:lnTo>
                <a:cubicBezTo>
                  <a:pt x="510155" y="5593961"/>
                  <a:pt x="893987" y="5594923"/>
                  <a:pt x="1348900" y="5596063"/>
                </a:cubicBezTo>
                <a:cubicBezTo>
                  <a:pt x="1534387" y="5590847"/>
                  <a:pt x="1709614" y="5693431"/>
                  <a:pt x="1800991" y="5851702"/>
                </a:cubicBezTo>
                <a:cubicBezTo>
                  <a:pt x="1800991" y="5851702"/>
                  <a:pt x="1800991" y="5851702"/>
                  <a:pt x="2106366" y="6380627"/>
                </a:cubicBezTo>
                <a:lnTo>
                  <a:pt x="2140430" y="6439627"/>
                </a:lnTo>
                <a:lnTo>
                  <a:pt x="0" y="6439627"/>
                </a:lnTo>
                <a:close/>
                <a:moveTo>
                  <a:pt x="693821" y="3646328"/>
                </a:moveTo>
                <a:cubicBezTo>
                  <a:pt x="693821" y="3646328"/>
                  <a:pt x="693821" y="3646328"/>
                  <a:pt x="1586357" y="3648566"/>
                </a:cubicBezTo>
                <a:cubicBezTo>
                  <a:pt x="1643220" y="3646968"/>
                  <a:pt x="1696937" y="3678416"/>
                  <a:pt x="1724950" y="3726935"/>
                </a:cubicBezTo>
                <a:cubicBezTo>
                  <a:pt x="1724950" y="3726935"/>
                  <a:pt x="1724950" y="3726935"/>
                  <a:pt x="2172189" y="4501577"/>
                </a:cubicBezTo>
                <a:cubicBezTo>
                  <a:pt x="2201168" y="4551769"/>
                  <a:pt x="2200578" y="4612341"/>
                  <a:pt x="2171729" y="4662459"/>
                </a:cubicBezTo>
                <a:cubicBezTo>
                  <a:pt x="2171729" y="4662459"/>
                  <a:pt x="2171729" y="4662459"/>
                  <a:pt x="1726432" y="5434863"/>
                </a:cubicBezTo>
                <a:cubicBezTo>
                  <a:pt x="1699249" y="5484020"/>
                  <a:pt x="1645909" y="5514815"/>
                  <a:pt x="1589746" y="5513779"/>
                </a:cubicBezTo>
                <a:cubicBezTo>
                  <a:pt x="1589746" y="5513779"/>
                  <a:pt x="1589746" y="5513779"/>
                  <a:pt x="698177" y="5513215"/>
                </a:cubicBezTo>
                <a:cubicBezTo>
                  <a:pt x="640348" y="5513140"/>
                  <a:pt x="587596" y="5483366"/>
                  <a:pt x="558617" y="5433172"/>
                </a:cubicBezTo>
                <a:cubicBezTo>
                  <a:pt x="558617" y="5433172"/>
                  <a:pt x="558617" y="5433172"/>
                  <a:pt x="111378" y="4658531"/>
                </a:cubicBezTo>
                <a:cubicBezTo>
                  <a:pt x="83365" y="4610012"/>
                  <a:pt x="82990" y="4547767"/>
                  <a:pt x="112805" y="4499321"/>
                </a:cubicBezTo>
                <a:cubicBezTo>
                  <a:pt x="112805" y="4499321"/>
                  <a:pt x="112805" y="4499321"/>
                  <a:pt x="557135" y="3725244"/>
                </a:cubicBezTo>
                <a:cubicBezTo>
                  <a:pt x="584319" y="3676088"/>
                  <a:pt x="637659" y="3645292"/>
                  <a:pt x="693821" y="3646328"/>
                </a:cubicBezTo>
                <a:close/>
                <a:moveTo>
                  <a:pt x="1975378" y="3263784"/>
                </a:moveTo>
                <a:cubicBezTo>
                  <a:pt x="1975378" y="3263784"/>
                  <a:pt x="1975378" y="3263784"/>
                  <a:pt x="2292917" y="3264581"/>
                </a:cubicBezTo>
                <a:cubicBezTo>
                  <a:pt x="2313148" y="3264012"/>
                  <a:pt x="2332259" y="3275200"/>
                  <a:pt x="2342225" y="3292462"/>
                </a:cubicBezTo>
                <a:cubicBezTo>
                  <a:pt x="2342225" y="3292462"/>
                  <a:pt x="2342225" y="3292462"/>
                  <a:pt x="2501341" y="3568059"/>
                </a:cubicBezTo>
                <a:cubicBezTo>
                  <a:pt x="2511651" y="3585916"/>
                  <a:pt x="2511441" y="3607466"/>
                  <a:pt x="2501177" y="3625297"/>
                </a:cubicBezTo>
                <a:cubicBezTo>
                  <a:pt x="2501177" y="3625297"/>
                  <a:pt x="2501177" y="3625297"/>
                  <a:pt x="2342753" y="3900096"/>
                </a:cubicBezTo>
                <a:cubicBezTo>
                  <a:pt x="2333082" y="3917585"/>
                  <a:pt x="2314104" y="3928542"/>
                  <a:pt x="2294123" y="3928173"/>
                </a:cubicBezTo>
                <a:cubicBezTo>
                  <a:pt x="2294123" y="3928173"/>
                  <a:pt x="2294123" y="3928173"/>
                  <a:pt x="1976927" y="3927972"/>
                </a:cubicBezTo>
                <a:cubicBezTo>
                  <a:pt x="1956353" y="3927946"/>
                  <a:pt x="1937585" y="3917353"/>
                  <a:pt x="1927275" y="3899495"/>
                </a:cubicBezTo>
                <a:cubicBezTo>
                  <a:pt x="1927275" y="3899495"/>
                  <a:pt x="1927275" y="3899495"/>
                  <a:pt x="1768160" y="3623899"/>
                </a:cubicBezTo>
                <a:cubicBezTo>
                  <a:pt x="1758193" y="3606636"/>
                  <a:pt x="1758060" y="3584492"/>
                  <a:pt x="1768668" y="3567256"/>
                </a:cubicBezTo>
                <a:cubicBezTo>
                  <a:pt x="1768668" y="3567256"/>
                  <a:pt x="1768668" y="3567256"/>
                  <a:pt x="1926748" y="3291861"/>
                </a:cubicBezTo>
                <a:cubicBezTo>
                  <a:pt x="1936419" y="3274372"/>
                  <a:pt x="1955397" y="3263416"/>
                  <a:pt x="1975378" y="3263784"/>
                </a:cubicBezTo>
                <a:close/>
                <a:moveTo>
                  <a:pt x="2130702" y="2828022"/>
                </a:moveTo>
                <a:cubicBezTo>
                  <a:pt x="2130702" y="2828022"/>
                  <a:pt x="2130702" y="2828022"/>
                  <a:pt x="2298374" y="2828442"/>
                </a:cubicBezTo>
                <a:cubicBezTo>
                  <a:pt x="2309057" y="2828143"/>
                  <a:pt x="2319148" y="2834050"/>
                  <a:pt x="2324410" y="2843165"/>
                </a:cubicBezTo>
                <a:cubicBezTo>
                  <a:pt x="2324410" y="2843165"/>
                  <a:pt x="2324410" y="2843165"/>
                  <a:pt x="2408429" y="2988689"/>
                </a:cubicBezTo>
                <a:cubicBezTo>
                  <a:pt x="2413873" y="2998119"/>
                  <a:pt x="2413762" y="3009498"/>
                  <a:pt x="2408342" y="3018913"/>
                </a:cubicBezTo>
                <a:cubicBezTo>
                  <a:pt x="2408342" y="3018913"/>
                  <a:pt x="2408342" y="3018913"/>
                  <a:pt x="2324689" y="3164017"/>
                </a:cubicBezTo>
                <a:cubicBezTo>
                  <a:pt x="2319583" y="3173251"/>
                  <a:pt x="2309561" y="3179037"/>
                  <a:pt x="2299011" y="3178842"/>
                </a:cubicBezTo>
                <a:cubicBezTo>
                  <a:pt x="2299011" y="3178842"/>
                  <a:pt x="2299011" y="3178842"/>
                  <a:pt x="2131520" y="3178736"/>
                </a:cubicBezTo>
                <a:cubicBezTo>
                  <a:pt x="2120657" y="3178722"/>
                  <a:pt x="2110746" y="3173129"/>
                  <a:pt x="2105302" y="3163699"/>
                </a:cubicBezTo>
                <a:cubicBezTo>
                  <a:pt x="2105302" y="3163699"/>
                  <a:pt x="2105302" y="3163699"/>
                  <a:pt x="2021284" y="3018175"/>
                </a:cubicBezTo>
                <a:cubicBezTo>
                  <a:pt x="2016021" y="3009060"/>
                  <a:pt x="2015951" y="2997367"/>
                  <a:pt x="2021552" y="2988265"/>
                </a:cubicBezTo>
                <a:cubicBezTo>
                  <a:pt x="2021552" y="2988265"/>
                  <a:pt x="2021552" y="2988265"/>
                  <a:pt x="2105024" y="2842847"/>
                </a:cubicBezTo>
                <a:cubicBezTo>
                  <a:pt x="2110131" y="2833613"/>
                  <a:pt x="2120152" y="2827827"/>
                  <a:pt x="2130702" y="2828022"/>
                </a:cubicBezTo>
                <a:close/>
                <a:moveTo>
                  <a:pt x="3794942" y="2543905"/>
                </a:moveTo>
                <a:cubicBezTo>
                  <a:pt x="3794942" y="2543905"/>
                  <a:pt x="3794942" y="2543905"/>
                  <a:pt x="6706383" y="2551204"/>
                </a:cubicBezTo>
                <a:cubicBezTo>
                  <a:pt x="6891871" y="2545988"/>
                  <a:pt x="7067096" y="2648572"/>
                  <a:pt x="7158474" y="2806842"/>
                </a:cubicBezTo>
                <a:cubicBezTo>
                  <a:pt x="7158474" y="2806842"/>
                  <a:pt x="7158474" y="2806842"/>
                  <a:pt x="8617364" y="5333715"/>
                </a:cubicBezTo>
                <a:cubicBezTo>
                  <a:pt x="8711893" y="5497443"/>
                  <a:pt x="8709969" y="5695027"/>
                  <a:pt x="8615859" y="5858514"/>
                </a:cubicBezTo>
                <a:cubicBezTo>
                  <a:pt x="8615859" y="5858514"/>
                  <a:pt x="8615859" y="5858514"/>
                  <a:pt x="8311811" y="6385912"/>
                </a:cubicBezTo>
                <a:lnTo>
                  <a:pt x="8280844" y="6439627"/>
                </a:lnTo>
                <a:lnTo>
                  <a:pt x="2237916" y="6439627"/>
                </a:lnTo>
                <a:lnTo>
                  <a:pt x="2151815" y="6290497"/>
                </a:lnTo>
                <a:cubicBezTo>
                  <a:pt x="2071676" y="6151692"/>
                  <a:pt x="1986194" y="6003633"/>
                  <a:pt x="1895013" y="5845703"/>
                </a:cubicBezTo>
                <a:cubicBezTo>
                  <a:pt x="1803636" y="5687432"/>
                  <a:pt x="1802408" y="5484390"/>
                  <a:pt x="1899669" y="5326361"/>
                </a:cubicBezTo>
                <a:cubicBezTo>
                  <a:pt x="1899669" y="5326361"/>
                  <a:pt x="1899669" y="5326361"/>
                  <a:pt x="3349069" y="2801330"/>
                </a:cubicBezTo>
                <a:cubicBezTo>
                  <a:pt x="3437742" y="2640982"/>
                  <a:pt x="3611741" y="2540524"/>
                  <a:pt x="3794942" y="2543905"/>
                </a:cubicBezTo>
                <a:close/>
                <a:moveTo>
                  <a:pt x="634940" y="2395105"/>
                </a:moveTo>
                <a:cubicBezTo>
                  <a:pt x="634940" y="2395105"/>
                  <a:pt x="634940" y="2395105"/>
                  <a:pt x="1188015" y="2396492"/>
                </a:cubicBezTo>
                <a:cubicBezTo>
                  <a:pt x="1223252" y="2395501"/>
                  <a:pt x="1256539" y="2414988"/>
                  <a:pt x="1273897" y="2445054"/>
                </a:cubicBezTo>
                <a:cubicBezTo>
                  <a:pt x="1273897" y="2445054"/>
                  <a:pt x="1273897" y="2445054"/>
                  <a:pt x="1551037" y="2925075"/>
                </a:cubicBezTo>
                <a:cubicBezTo>
                  <a:pt x="1568994" y="2956177"/>
                  <a:pt x="1568629" y="2993712"/>
                  <a:pt x="1550752" y="3024769"/>
                </a:cubicBezTo>
                <a:cubicBezTo>
                  <a:pt x="1550752" y="3024769"/>
                  <a:pt x="1550752" y="3024769"/>
                  <a:pt x="1274816" y="3503403"/>
                </a:cubicBezTo>
                <a:cubicBezTo>
                  <a:pt x="1257971" y="3533863"/>
                  <a:pt x="1224917" y="3552947"/>
                  <a:pt x="1190116" y="3552304"/>
                </a:cubicBezTo>
                <a:cubicBezTo>
                  <a:pt x="1190116" y="3552304"/>
                  <a:pt x="1190116" y="3552304"/>
                  <a:pt x="637639" y="3551955"/>
                </a:cubicBezTo>
                <a:cubicBezTo>
                  <a:pt x="601804" y="3551909"/>
                  <a:pt x="569115" y="3533458"/>
                  <a:pt x="551158" y="3502355"/>
                </a:cubicBezTo>
                <a:cubicBezTo>
                  <a:pt x="551158" y="3502355"/>
                  <a:pt x="551158" y="3502355"/>
                  <a:pt x="274018" y="3022335"/>
                </a:cubicBezTo>
                <a:cubicBezTo>
                  <a:pt x="256660" y="2992269"/>
                  <a:pt x="256426" y="2953698"/>
                  <a:pt x="274903" y="2923678"/>
                </a:cubicBezTo>
                <a:cubicBezTo>
                  <a:pt x="274903" y="2923678"/>
                  <a:pt x="274903" y="2923678"/>
                  <a:pt x="550240" y="2444007"/>
                </a:cubicBezTo>
                <a:cubicBezTo>
                  <a:pt x="567085" y="2413547"/>
                  <a:pt x="600139" y="2394463"/>
                  <a:pt x="634940" y="2395105"/>
                </a:cubicBezTo>
                <a:close/>
                <a:moveTo>
                  <a:pt x="2521339" y="1975621"/>
                </a:moveTo>
                <a:cubicBezTo>
                  <a:pt x="2521339" y="1975621"/>
                  <a:pt x="2521339" y="1975621"/>
                  <a:pt x="2985874" y="1976785"/>
                </a:cubicBezTo>
                <a:cubicBezTo>
                  <a:pt x="3015469" y="1975952"/>
                  <a:pt x="3043427" y="1992321"/>
                  <a:pt x="3058007" y="2017574"/>
                </a:cubicBezTo>
                <a:cubicBezTo>
                  <a:pt x="3058007" y="2017574"/>
                  <a:pt x="3058007" y="2017574"/>
                  <a:pt x="3290779" y="2420748"/>
                </a:cubicBezTo>
                <a:cubicBezTo>
                  <a:pt x="3305862" y="2446871"/>
                  <a:pt x="3305555" y="2478396"/>
                  <a:pt x="3290540" y="2504482"/>
                </a:cubicBezTo>
                <a:cubicBezTo>
                  <a:pt x="3290540" y="2504482"/>
                  <a:pt x="3290540" y="2504482"/>
                  <a:pt x="3058778" y="2906492"/>
                </a:cubicBezTo>
                <a:cubicBezTo>
                  <a:pt x="3044630" y="2932076"/>
                  <a:pt x="3016868" y="2948104"/>
                  <a:pt x="2987637" y="2947565"/>
                </a:cubicBezTo>
                <a:cubicBezTo>
                  <a:pt x="2987637" y="2947565"/>
                  <a:pt x="2987637" y="2947565"/>
                  <a:pt x="2523606" y="2947271"/>
                </a:cubicBezTo>
                <a:cubicBezTo>
                  <a:pt x="2493508" y="2947232"/>
                  <a:pt x="2466052" y="2931735"/>
                  <a:pt x="2450970" y="2905612"/>
                </a:cubicBezTo>
                <a:cubicBezTo>
                  <a:pt x="2450970" y="2905612"/>
                  <a:pt x="2450970" y="2905612"/>
                  <a:pt x="2218197" y="2502438"/>
                </a:cubicBezTo>
                <a:cubicBezTo>
                  <a:pt x="2203617" y="2477185"/>
                  <a:pt x="2203422" y="2444788"/>
                  <a:pt x="2218941" y="2419574"/>
                </a:cubicBezTo>
                <a:cubicBezTo>
                  <a:pt x="2218941" y="2419574"/>
                  <a:pt x="2218941" y="2419574"/>
                  <a:pt x="2450199" y="2016694"/>
                </a:cubicBezTo>
                <a:cubicBezTo>
                  <a:pt x="2464347" y="1991110"/>
                  <a:pt x="2492109" y="1975081"/>
                  <a:pt x="2521339" y="1975621"/>
                </a:cubicBezTo>
                <a:close/>
                <a:moveTo>
                  <a:pt x="3564142" y="34"/>
                </a:moveTo>
                <a:cubicBezTo>
                  <a:pt x="3564142" y="34"/>
                  <a:pt x="3564142" y="34"/>
                  <a:pt x="4738405" y="2977"/>
                </a:cubicBezTo>
                <a:cubicBezTo>
                  <a:pt x="4813218" y="874"/>
                  <a:pt x="4883890" y="42249"/>
                  <a:pt x="4920745" y="106084"/>
                </a:cubicBezTo>
                <a:cubicBezTo>
                  <a:pt x="4920745" y="106084"/>
                  <a:pt x="4920745" y="106084"/>
                  <a:pt x="5509155" y="1125240"/>
                </a:cubicBezTo>
                <a:cubicBezTo>
                  <a:pt x="5547281" y="1191277"/>
                  <a:pt x="5546507" y="1270967"/>
                  <a:pt x="5508549" y="1336906"/>
                </a:cubicBezTo>
                <a:cubicBezTo>
                  <a:pt x="5508549" y="1336906"/>
                  <a:pt x="5508549" y="1336906"/>
                  <a:pt x="4922696" y="2353119"/>
                </a:cubicBezTo>
                <a:cubicBezTo>
                  <a:pt x="4886932" y="2417792"/>
                  <a:pt x="4816753" y="2458309"/>
                  <a:pt x="4742864" y="2456945"/>
                </a:cubicBezTo>
                <a:cubicBezTo>
                  <a:pt x="4742864" y="2456945"/>
                  <a:pt x="4742864" y="2456945"/>
                  <a:pt x="3569871" y="2456203"/>
                </a:cubicBezTo>
                <a:cubicBezTo>
                  <a:pt x="3493788" y="2456106"/>
                  <a:pt x="3424385" y="2416932"/>
                  <a:pt x="3386259" y="2350896"/>
                </a:cubicBezTo>
                <a:cubicBezTo>
                  <a:pt x="3386259" y="2350896"/>
                  <a:pt x="3386259" y="2350896"/>
                  <a:pt x="2797848" y="1331739"/>
                </a:cubicBezTo>
                <a:cubicBezTo>
                  <a:pt x="2760993" y="1267904"/>
                  <a:pt x="2760499" y="1186012"/>
                  <a:pt x="2799727" y="1122274"/>
                </a:cubicBezTo>
                <a:cubicBezTo>
                  <a:pt x="2799727" y="1122274"/>
                  <a:pt x="2799727" y="1122274"/>
                  <a:pt x="3384310" y="103860"/>
                </a:cubicBezTo>
                <a:cubicBezTo>
                  <a:pt x="3420073" y="39188"/>
                  <a:pt x="3490251" y="-1330"/>
                  <a:pt x="3564142" y="34"/>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4081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Click to edit 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607300" y="43868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585095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Photo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481149" y="1684742"/>
            <a:ext cx="4904790"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074012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Photo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812170" y="237629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Picture Placeholder 7">
            <a:extLst>
              <a:ext uri="{FF2B5EF4-FFF2-40B4-BE49-F238E27FC236}">
                <a16:creationId xmlns:a16="http://schemas.microsoft.com/office/drawing/2014/main" id="{01317B12-44C8-4227-9EB8-973D2226E63F}"/>
              </a:ext>
            </a:extLst>
          </p:cNvPr>
          <p:cNvSpPr>
            <a:spLocks noGrp="1"/>
          </p:cNvSpPr>
          <p:nvPr>
            <p:ph type="pic" sz="quarter" idx="34" hasCustomPrompt="1"/>
          </p:nvPr>
        </p:nvSpPr>
        <p:spPr>
          <a:xfrm>
            <a:off x="8812420" y="117614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9" name="Picture Placeholder 8">
            <a:extLst>
              <a:ext uri="{FF2B5EF4-FFF2-40B4-BE49-F238E27FC236}">
                <a16:creationId xmlns:a16="http://schemas.microsoft.com/office/drawing/2014/main" id="{1AD2255F-36DA-4BDE-B54D-F94F14B68B6C}"/>
              </a:ext>
            </a:extLst>
          </p:cNvPr>
          <p:cNvSpPr>
            <a:spLocks noGrp="1"/>
          </p:cNvSpPr>
          <p:nvPr>
            <p:ph type="pic" sz="quarter" idx="35" hasCustomPrompt="1"/>
          </p:nvPr>
        </p:nvSpPr>
        <p:spPr>
          <a:xfrm>
            <a:off x="8812419" y="3552739"/>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Tree>
    <p:extLst>
      <p:ext uri="{BB962C8B-B14F-4D97-AF65-F5344CB8AC3E}">
        <p14:creationId xmlns:p14="http://schemas.microsoft.com/office/powerpoint/2010/main" val="2254855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Larg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6441-0F1F-453B-BACF-543CEDE2AE72}"/>
              </a:ext>
            </a:extLst>
          </p:cNvPr>
          <p:cNvSpPr>
            <a:spLocks noGrp="1"/>
          </p:cNvSpPr>
          <p:nvPr>
            <p:ph type="title"/>
          </p:nvPr>
        </p:nvSpPr>
        <p:spPr>
          <a:xfrm>
            <a:off x="5908430" y="1046163"/>
            <a:ext cx="5445369" cy="1114784"/>
          </a:xfrm>
        </p:spPr>
        <p:txBody>
          <a:bodyPr lIns="0" tIns="0" rIns="0" bIns="0" anchor="b">
            <a:noAutofit/>
          </a:bodyPr>
          <a:lstStyle>
            <a:lvl1pPr>
              <a:defRPr sz="3200" b="1" cap="all" baseline="0"/>
            </a:lvl1pPr>
          </a:lstStyle>
          <a:p>
            <a:r>
              <a:rPr lang="en-US" noProof="0" smtClean="0"/>
              <a:t>Click to edit Master title style</a:t>
            </a:r>
            <a:endParaRPr lang="en-US" noProof="0"/>
          </a:p>
        </p:txBody>
      </p:sp>
      <p:sp>
        <p:nvSpPr>
          <p:cNvPr id="3" name="Content Placeholder 2">
            <a:extLst>
              <a:ext uri="{FF2B5EF4-FFF2-40B4-BE49-F238E27FC236}">
                <a16:creationId xmlns:a16="http://schemas.microsoft.com/office/drawing/2014/main" id="{61EC9302-80D9-4A88-8591-DE2D4BA1F91A}"/>
              </a:ext>
            </a:extLst>
          </p:cNvPr>
          <p:cNvSpPr>
            <a:spLocks noGrp="1"/>
          </p:cNvSpPr>
          <p:nvPr>
            <p:ph idx="1" hasCustomPrompt="1"/>
          </p:nvPr>
        </p:nvSpPr>
        <p:spPr>
          <a:xfrm>
            <a:off x="5908430" y="2506662"/>
            <a:ext cx="5445370" cy="3454523"/>
          </a:xfrm>
        </p:spPr>
        <p:txBody>
          <a:bodyPr lIns="0" tIns="0" rIns="0" bIns="0">
            <a:noAutofit/>
          </a:bodyPr>
          <a:lstStyle>
            <a:lvl1pPr>
              <a:lnSpc>
                <a:spcPct val="100000"/>
              </a:lnSpc>
              <a:buClr>
                <a:schemeClr val="accent1"/>
              </a:buClr>
              <a:defRPr sz="1800"/>
            </a:lvl1pPr>
            <a:lvl2pPr>
              <a:lnSpc>
                <a:spcPct val="100000"/>
              </a:lnSpc>
              <a:buClr>
                <a:schemeClr val="accent1"/>
              </a:buClr>
              <a:defRPr sz="1600"/>
            </a:lvl2pPr>
            <a:lvl3pPr>
              <a:lnSpc>
                <a:spcPct val="100000"/>
              </a:lnSpc>
              <a:buClr>
                <a:schemeClr val="accent1"/>
              </a:buClr>
              <a:defRPr sz="1400"/>
            </a:lvl3pPr>
            <a:lvl4pPr>
              <a:lnSpc>
                <a:spcPct val="100000"/>
              </a:lnSpc>
              <a:buClr>
                <a:schemeClr val="accent1"/>
              </a:buClr>
              <a:defRPr sz="1200"/>
            </a:lvl4pPr>
            <a:lvl5pPr>
              <a:lnSpc>
                <a:spcPct val="100000"/>
              </a:lnSpc>
              <a:buClr>
                <a:schemeClr val="accent1"/>
              </a:buCl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8" name="Content Placeholder 16">
            <a:extLst>
              <a:ext uri="{FF2B5EF4-FFF2-40B4-BE49-F238E27FC236}">
                <a16:creationId xmlns:a16="http://schemas.microsoft.com/office/drawing/2014/main" id="{6AEAE6ED-58FA-4039-939A-E4032520CB3C}"/>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sp>
        <p:nvSpPr>
          <p:cNvPr id="10" name="Picture Placeholder 9">
            <a:extLst>
              <a:ext uri="{FF2B5EF4-FFF2-40B4-BE49-F238E27FC236}">
                <a16:creationId xmlns:a16="http://schemas.microsoft.com/office/drawing/2014/main" id="{4502AABE-45EB-48A5-AD25-47BD8B79DF61}"/>
              </a:ext>
            </a:extLst>
          </p:cNvPr>
          <p:cNvSpPr>
            <a:spLocks noGrp="1"/>
          </p:cNvSpPr>
          <p:nvPr>
            <p:ph type="pic" sz="quarter" idx="15"/>
          </p:nvPr>
        </p:nvSpPr>
        <p:spPr>
          <a:xfrm>
            <a:off x="469045" y="0"/>
            <a:ext cx="5210175" cy="5961063"/>
          </a:xfrm>
          <a:solidFill>
            <a:schemeClr val="bg1">
              <a:lumMod val="85000"/>
            </a:schemeClr>
          </a:solidFill>
        </p:spPr>
        <p:txBody>
          <a:bodyPr anchor="ctr"/>
          <a:lstStyle>
            <a:lvl1pPr marL="0" indent="0" algn="ctr">
              <a:buNone/>
              <a:defRPr/>
            </a:lvl1pPr>
          </a:lstStyle>
          <a:p>
            <a:r>
              <a:rPr lang="en-US" noProof="0" smtClean="0"/>
              <a:t>Click icon to add picture</a:t>
            </a:r>
            <a:endParaRPr lang="en-US" noProof="0" dirty="0"/>
          </a:p>
        </p:txBody>
      </p:sp>
      <p:cxnSp>
        <p:nvCxnSpPr>
          <p:cNvPr id="11" name="Straight Connector 10">
            <a:extLst>
              <a:ext uri="{FF2B5EF4-FFF2-40B4-BE49-F238E27FC236}">
                <a16:creationId xmlns:a16="http://schemas.microsoft.com/office/drawing/2014/main" id="{8888A4FD-81F4-4588-9E6D-70E57577D8BF}"/>
              </a:ext>
            </a:extLst>
          </p:cNvPr>
          <p:cNvCxnSpPr>
            <a:cxnSpLocks/>
          </p:cNvCxnSpPr>
          <p:nvPr userDrawn="1"/>
        </p:nvCxnSpPr>
        <p:spPr>
          <a:xfrm>
            <a:off x="5679220"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CF1D2ED-7B25-4251-BF07-47FBAA534810}"/>
              </a:ext>
            </a:extLst>
          </p:cNvPr>
          <p:cNvGrpSpPr/>
          <p:nvPr userDrawn="1"/>
        </p:nvGrpSpPr>
        <p:grpSpPr>
          <a:xfrm>
            <a:off x="11079786" y="421045"/>
            <a:ext cx="748798" cy="134113"/>
            <a:chOff x="4827813" y="2534636"/>
            <a:chExt cx="996651" cy="178504"/>
          </a:xfrm>
        </p:grpSpPr>
        <p:sp>
          <p:nvSpPr>
            <p:cNvPr id="13" name="Oval 12">
              <a:extLst>
                <a:ext uri="{FF2B5EF4-FFF2-40B4-BE49-F238E27FC236}">
                  <a16:creationId xmlns:a16="http://schemas.microsoft.com/office/drawing/2014/main"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6" name="Oval 15">
              <a:extLst>
                <a:ext uri="{FF2B5EF4-FFF2-40B4-BE49-F238E27FC236}">
                  <a16:creationId xmlns:a16="http://schemas.microsoft.com/office/drawing/2014/main"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8725921A-0ED5-431E-899C-28A6920B5029}"/>
              </a:ext>
            </a:extLst>
          </p:cNvPr>
          <p:cNvSpPr/>
          <p:nvPr userDrawn="1"/>
        </p:nvSpPr>
        <p:spPr>
          <a:xfrm>
            <a:off x="10039330" y="896815"/>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a16="http://schemas.microsoft.com/office/drawing/2014/main" id="{EE8B169A-8A2F-4425-A9A1-1B828428B434}"/>
              </a:ext>
            </a:extLst>
          </p:cNvPr>
          <p:cNvSpPr/>
          <p:nvPr userDrawn="1"/>
        </p:nvSpPr>
        <p:spPr>
          <a:xfrm>
            <a:off x="9720923" y="672411"/>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43B45974-F6C7-40D3-9399-E05FA19C565E}"/>
              </a:ext>
            </a:extLst>
          </p:cNvPr>
          <p:cNvCxnSpPr>
            <a:cxnSpLocks/>
          </p:cNvCxnSpPr>
          <p:nvPr userDrawn="1"/>
        </p:nvCxnSpPr>
        <p:spPr>
          <a:xfrm>
            <a:off x="7508020" y="2286312"/>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84765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Photo 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64B33BB-8F3A-42CE-BBDA-D08AA3266737}"/>
              </a:ext>
            </a:extLst>
          </p:cNvPr>
          <p:cNvSpPr>
            <a:spLocks noGrp="1"/>
          </p:cNvSpPr>
          <p:nvPr>
            <p:ph type="pic" sz="quarter" idx="36" hasCustomPrompt="1"/>
          </p:nvPr>
        </p:nvSpPr>
        <p:spPr>
          <a:xfrm>
            <a:off x="6282692" y="432000"/>
            <a:ext cx="5511800" cy="5760000"/>
          </a:xfrm>
          <a:custGeom>
            <a:avLst/>
            <a:gdLst>
              <a:gd name="connsiteX0" fmla="*/ 193823 w 5511800"/>
              <a:gd name="connsiteY0" fmla="*/ 0 h 5760000"/>
              <a:gd name="connsiteX1" fmla="*/ 5511800 w 5511800"/>
              <a:gd name="connsiteY1" fmla="*/ 0 h 5760000"/>
              <a:gd name="connsiteX2" fmla="*/ 5511800 w 5511800"/>
              <a:gd name="connsiteY2" fmla="*/ 5760000 h 5760000"/>
              <a:gd name="connsiteX3" fmla="*/ 193823 w 5511800"/>
              <a:gd name="connsiteY3" fmla="*/ 5760000 h 5760000"/>
              <a:gd name="connsiteX4" fmla="*/ 3937 w 5511800"/>
              <a:gd name="connsiteY4" fmla="*/ 5605239 h 5760000"/>
              <a:gd name="connsiteX5" fmla="*/ 0 w 5511800"/>
              <a:gd name="connsiteY5" fmla="*/ 5566186 h 5760000"/>
              <a:gd name="connsiteX6" fmla="*/ 0 w 5511800"/>
              <a:gd name="connsiteY6" fmla="*/ 193814 h 5760000"/>
              <a:gd name="connsiteX7" fmla="*/ 3937 w 5511800"/>
              <a:gd name="connsiteY7" fmla="*/ 154762 h 5760000"/>
              <a:gd name="connsiteX8" fmla="*/ 193823 w 5511800"/>
              <a:gd name="connsiteY8"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1800" h="5760000">
                <a:moveTo>
                  <a:pt x="193823" y="0"/>
                </a:moveTo>
                <a:lnTo>
                  <a:pt x="5511800" y="0"/>
                </a:lnTo>
                <a:lnTo>
                  <a:pt x="5511800" y="5760000"/>
                </a:lnTo>
                <a:lnTo>
                  <a:pt x="193823" y="5760000"/>
                </a:lnTo>
                <a:cubicBezTo>
                  <a:pt x="100158" y="5760000"/>
                  <a:pt x="22011" y="5693561"/>
                  <a:pt x="3937" y="5605239"/>
                </a:cubicBezTo>
                <a:lnTo>
                  <a:pt x="0" y="5566186"/>
                </a:lnTo>
                <a:lnTo>
                  <a:pt x="0" y="193814"/>
                </a:lnTo>
                <a:lnTo>
                  <a:pt x="3937" y="154762"/>
                </a:lnTo>
                <a:cubicBezTo>
                  <a:pt x="22011" y="66440"/>
                  <a:pt x="100158" y="0"/>
                  <a:pt x="193823" y="0"/>
                </a:cubicBezTo>
                <a:close/>
              </a:path>
            </a:pathLst>
          </a:custGeom>
        </p:spPr>
        <p:txBody>
          <a:bodyPr wrap="square" tIns="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407414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Sub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6" name="Slide Number Placeholder 5">
            <a:extLst>
              <a:ext uri="{FF2B5EF4-FFF2-40B4-BE49-F238E27FC236}">
                <a16:creationId xmlns:a16="http://schemas.microsoft.com/office/drawing/2014/main" id="{7A47F3D0-41FC-4430-9F9E-1F78A18D65F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7" name="Footer Placeholder 6">
            <a:extLst>
              <a:ext uri="{FF2B5EF4-FFF2-40B4-BE49-F238E27FC236}">
                <a16:creationId xmlns:a16="http://schemas.microsoft.com/office/drawing/2014/main" id="{2ED798F6-1F12-46CE-9AFD-CC66555A191D}"/>
              </a:ext>
            </a:extLst>
          </p:cNvPr>
          <p:cNvSpPr>
            <a:spLocks noGrp="1"/>
          </p:cNvSpPr>
          <p:nvPr>
            <p:ph type="ftr" sz="quarter" idx="34"/>
          </p:nvPr>
        </p:nvSpPr>
        <p:spPr/>
        <p:txBody>
          <a:bodyPr/>
          <a:lstStyle/>
          <a:p>
            <a:r>
              <a:rPr lang="en-US" noProof="0" dirty="0"/>
              <a:t>Add a footer</a:t>
            </a:r>
          </a:p>
        </p:txBody>
      </p:sp>
    </p:spTree>
    <p:extLst>
      <p:ext uri="{BB962C8B-B14F-4D97-AF65-F5344CB8AC3E}">
        <p14:creationId xmlns:p14="http://schemas.microsoft.com/office/powerpoint/2010/main" val="3829216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with Large Image">
    <p:bg>
      <p:bgPr>
        <a:solidFill>
          <a:schemeClr val="bg1"/>
        </a:solidFill>
        <a:effectLst/>
      </p:bgPr>
    </p:bg>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069FFAE5-B16E-4571-88F7-52FA5354B1A1}"/>
              </a:ext>
            </a:extLst>
          </p:cNvPr>
          <p:cNvSpPr>
            <a:spLocks noGrp="1"/>
          </p:cNvSpPr>
          <p:nvPr>
            <p:ph type="pic" sz="quarter" idx="13" hasCustomPrompt="1"/>
          </p:nvPr>
        </p:nvSpPr>
        <p:spPr>
          <a:xfrm>
            <a:off x="69273" y="63691"/>
            <a:ext cx="9911201" cy="6727346"/>
          </a:xfrm>
          <a:solidFill>
            <a:schemeClr val="tx1">
              <a:lumMod val="75000"/>
              <a:lumOff val="25000"/>
            </a:schemeClr>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bg1"/>
                </a:solidFill>
                <a:latin typeface="+mj-lt"/>
              </a:defRPr>
            </a:lvl1pPr>
          </a:lstStyle>
          <a:p>
            <a:r>
              <a:rPr lang="en-US"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09875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91980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1432296"/>
            <a:ext cx="4500000" cy="527076"/>
          </a:xfrm>
          <a:solidFill>
            <a:schemeClr val="tx1"/>
          </a:solidFill>
        </p:spPr>
        <p:txBody>
          <a:bodyPr lIns="180000" tIns="36000" anchor="ctr"/>
          <a:lstStyle>
            <a:lvl1pPr marL="0" indent="0">
              <a:buNone/>
              <a:defRPr sz="2400" b="1" spc="-15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4500000" cy="416833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5129800" y="1433105"/>
            <a:ext cx="4500000" cy="525283"/>
          </a:xfrm>
          <a:solidFill>
            <a:schemeClr val="tx1"/>
          </a:solidFill>
        </p:spPr>
        <p:txBody>
          <a:bodyPr lIns="180000" tIns="36000" anchor="ctr"/>
          <a:lstStyle>
            <a:lvl1pPr marL="0" indent="0">
              <a:buNone/>
              <a:defRPr sz="2400" b="1" spc="-150">
                <a:solidFill>
                  <a:schemeClr val="bg1"/>
                </a:solidFill>
                <a:latin typeface="+mj-lt"/>
              </a:defRPr>
            </a:lvl1pPr>
          </a:lstStyle>
          <a:p>
            <a:pPr lvl="0"/>
            <a:r>
              <a:rPr lang="en-US" noProof="0" smtClean="0"/>
              <a:t>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5129800" y="2020359"/>
            <a:ext cx="4500000" cy="4170891"/>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3440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Three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6441-0F1F-453B-BACF-543CEDE2AE72}"/>
              </a:ext>
            </a:extLst>
          </p:cNvPr>
          <p:cNvSpPr>
            <a:spLocks noGrp="1"/>
          </p:cNvSpPr>
          <p:nvPr>
            <p:ph type="title"/>
          </p:nvPr>
        </p:nvSpPr>
        <p:spPr>
          <a:xfrm>
            <a:off x="363416" y="1046163"/>
            <a:ext cx="5445369" cy="1114784"/>
          </a:xfrm>
        </p:spPr>
        <p:txBody>
          <a:bodyPr lIns="0" tIns="0" rIns="0" bIns="0" anchor="b">
            <a:noAutofit/>
          </a:bodyPr>
          <a:lstStyle>
            <a:lvl1pPr>
              <a:defRPr sz="3200" b="1" cap="all" baseline="0"/>
            </a:lvl1pPr>
          </a:lstStyle>
          <a:p>
            <a:r>
              <a:rPr lang="en-US" noProof="0" smtClean="0"/>
              <a:t>Click to edit Master title style</a:t>
            </a:r>
            <a:endParaRPr lang="en-US" noProof="0"/>
          </a:p>
        </p:txBody>
      </p:sp>
      <p:sp>
        <p:nvSpPr>
          <p:cNvPr id="3" name="Content Placeholder 2">
            <a:extLst>
              <a:ext uri="{FF2B5EF4-FFF2-40B4-BE49-F238E27FC236}">
                <a16:creationId xmlns:a16="http://schemas.microsoft.com/office/drawing/2014/main" id="{61EC9302-80D9-4A88-8591-DE2D4BA1F91A}"/>
              </a:ext>
            </a:extLst>
          </p:cNvPr>
          <p:cNvSpPr>
            <a:spLocks noGrp="1"/>
          </p:cNvSpPr>
          <p:nvPr>
            <p:ph idx="1" hasCustomPrompt="1"/>
          </p:nvPr>
        </p:nvSpPr>
        <p:spPr>
          <a:xfrm>
            <a:off x="363416" y="2506662"/>
            <a:ext cx="5445370" cy="3454523"/>
          </a:xfrm>
        </p:spPr>
        <p:txBody>
          <a:bodyPr lIns="0" tIns="0" rIns="0" bIns="0">
            <a:noAutofit/>
          </a:bodyPr>
          <a:lstStyle>
            <a:lvl1pPr>
              <a:lnSpc>
                <a:spcPct val="100000"/>
              </a:lnSpc>
              <a:defRPr sz="1800"/>
            </a:lvl1pPr>
            <a:lvl2pPr>
              <a:lnSpc>
                <a:spcPct val="100000"/>
              </a:lnSpc>
              <a:defRPr sz="1600"/>
            </a:lvl2pPr>
            <a:lvl3pPr>
              <a:lnSpc>
                <a:spcPct val="100000"/>
              </a:lnSpc>
              <a:defRPr sz="1400"/>
            </a:lvl3pPr>
            <a:lvl4pPr>
              <a:lnSpc>
                <a:spcPct val="100000"/>
              </a:lnSpc>
              <a:defRPr sz="1200"/>
            </a:lvl4pPr>
            <a:lvl5pPr>
              <a:lnSpc>
                <a:spcPct val="100000"/>
              </a:lnSpc>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8" name="Content Placeholder 16">
            <a:extLst>
              <a:ext uri="{FF2B5EF4-FFF2-40B4-BE49-F238E27FC236}">
                <a16:creationId xmlns:a16="http://schemas.microsoft.com/office/drawing/2014/main" id="{6AEAE6ED-58FA-4039-939A-E4032520CB3C}"/>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sp>
        <p:nvSpPr>
          <p:cNvPr id="10" name="Picture Placeholder 9">
            <a:extLst>
              <a:ext uri="{FF2B5EF4-FFF2-40B4-BE49-F238E27FC236}">
                <a16:creationId xmlns:a16="http://schemas.microsoft.com/office/drawing/2014/main" id="{4502AABE-45EB-48A5-AD25-47BD8B79DF61}"/>
              </a:ext>
            </a:extLst>
          </p:cNvPr>
          <p:cNvSpPr>
            <a:spLocks noGrp="1"/>
          </p:cNvSpPr>
          <p:nvPr>
            <p:ph type="pic" sz="quarter" idx="15"/>
          </p:nvPr>
        </p:nvSpPr>
        <p:spPr>
          <a:xfrm>
            <a:off x="5919755" y="1"/>
            <a:ext cx="3430408" cy="4091942"/>
          </a:xfrm>
          <a:solidFill>
            <a:schemeClr val="bg1">
              <a:lumMod val="85000"/>
            </a:schemeClr>
          </a:solidFill>
        </p:spPr>
        <p:txBody>
          <a:bodyPr anchor="ctr"/>
          <a:lstStyle>
            <a:lvl1pPr marL="0" indent="0" algn="ctr">
              <a:buNone/>
              <a:defRPr/>
            </a:lvl1pPr>
          </a:lstStyle>
          <a:p>
            <a:r>
              <a:rPr lang="en-US" noProof="0" smtClean="0"/>
              <a:t>Click icon to add picture</a:t>
            </a:r>
            <a:endParaRPr lang="en-US" noProof="0" dirty="0"/>
          </a:p>
        </p:txBody>
      </p:sp>
      <p:cxnSp>
        <p:nvCxnSpPr>
          <p:cNvPr id="11" name="Straight Connector 10">
            <a:extLst>
              <a:ext uri="{FF2B5EF4-FFF2-40B4-BE49-F238E27FC236}">
                <a16:creationId xmlns:a16="http://schemas.microsoft.com/office/drawing/2014/main" id="{8888A4FD-81F4-4588-9E6D-70E57577D8BF}"/>
              </a:ext>
            </a:extLst>
          </p:cNvPr>
          <p:cNvCxnSpPr>
            <a:cxnSpLocks/>
          </p:cNvCxnSpPr>
          <p:nvPr userDrawn="1"/>
        </p:nvCxnSpPr>
        <p:spPr>
          <a:xfrm>
            <a:off x="-24055"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CF1D2ED-7B25-4251-BF07-47FBAA534810}"/>
              </a:ext>
            </a:extLst>
          </p:cNvPr>
          <p:cNvGrpSpPr/>
          <p:nvPr userDrawn="1"/>
        </p:nvGrpSpPr>
        <p:grpSpPr>
          <a:xfrm>
            <a:off x="363416" y="421045"/>
            <a:ext cx="748798" cy="134113"/>
            <a:chOff x="4827813" y="2534636"/>
            <a:chExt cx="996651" cy="178504"/>
          </a:xfrm>
        </p:grpSpPr>
        <p:sp>
          <p:nvSpPr>
            <p:cNvPr id="13" name="Oval 12">
              <a:extLst>
                <a:ext uri="{FF2B5EF4-FFF2-40B4-BE49-F238E27FC236}">
                  <a16:creationId xmlns:a16="http://schemas.microsoft.com/office/drawing/2014/main"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6" name="Oval 15">
              <a:extLst>
                <a:ext uri="{FF2B5EF4-FFF2-40B4-BE49-F238E27FC236}">
                  <a16:creationId xmlns:a16="http://schemas.microsoft.com/office/drawing/2014/main"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8725921A-0ED5-431E-899C-28A6920B5029}"/>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a16="http://schemas.microsoft.com/office/drawing/2014/main" id="{EE8B169A-8A2F-4425-A9A1-1B828428B434}"/>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43B45974-F6C7-40D3-9399-E05FA19C565E}"/>
              </a:ext>
            </a:extLst>
          </p:cNvPr>
          <p:cNvCxnSpPr>
            <a:cxnSpLocks/>
          </p:cNvCxnSpPr>
          <p:nvPr userDrawn="1"/>
        </p:nvCxnSpPr>
        <p:spPr>
          <a:xfrm>
            <a:off x="1804745" y="2286312"/>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Picture Placeholder 9">
            <a:extLst>
              <a:ext uri="{FF2B5EF4-FFF2-40B4-BE49-F238E27FC236}">
                <a16:creationId xmlns:a16="http://schemas.microsoft.com/office/drawing/2014/main" id="{63A2A33D-4D91-454D-A35B-6DA97069EC3F}"/>
              </a:ext>
            </a:extLst>
          </p:cNvPr>
          <p:cNvSpPr>
            <a:spLocks noGrp="1"/>
          </p:cNvSpPr>
          <p:nvPr>
            <p:ph type="pic" sz="quarter" idx="16"/>
          </p:nvPr>
        </p:nvSpPr>
        <p:spPr>
          <a:xfrm>
            <a:off x="9542186" y="555157"/>
            <a:ext cx="2649814" cy="4298197"/>
          </a:xfrm>
          <a:solidFill>
            <a:schemeClr val="bg1">
              <a:lumMod val="85000"/>
            </a:schemeClr>
          </a:solidFill>
        </p:spPr>
        <p:txBody>
          <a:bodyPr anchor="ctr"/>
          <a:lstStyle>
            <a:lvl1pPr marL="0" indent="0" algn="ctr">
              <a:buNone/>
              <a:defRPr/>
            </a:lvl1pPr>
          </a:lstStyle>
          <a:p>
            <a:r>
              <a:rPr lang="en-US" noProof="0" smtClean="0"/>
              <a:t>Click icon to add picture</a:t>
            </a:r>
            <a:endParaRPr lang="en-US" noProof="0" dirty="0"/>
          </a:p>
        </p:txBody>
      </p:sp>
      <p:sp>
        <p:nvSpPr>
          <p:cNvPr id="21" name="Picture Placeholder 9">
            <a:extLst>
              <a:ext uri="{FF2B5EF4-FFF2-40B4-BE49-F238E27FC236}">
                <a16:creationId xmlns:a16="http://schemas.microsoft.com/office/drawing/2014/main" id="{7EC67FB7-777C-473E-95B8-585AA8E66406}"/>
              </a:ext>
            </a:extLst>
          </p:cNvPr>
          <p:cNvSpPr>
            <a:spLocks noGrp="1"/>
          </p:cNvSpPr>
          <p:nvPr>
            <p:ph type="pic" sz="quarter" idx="17"/>
          </p:nvPr>
        </p:nvSpPr>
        <p:spPr>
          <a:xfrm>
            <a:off x="5919754" y="4289110"/>
            <a:ext cx="3430407" cy="1672075"/>
          </a:xfrm>
          <a:solidFill>
            <a:schemeClr val="bg1">
              <a:lumMod val="85000"/>
            </a:schemeClr>
          </a:solidFill>
        </p:spPr>
        <p:txBody>
          <a:bodyPr anchor="ctr"/>
          <a:lstStyle>
            <a:lvl1pPr marL="0" indent="0" algn="ctr">
              <a:buNone/>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3405895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f Image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831850" y="3794663"/>
            <a:ext cx="10515600" cy="823232"/>
          </a:xfrm>
        </p:spPr>
        <p:txBody>
          <a:bodyPr vert="horz" lIns="91440" tIns="45720" rIns="91440" bIns="45720" rtlCol="0" anchor="b">
            <a:noAutofit/>
          </a:bodyPr>
          <a:lstStyle>
            <a:lvl1pPr algn="ctr">
              <a:defRPr lang="en-IN" sz="3600" b="1" cap="all" baseline="0"/>
            </a:lvl1pPr>
          </a:lstStyle>
          <a:p>
            <a:pPr lvl="0"/>
            <a:r>
              <a:rPr lang="en-US" noProof="0"/>
              <a:t>TITLE HERE</a:t>
            </a:r>
          </a:p>
        </p:txBody>
      </p:sp>
      <p:sp>
        <p:nvSpPr>
          <p:cNvPr id="3" name="Text Placeholder 2">
            <a:extLst>
              <a:ext uri="{FF2B5EF4-FFF2-40B4-BE49-F238E27FC236}">
                <a16:creationId xmlns:a16="http://schemas.microsoft.com/office/drawing/2014/main" id="{6E8BFC94-FFEC-4290-AC27-760323F21BA3}"/>
              </a:ext>
            </a:extLst>
          </p:cNvPr>
          <p:cNvSpPr>
            <a:spLocks noGrp="1"/>
          </p:cNvSpPr>
          <p:nvPr>
            <p:ph type="body" idx="1" hasCustomPrompt="1"/>
          </p:nvPr>
        </p:nvSpPr>
        <p:spPr>
          <a:xfrm>
            <a:off x="831850" y="4839691"/>
            <a:ext cx="10515600" cy="1305379"/>
          </a:xfrm>
        </p:spPr>
        <p:txBody>
          <a:bodyPr vert="horz" lIns="91440" tIns="45720" rIns="91440" bIns="45720" rtlCol="0">
            <a:noAutofit/>
          </a:bodyPr>
          <a:lstStyle>
            <a:lvl1pPr marL="0" indent="0" algn="ctr">
              <a:lnSpc>
                <a:spcPct val="100000"/>
              </a:lnSpc>
              <a:buNone/>
              <a:defRPr lang="en-US" sz="1800" b="0" cap="none" baseline="0" dirty="0" smtClean="0"/>
            </a:lvl1pPr>
          </a:lstStyle>
          <a:p>
            <a:pPr marL="228600" lvl="0" indent="-228600"/>
            <a:r>
              <a:rPr lang="en-US" noProof="0"/>
              <a:t>Edit Master text styles</a:t>
            </a:r>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14" name="Picture Placeholder 13">
            <a:extLst>
              <a:ext uri="{FF2B5EF4-FFF2-40B4-BE49-F238E27FC236}">
                <a16:creationId xmlns:a16="http://schemas.microsoft.com/office/drawing/2014/main" id="{A7389277-B3D3-4AEE-8BE0-0559A7396981}"/>
              </a:ext>
            </a:extLst>
          </p:cNvPr>
          <p:cNvSpPr>
            <a:spLocks noGrp="1"/>
          </p:cNvSpPr>
          <p:nvPr>
            <p:ph type="pic" sz="quarter" idx="13"/>
          </p:nvPr>
        </p:nvSpPr>
        <p:spPr>
          <a:xfrm>
            <a:off x="0" y="0"/>
            <a:ext cx="12192000" cy="3713018"/>
          </a:xfrm>
          <a:solidFill>
            <a:schemeClr val="bg1">
              <a:lumMod val="85000"/>
            </a:schemeClr>
          </a:solidFill>
        </p:spPr>
        <p:txBody>
          <a:bodyPr anchor="ctr">
            <a:normAutofit/>
          </a:bodyPr>
          <a:lstStyle>
            <a:lvl1pPr marL="0" indent="0" algn="ctr">
              <a:buNone/>
              <a:defRPr sz="2000"/>
            </a:lvl1pPr>
          </a:lstStyle>
          <a:p>
            <a:r>
              <a:rPr lang="en-US" noProof="0" smtClean="0"/>
              <a:t>Click icon to add picture</a:t>
            </a:r>
            <a:endParaRPr lang="en-US" noProof="0" dirty="0"/>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5351690" y="3748188"/>
            <a:ext cx="1488621"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id="{B34A1799-63F2-4B23-A188-7BAB23FB821F}"/>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grpSp>
        <p:nvGrpSpPr>
          <p:cNvPr id="18" name="Group 17">
            <a:extLst>
              <a:ext uri="{FF2B5EF4-FFF2-40B4-BE49-F238E27FC236}">
                <a16:creationId xmlns:a16="http://schemas.microsoft.com/office/drawing/2014/main" id="{65844635-8274-49B1-BBEC-354A0872E526}"/>
              </a:ext>
            </a:extLst>
          </p:cNvPr>
          <p:cNvGrpSpPr/>
          <p:nvPr userDrawn="1"/>
        </p:nvGrpSpPr>
        <p:grpSpPr>
          <a:xfrm>
            <a:off x="5721601" y="4594679"/>
            <a:ext cx="748798" cy="134113"/>
            <a:chOff x="4827813" y="2534636"/>
            <a:chExt cx="996651" cy="178504"/>
          </a:xfrm>
        </p:grpSpPr>
        <p:sp>
          <p:nvSpPr>
            <p:cNvPr id="19" name="Oval 18">
              <a:extLst>
                <a:ext uri="{FF2B5EF4-FFF2-40B4-BE49-F238E27FC236}">
                  <a16:creationId xmlns:a16="http://schemas.microsoft.com/office/drawing/2014/main"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2" name="Oval 21">
              <a:extLst>
                <a:ext uri="{FF2B5EF4-FFF2-40B4-BE49-F238E27FC236}">
                  <a16:creationId xmlns:a16="http://schemas.microsoft.com/office/drawing/2014/main"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427806385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hasCustomPrompt="1"/>
          </p:nvPr>
        </p:nvSpPr>
        <p:spPr>
          <a:xfrm>
            <a:off x="363416" y="246186"/>
            <a:ext cx="3206261" cy="1037492"/>
          </a:xfrm>
        </p:spPr>
        <p:txBody>
          <a:bodyPr lIns="0" tIns="0" rIns="0" bIns="0" anchor="b">
            <a:noAutofit/>
          </a:bodyPr>
          <a:lstStyle>
            <a:lvl1pPr>
              <a:defRPr sz="3200" b="1" cap="all" baseline="0"/>
            </a:lvl1pPr>
          </a:lstStyle>
          <a:p>
            <a:r>
              <a:rPr lang="en-US" noProof="0"/>
              <a:t>Title here</a:t>
            </a:r>
          </a:p>
        </p:txBody>
      </p:sp>
      <p:sp>
        <p:nvSpPr>
          <p:cNvPr id="3" name="Text Placeholder 2">
            <a:extLst>
              <a:ext uri="{FF2B5EF4-FFF2-40B4-BE49-F238E27FC236}">
                <a16:creationId xmlns:a16="http://schemas.microsoft.com/office/drawing/2014/main" id="{712D9B6D-CE43-4FB1-87C0-D3565E730242}"/>
              </a:ext>
            </a:extLst>
          </p:cNvPr>
          <p:cNvSpPr>
            <a:spLocks noGrp="1"/>
          </p:cNvSpPr>
          <p:nvPr>
            <p:ph type="body" idx="1" hasCustomPrompt="1"/>
          </p:nvPr>
        </p:nvSpPr>
        <p:spPr>
          <a:xfrm>
            <a:off x="4080986" y="2426274"/>
            <a:ext cx="3008434" cy="601087"/>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249D73CD-EB11-4ED6-80CF-B68320D57E91}"/>
              </a:ext>
            </a:extLst>
          </p:cNvPr>
          <p:cNvSpPr>
            <a:spLocks noGrp="1"/>
          </p:cNvSpPr>
          <p:nvPr>
            <p:ph sz="half" idx="2" hasCustomPrompt="1"/>
          </p:nvPr>
        </p:nvSpPr>
        <p:spPr>
          <a:xfrm>
            <a:off x="4080986" y="3097702"/>
            <a:ext cx="3008434"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11" name="Content Placeholder 16">
            <a:extLst>
              <a:ext uri="{FF2B5EF4-FFF2-40B4-BE49-F238E27FC236}">
                <a16:creationId xmlns:a16="http://schemas.microsoft.com/office/drawing/2014/main" id="{57889B18-CC7E-47A7-B83B-45D7871D298A}"/>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grpSp>
        <p:nvGrpSpPr>
          <p:cNvPr id="6" name="Group 5">
            <a:extLst>
              <a:ext uri="{FF2B5EF4-FFF2-40B4-BE49-F238E27FC236}">
                <a16:creationId xmlns:a16="http://schemas.microsoft.com/office/drawing/2014/main" id="{A6A27954-3A0E-430B-AD48-05A3F3278D70}"/>
              </a:ext>
            </a:extLst>
          </p:cNvPr>
          <p:cNvGrpSpPr/>
          <p:nvPr userDrawn="1"/>
        </p:nvGrpSpPr>
        <p:grpSpPr>
          <a:xfrm>
            <a:off x="-24056" y="1452564"/>
            <a:ext cx="3385227" cy="134113"/>
            <a:chOff x="-24055" y="1452565"/>
            <a:chExt cx="2374534" cy="0"/>
          </a:xfrm>
        </p:grpSpPr>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3639489" y="421045"/>
            <a:ext cx="0" cy="5768619"/>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A09F60F9-61AE-4464-B369-1CF86DB708DA}"/>
              </a:ext>
            </a:extLst>
          </p:cNvPr>
          <p:cNvSpPr>
            <a:spLocks noGrp="1"/>
          </p:cNvSpPr>
          <p:nvPr>
            <p:ph type="body" idx="15" hasCustomPrompt="1"/>
          </p:nvPr>
        </p:nvSpPr>
        <p:spPr>
          <a:xfrm>
            <a:off x="7870582" y="2426274"/>
            <a:ext cx="3008434" cy="601087"/>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3">
            <a:extLst>
              <a:ext uri="{FF2B5EF4-FFF2-40B4-BE49-F238E27FC236}">
                <a16:creationId xmlns:a16="http://schemas.microsoft.com/office/drawing/2014/main" id="{124CEF01-2C7C-4568-8A45-5F5A058ECFC1}"/>
              </a:ext>
            </a:extLst>
          </p:cNvPr>
          <p:cNvSpPr>
            <a:spLocks noGrp="1"/>
          </p:cNvSpPr>
          <p:nvPr>
            <p:ph sz="half" idx="16" hasCustomPrompt="1"/>
          </p:nvPr>
        </p:nvSpPr>
        <p:spPr>
          <a:xfrm>
            <a:off x="7870582" y="3097702"/>
            <a:ext cx="3008434"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8">
            <a:extLst>
              <a:ext uri="{FF2B5EF4-FFF2-40B4-BE49-F238E27FC236}">
                <a16:creationId xmlns:a16="http://schemas.microsoft.com/office/drawing/2014/main" id="{BAF86618-E012-4E70-91E3-A72E71C63E64}"/>
              </a:ext>
            </a:extLst>
          </p:cNvPr>
          <p:cNvSpPr>
            <a:spLocks noGrp="1"/>
          </p:cNvSpPr>
          <p:nvPr>
            <p:ph type="pic" sz="quarter" idx="18" hasCustomPrompt="1"/>
          </p:nvPr>
        </p:nvSpPr>
        <p:spPr>
          <a:xfrm>
            <a:off x="4080986" y="1676296"/>
            <a:ext cx="587932" cy="587932"/>
          </a:xfrm>
          <a:noFill/>
        </p:spPr>
        <p:txBody>
          <a:bodyPr anchor="ctr">
            <a:noAutofit/>
          </a:bodyPr>
          <a:lstStyle>
            <a:lvl1pPr marL="0" indent="0" algn="ctr">
              <a:buNone/>
              <a:defRPr sz="1400">
                <a:solidFill>
                  <a:schemeClr val="tx1"/>
                </a:solidFill>
              </a:defRPr>
            </a:lvl1pPr>
          </a:lstStyle>
          <a:p>
            <a:r>
              <a:rPr lang="en-US" noProof="0" dirty="0"/>
              <a:t>Icon Here</a:t>
            </a:r>
          </a:p>
        </p:txBody>
      </p:sp>
      <p:sp>
        <p:nvSpPr>
          <p:cNvPr id="24" name="Picture Placeholder 8">
            <a:extLst>
              <a:ext uri="{FF2B5EF4-FFF2-40B4-BE49-F238E27FC236}">
                <a16:creationId xmlns:a16="http://schemas.microsoft.com/office/drawing/2014/main" id="{4FF378B9-734E-4C43-836C-CB80566DDB15}"/>
              </a:ext>
            </a:extLst>
          </p:cNvPr>
          <p:cNvSpPr>
            <a:spLocks noGrp="1"/>
          </p:cNvSpPr>
          <p:nvPr>
            <p:ph type="pic" sz="quarter" idx="19" hasCustomPrompt="1"/>
          </p:nvPr>
        </p:nvSpPr>
        <p:spPr>
          <a:xfrm>
            <a:off x="7868008" y="1676296"/>
            <a:ext cx="587932" cy="587932"/>
          </a:xfrm>
          <a:noFill/>
        </p:spPr>
        <p:txBody>
          <a:bodyPr anchor="ctr">
            <a:noAutofit/>
          </a:bodyPr>
          <a:lstStyle>
            <a:lvl1pPr marL="0" indent="0" algn="ctr">
              <a:buNone/>
              <a:defRPr sz="1400">
                <a:solidFill>
                  <a:schemeClr val="tx1"/>
                </a:solidFill>
              </a:defRPr>
            </a:lvl1pPr>
          </a:lstStyle>
          <a:p>
            <a:r>
              <a:rPr lang="en-US" noProof="0" dirty="0"/>
              <a:t>Icon Here</a:t>
            </a:r>
          </a:p>
        </p:txBody>
      </p:sp>
      <p:sp>
        <p:nvSpPr>
          <p:cNvPr id="25" name="Oval 24">
            <a:extLst>
              <a:ext uri="{FF2B5EF4-FFF2-40B4-BE49-F238E27FC236}">
                <a16:creationId xmlns:a16="http://schemas.microsoft.com/office/drawing/2014/main" id="{3F366940-FB5E-4B76-8829-80C14F137B3A}"/>
              </a:ext>
            </a:extLst>
          </p:cNvPr>
          <p:cNvSpPr/>
          <p:nvPr userDrawn="1"/>
        </p:nvSpPr>
        <p:spPr>
          <a:xfrm>
            <a:off x="10251393" y="555158"/>
            <a:ext cx="3298372" cy="3298372"/>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75486FFB-46EF-4E74-BFFF-7ED054DB0D9C}"/>
              </a:ext>
            </a:extLst>
          </p:cNvPr>
          <p:cNvSpPr/>
          <p:nvPr userDrawn="1"/>
        </p:nvSpPr>
        <p:spPr>
          <a:xfrm>
            <a:off x="9932986" y="330754"/>
            <a:ext cx="1268186" cy="1268186"/>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Text Placeholder 2">
            <a:extLst>
              <a:ext uri="{FF2B5EF4-FFF2-40B4-BE49-F238E27FC236}">
                <a16:creationId xmlns:a16="http://schemas.microsoft.com/office/drawing/2014/main" id="{76F2CCF2-293A-49CA-B2A9-134BB5DEF98E}"/>
              </a:ext>
            </a:extLst>
          </p:cNvPr>
          <p:cNvSpPr>
            <a:spLocks noGrp="1"/>
          </p:cNvSpPr>
          <p:nvPr>
            <p:ph type="body" idx="20" hasCustomPrompt="1"/>
          </p:nvPr>
        </p:nvSpPr>
        <p:spPr>
          <a:xfrm>
            <a:off x="4080985" y="480157"/>
            <a:ext cx="6944563" cy="823912"/>
          </a:xfrm>
        </p:spPr>
        <p:txBody>
          <a:bodyPr lIns="0" tIns="0" rIns="0" bIns="0" anchor="ctr">
            <a:no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grpSp>
        <p:nvGrpSpPr>
          <p:cNvPr id="27" name="Group 26">
            <a:extLst>
              <a:ext uri="{FF2B5EF4-FFF2-40B4-BE49-F238E27FC236}">
                <a16:creationId xmlns:a16="http://schemas.microsoft.com/office/drawing/2014/main" id="{6D35CCD2-B73F-944C-B572-7FBFC7DE22E4}"/>
              </a:ext>
            </a:extLst>
          </p:cNvPr>
          <p:cNvGrpSpPr/>
          <p:nvPr userDrawn="1"/>
        </p:nvGrpSpPr>
        <p:grpSpPr>
          <a:xfrm>
            <a:off x="363416" y="421045"/>
            <a:ext cx="748798" cy="134113"/>
            <a:chOff x="4827813" y="2534636"/>
            <a:chExt cx="996651" cy="178504"/>
          </a:xfrm>
        </p:grpSpPr>
        <p:sp>
          <p:nvSpPr>
            <p:cNvPr id="28" name="Oval 27">
              <a:extLst>
                <a:ext uri="{FF2B5EF4-FFF2-40B4-BE49-F238E27FC236}">
                  <a16:creationId xmlns:a16="http://schemas.microsoft.com/office/drawing/2014/main" id="{9D8F78D8-558F-3540-A5F4-B1AD8942B341}"/>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Oval 34">
              <a:extLst>
                <a:ext uri="{FF2B5EF4-FFF2-40B4-BE49-F238E27FC236}">
                  <a16:creationId xmlns:a16="http://schemas.microsoft.com/office/drawing/2014/main" id="{3F8F621A-F298-2B48-B7E0-8D9BEE8AA763}"/>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Oval 35">
              <a:extLst>
                <a:ext uri="{FF2B5EF4-FFF2-40B4-BE49-F238E27FC236}">
                  <a16:creationId xmlns:a16="http://schemas.microsoft.com/office/drawing/2014/main" id="{C17A3A3B-82AE-0A46-AE32-9B111F975BDB}"/>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Oval 36">
              <a:extLst>
                <a:ext uri="{FF2B5EF4-FFF2-40B4-BE49-F238E27FC236}">
                  <a16:creationId xmlns:a16="http://schemas.microsoft.com/office/drawing/2014/main" id="{DF206CE3-6B94-C340-8BA3-A2A4E407E499}"/>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321905163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 Vertical Purpl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7389277-B3D3-4AEE-8BE0-0559A7396981}"/>
              </a:ext>
            </a:extLst>
          </p:cNvPr>
          <p:cNvSpPr>
            <a:spLocks noGrp="1"/>
          </p:cNvSpPr>
          <p:nvPr>
            <p:ph type="pic" sz="quarter" idx="13"/>
          </p:nvPr>
        </p:nvSpPr>
        <p:spPr>
          <a:xfrm>
            <a:off x="5316488" y="0"/>
            <a:ext cx="6875511" cy="6858000"/>
          </a:xfrm>
          <a:solidFill>
            <a:schemeClr val="bg1">
              <a:lumMod val="85000"/>
            </a:schemeClr>
          </a:solidFill>
        </p:spPr>
        <p:txBody>
          <a:bodyPr anchor="ctr">
            <a:normAutofit/>
          </a:bodyPr>
          <a:lstStyle>
            <a:lvl1pPr marL="0" indent="0" algn="ctr">
              <a:buNone/>
              <a:defRPr sz="2000"/>
            </a:lvl1pPr>
          </a:lstStyle>
          <a:p>
            <a:r>
              <a:rPr lang="en-US" noProof="0" smtClean="0"/>
              <a:t>Click icon to add picture</a:t>
            </a:r>
            <a:endParaRPr lang="en-US" noProof="0" dirty="0"/>
          </a:p>
        </p:txBody>
      </p:sp>
      <p:sp>
        <p:nvSpPr>
          <p:cNvPr id="4" name="Rectangle 3">
            <a:extLst>
              <a:ext uri="{FF2B5EF4-FFF2-40B4-BE49-F238E27FC236}">
                <a16:creationId xmlns:a16="http://schemas.microsoft.com/office/drawing/2014/main" id="{9536DA47-61AF-4CF1-8DF3-3721934D13E3}"/>
              </a:ext>
            </a:extLst>
          </p:cNvPr>
          <p:cNvSpPr/>
          <p:nvPr userDrawn="1"/>
        </p:nvSpPr>
        <p:spPr>
          <a:xfrm>
            <a:off x="0" y="0"/>
            <a:ext cx="5316488"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056FD760-FBDC-4410-A039-469F7931D3A3}"/>
              </a:ext>
            </a:extLst>
          </p:cNvPr>
          <p:cNvSpPr/>
          <p:nvPr userDrawn="1"/>
        </p:nvSpPr>
        <p:spPr>
          <a:xfrm>
            <a:off x="831850" y="1723292"/>
            <a:ext cx="5307246" cy="3745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384651" y="1087907"/>
            <a:ext cx="4468698" cy="1444275"/>
          </a:xfrm>
        </p:spPr>
        <p:txBody>
          <a:bodyPr vert="horz" lIns="91440" tIns="792000" rIns="91440" bIns="45720" rtlCol="0" anchor="t">
            <a:noAutofit/>
          </a:bodyPr>
          <a:lstStyle>
            <a:lvl1pPr algn="l">
              <a:defRPr lang="en-IN" sz="3600" b="1" cap="all" baseline="0">
                <a:solidFill>
                  <a:schemeClr val="bg1"/>
                </a:solidFill>
              </a:defRPr>
            </a:lvl1pPr>
          </a:lstStyle>
          <a:p>
            <a:pPr lvl="0"/>
            <a:r>
              <a:rPr lang="en-US" noProof="0"/>
              <a:t>TITLE HERE</a:t>
            </a:r>
          </a:p>
        </p:txBody>
      </p:sp>
      <p:sp>
        <p:nvSpPr>
          <p:cNvPr id="3" name="Text Placeholder 2">
            <a:extLst>
              <a:ext uri="{FF2B5EF4-FFF2-40B4-BE49-F238E27FC236}">
                <a16:creationId xmlns:a16="http://schemas.microsoft.com/office/drawing/2014/main" id="{6E8BFC94-FFEC-4290-AC27-760323F21BA3}"/>
              </a:ext>
            </a:extLst>
          </p:cNvPr>
          <p:cNvSpPr>
            <a:spLocks noGrp="1"/>
          </p:cNvSpPr>
          <p:nvPr>
            <p:ph type="body" idx="1" hasCustomPrompt="1"/>
          </p:nvPr>
        </p:nvSpPr>
        <p:spPr>
          <a:xfrm>
            <a:off x="368711" y="2552611"/>
            <a:ext cx="4097778" cy="1992819"/>
          </a:xfrm>
        </p:spPr>
        <p:txBody>
          <a:bodyPr vert="horz" lIns="91440" tIns="45720" rIns="91440" bIns="45720" rtlCol="0">
            <a:noAutofit/>
          </a:bodyPr>
          <a:lstStyle>
            <a:lvl1pPr marL="0" indent="0" algn="l">
              <a:lnSpc>
                <a:spcPct val="100000"/>
              </a:lnSpc>
              <a:buNone/>
              <a:defRPr lang="en-US" sz="1800" b="0" cap="none" baseline="0" dirty="0" smtClean="0">
                <a:solidFill>
                  <a:schemeClr val="bg1"/>
                </a:solidFill>
              </a:defRPr>
            </a:lvl1pPr>
          </a:lstStyle>
          <a:p>
            <a:pPr marL="228600" lvl="0" indent="-228600"/>
            <a:r>
              <a:rPr lang="en-US" noProof="0"/>
              <a:t>Edit Master text styles</a:t>
            </a:r>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454991" y="1620451"/>
            <a:ext cx="148862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id="{B34A1799-63F2-4B23-A188-7BAB23FB821F}"/>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grpSp>
        <p:nvGrpSpPr>
          <p:cNvPr id="13" name="Group 12">
            <a:extLst>
              <a:ext uri="{FF2B5EF4-FFF2-40B4-BE49-F238E27FC236}">
                <a16:creationId xmlns:a16="http://schemas.microsoft.com/office/drawing/2014/main" id="{C5F2EA84-5150-479B-86D5-F4BAE1263488}"/>
              </a:ext>
            </a:extLst>
          </p:cNvPr>
          <p:cNvGrpSpPr/>
          <p:nvPr userDrawn="1"/>
        </p:nvGrpSpPr>
        <p:grpSpPr>
          <a:xfrm flipH="1">
            <a:off x="1130928" y="4803540"/>
            <a:ext cx="3616779" cy="3522776"/>
            <a:chOff x="2555621" y="3917613"/>
            <a:chExt cx="3616779" cy="3522776"/>
          </a:xfrm>
        </p:grpSpPr>
        <p:sp>
          <p:nvSpPr>
            <p:cNvPr id="15" name="Oval 14">
              <a:extLst>
                <a:ext uri="{FF2B5EF4-FFF2-40B4-BE49-F238E27FC236}">
                  <a16:creationId xmlns:a16="http://schemas.microsoft.com/office/drawing/2014/main" id="{C0699C4B-8D8E-47E2-A0C5-D71C25ABAC72}"/>
                </a:ext>
              </a:extLst>
            </p:cNvPr>
            <p:cNvSpPr/>
            <p:nvPr userDrawn="1"/>
          </p:nvSpPr>
          <p:spPr>
            <a:xfrm>
              <a:off x="2874028" y="4142017"/>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id="{2F607AB9-31A7-4B79-9AFE-0DFDB792E20C}"/>
                </a:ext>
              </a:extLst>
            </p:cNvPr>
            <p:cNvSpPr/>
            <p:nvPr userDrawn="1"/>
          </p:nvSpPr>
          <p:spPr>
            <a:xfrm>
              <a:off x="2555621" y="3917613"/>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94174930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ABAC-B403-4354-A27F-4C38B08C1D3F}"/>
              </a:ext>
            </a:extLst>
          </p:cNvPr>
          <p:cNvSpPr>
            <a:spLocks noGrp="1"/>
          </p:cNvSpPr>
          <p:nvPr>
            <p:ph type="title" hasCustomPrompt="1"/>
          </p:nvPr>
        </p:nvSpPr>
        <p:spPr>
          <a:xfrm>
            <a:off x="4712885" y="2704121"/>
            <a:ext cx="6556248" cy="750278"/>
          </a:xfrm>
        </p:spPr>
        <p:txBody>
          <a:bodyPr/>
          <a:lstStyle>
            <a:lvl1pPr>
              <a:defRPr lang="en-US" sz="4800" b="1" kern="1200" cap="all" baseline="0" smtClean="0">
                <a:solidFill>
                  <a:schemeClr val="tx1"/>
                </a:solidFill>
                <a:latin typeface="+mn-lt"/>
                <a:ea typeface="+mn-ea"/>
                <a:cs typeface="+mn-cs"/>
              </a:defRPr>
            </a:lvl1pPr>
          </a:lstStyle>
          <a:p>
            <a:r>
              <a:rPr lang="en-US" noProof="0"/>
              <a:t>Thank You</a:t>
            </a:r>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US" noProof="0" smtClean="0"/>
              <a:t>18/12/2019</a:t>
            </a:fld>
            <a:endParaRPr lang="en-US" noProof="0" dirty="0"/>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827813" y="3760408"/>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F0C7F772-E2DA-4B13-AC2E-28A0EE6D8465}"/>
              </a:ext>
            </a:extLst>
          </p:cNvPr>
          <p:cNvSpPr>
            <a:spLocks noGrp="1"/>
          </p:cNvSpPr>
          <p:nvPr>
            <p:ph type="pic" sz="quarter" idx="13"/>
          </p:nvPr>
        </p:nvSpPr>
        <p:spPr>
          <a:xfrm>
            <a:off x="0" y="1"/>
            <a:ext cx="4424363" cy="6858000"/>
          </a:xfrm>
          <a:solidFill>
            <a:schemeClr val="bg2"/>
          </a:solidFill>
        </p:spPr>
        <p:txBody>
          <a:bodyPr anchor="ctr"/>
          <a:lstStyle>
            <a:lvl1pPr marL="0" indent="0" algn="ctr">
              <a:buNone/>
              <a:defRPr/>
            </a:lvl1pPr>
          </a:lstStyle>
          <a:p>
            <a:r>
              <a:rPr lang="en-US" noProof="0" smtClean="0"/>
              <a:t>Click icon to add picture</a:t>
            </a:r>
            <a:endParaRPr lang="en-US" noProof="0" dirty="0"/>
          </a:p>
        </p:txBody>
      </p:sp>
      <p:sp>
        <p:nvSpPr>
          <p:cNvPr id="15" name="Oval 14">
            <a:extLst>
              <a:ext uri="{FF2B5EF4-FFF2-40B4-BE49-F238E27FC236}">
                <a16:creationId xmlns:a16="http://schemas.microsoft.com/office/drawing/2014/main" id="{47953C80-71A5-4AA2-AEAD-21948D1AA6DC}"/>
              </a:ext>
            </a:extLst>
          </p:cNvPr>
          <p:cNvSpPr/>
          <p:nvPr userDrawn="1"/>
        </p:nvSpPr>
        <p:spPr>
          <a:xfrm>
            <a:off x="8621485"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id="{9C4582D1-F710-4E2F-9868-CB89116D5932}"/>
              </a:ext>
            </a:extLst>
          </p:cNvPr>
          <p:cNvSpPr/>
          <p:nvPr userDrawn="1"/>
        </p:nvSpPr>
        <p:spPr>
          <a:xfrm>
            <a:off x="8303078" y="4184310"/>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3" name="Graphic 22" descr="Envelope">
            <a:extLst>
              <a:ext uri="{FF2B5EF4-FFF2-40B4-BE49-F238E27FC236}">
                <a16:creationId xmlns:a16="http://schemas.microsoft.com/office/drawing/2014/main" id="{3C32C7E5-809C-4E12-8962-1B868951E6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834803" y="4029040"/>
            <a:ext cx="469232" cy="469232"/>
          </a:xfrm>
          <a:prstGeom prst="rect">
            <a:avLst/>
          </a:prstGeom>
        </p:spPr>
      </p:pic>
      <p:sp>
        <p:nvSpPr>
          <p:cNvPr id="34" name="Subtitle 2">
            <a:extLst>
              <a:ext uri="{FF2B5EF4-FFF2-40B4-BE49-F238E27FC236}">
                <a16:creationId xmlns:a16="http://schemas.microsoft.com/office/drawing/2014/main" id="{31AD270F-1692-4526-B979-6B5945A20D90}"/>
              </a:ext>
            </a:extLst>
          </p:cNvPr>
          <p:cNvSpPr>
            <a:spLocks noGrp="1"/>
          </p:cNvSpPr>
          <p:nvPr>
            <p:ph type="subTitle" idx="1"/>
          </p:nvPr>
        </p:nvSpPr>
        <p:spPr>
          <a:xfrm>
            <a:off x="5406809" y="4126311"/>
            <a:ext cx="3640478" cy="433938"/>
          </a:xfrm>
        </p:spPr>
        <p:txBody>
          <a:bodyPr>
            <a:normAutofit/>
          </a:bodyPr>
          <a:lstStyle>
            <a:lvl1pPr marL="0" indent="0" algn="l">
              <a:buNone/>
              <a:defRPr sz="1800" b="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39" name="Content Placeholder 38">
            <a:extLst>
              <a:ext uri="{FF2B5EF4-FFF2-40B4-BE49-F238E27FC236}">
                <a16:creationId xmlns:a16="http://schemas.microsoft.com/office/drawing/2014/main" id="{382940E6-7963-411F-B35A-57121171A988}"/>
              </a:ext>
            </a:extLst>
          </p:cNvPr>
          <p:cNvSpPr>
            <a:spLocks noGrp="1"/>
          </p:cNvSpPr>
          <p:nvPr>
            <p:ph sz="quarter" idx="15" hasCustomPrompt="1"/>
          </p:nvPr>
        </p:nvSpPr>
        <p:spPr>
          <a:xfrm>
            <a:off x="5408614" y="4836222"/>
            <a:ext cx="3638674" cy="453938"/>
          </a:xfrm>
        </p:spPr>
        <p:txBody>
          <a:bodyPr vert="horz" lIns="91440" tIns="45720" rIns="91440" bIns="45720" rtlCol="0">
            <a:normAutofit/>
          </a:bodyPr>
          <a:lstStyle>
            <a:lvl1pPr marL="0" indent="0">
              <a:buNone/>
              <a:defRPr lang="en-US" sz="1800" b="0" cap="none" baseline="0" dirty="0" smtClean="0"/>
            </a:lvl1pPr>
            <a:lvl2pPr>
              <a:defRPr lang="en-US" sz="2000" dirty="0" smtClean="0"/>
            </a:lvl2pPr>
            <a:lvl3pPr>
              <a:defRPr lang="en-US" sz="1800" dirty="0" smtClean="0"/>
            </a:lvl3pPr>
            <a:lvl4pPr>
              <a:defRPr lang="en-US" sz="1600" dirty="0" smtClean="0"/>
            </a:lvl4pPr>
            <a:lvl5pPr>
              <a:defRPr lang="en-IN" sz="1600" dirty="0"/>
            </a:lvl5pPr>
          </a:lstStyle>
          <a:p>
            <a:pPr marL="228600" lvl="0" indent="-228600"/>
            <a:r>
              <a:rPr lang="en-US" noProof="0"/>
              <a:t>Edit Master text styles</a:t>
            </a:r>
          </a:p>
        </p:txBody>
      </p:sp>
      <p:grpSp>
        <p:nvGrpSpPr>
          <p:cNvPr id="20" name="Group 19">
            <a:extLst>
              <a:ext uri="{FF2B5EF4-FFF2-40B4-BE49-F238E27FC236}">
                <a16:creationId xmlns:a16="http://schemas.microsoft.com/office/drawing/2014/main" id="{1F8FC2D7-B114-3444-8684-995FC4D6D459}"/>
              </a:ext>
            </a:extLst>
          </p:cNvPr>
          <p:cNvGrpSpPr/>
          <p:nvPr userDrawn="1"/>
        </p:nvGrpSpPr>
        <p:grpSpPr>
          <a:xfrm>
            <a:off x="4793474" y="2475187"/>
            <a:ext cx="748798" cy="134113"/>
            <a:chOff x="4827813" y="2534636"/>
            <a:chExt cx="996651" cy="178504"/>
          </a:xfrm>
        </p:grpSpPr>
        <p:sp>
          <p:nvSpPr>
            <p:cNvPr id="21" name="Oval 20">
              <a:extLst>
                <a:ext uri="{FF2B5EF4-FFF2-40B4-BE49-F238E27FC236}">
                  <a16:creationId xmlns:a16="http://schemas.microsoft.com/office/drawing/2014/main" id="{CEE45073-ED8E-0544-85FA-9AF5A478417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B8BAF06E-A8A8-484C-8F6C-E42EDC46BBCB}"/>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586EB62D-13C7-6E43-9D98-B706D2B9ADDF}"/>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6" name="Oval 25">
              <a:extLst>
                <a:ext uri="{FF2B5EF4-FFF2-40B4-BE49-F238E27FC236}">
                  <a16:creationId xmlns:a16="http://schemas.microsoft.com/office/drawing/2014/main" id="{35CF3453-ED5A-024D-8815-C08EFA13D1A6}"/>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pic>
        <p:nvPicPr>
          <p:cNvPr id="3" name="Graphic 2" descr="Link">
            <a:extLst>
              <a:ext uri="{FF2B5EF4-FFF2-40B4-BE49-F238E27FC236}">
                <a16:creationId xmlns:a16="http://schemas.microsoft.com/office/drawing/2014/main" id="{16E3F5A0-978F-8D46-BBFB-19A7F7883D9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787152" y="4809677"/>
            <a:ext cx="542081" cy="542081"/>
          </a:xfrm>
          <a:prstGeom prst="rect">
            <a:avLst/>
          </a:prstGeom>
        </p:spPr>
      </p:pic>
    </p:spTree>
    <p:extLst>
      <p:ext uri="{BB962C8B-B14F-4D97-AF65-F5344CB8AC3E}">
        <p14:creationId xmlns:p14="http://schemas.microsoft.com/office/powerpoint/2010/main" val="34843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82E5-8FA2-4056-805F-EF36F7066893}"/>
              </a:ext>
            </a:extLst>
          </p:cNvPr>
          <p:cNvSpPr>
            <a:spLocks noGrp="1"/>
          </p:cNvSpPr>
          <p:nvPr>
            <p:ph type="ctrTitle" hasCustomPrompt="1"/>
          </p:nvPr>
        </p:nvSpPr>
        <p:spPr>
          <a:xfrm>
            <a:off x="4686300" y="2726872"/>
            <a:ext cx="7233557" cy="832077"/>
          </a:xfrm>
        </p:spPr>
        <p:txBody>
          <a:bodyPr anchor="b">
            <a:normAutofit/>
          </a:bodyPr>
          <a:lstStyle>
            <a:lvl1pPr algn="l">
              <a:defRPr sz="4800" b="1" cap="all" baseline="0">
                <a:solidFill>
                  <a:schemeClr val="tx1"/>
                </a:solidFill>
              </a:defRPr>
            </a:lvl1pPr>
          </a:lstStyle>
          <a:p>
            <a:r>
              <a:rPr lang="en-US" noProof="0"/>
              <a:t>Presentation title</a:t>
            </a:r>
          </a:p>
        </p:txBody>
      </p:sp>
      <p:sp>
        <p:nvSpPr>
          <p:cNvPr id="3" name="Subtitle 2">
            <a:extLst>
              <a:ext uri="{FF2B5EF4-FFF2-40B4-BE49-F238E27FC236}">
                <a16:creationId xmlns:a16="http://schemas.microsoft.com/office/drawing/2014/main" id="{1C085D6F-874B-44F8-B241-51EF13CA9C8B}"/>
              </a:ext>
            </a:extLst>
          </p:cNvPr>
          <p:cNvSpPr>
            <a:spLocks noGrp="1"/>
          </p:cNvSpPr>
          <p:nvPr>
            <p:ph type="subTitle" idx="1"/>
          </p:nvPr>
        </p:nvSpPr>
        <p:spPr>
          <a:xfrm>
            <a:off x="4686300" y="3569380"/>
            <a:ext cx="7233557"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US" noProof="0" smtClean="0"/>
              <a:t>18/12/2019</a:t>
            </a:fld>
            <a:endParaRPr lang="en-US" noProof="0" dirty="0"/>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827813" y="4082142"/>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CBCF8A4-C2B4-4945-8D79-C9D46B7FBECB}"/>
              </a:ext>
            </a:extLst>
          </p:cNvPr>
          <p:cNvGrpSpPr/>
          <p:nvPr userDrawn="1"/>
        </p:nvGrpSpPr>
        <p:grpSpPr>
          <a:xfrm>
            <a:off x="4793474" y="2475187"/>
            <a:ext cx="748798" cy="134113"/>
            <a:chOff x="4827813" y="2534636"/>
            <a:chExt cx="996651" cy="178504"/>
          </a:xfrm>
        </p:grpSpPr>
        <p:sp>
          <p:nvSpPr>
            <p:cNvPr id="9" name="Oval 8">
              <a:extLst>
                <a:ext uri="{FF2B5EF4-FFF2-40B4-BE49-F238E27FC236}">
                  <a16:creationId xmlns:a16="http://schemas.microsoft.com/office/drawing/2014/main" id="{479C2256-8A0F-4625-86F0-FB439F3EAD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Oval 9">
              <a:extLst>
                <a:ext uri="{FF2B5EF4-FFF2-40B4-BE49-F238E27FC236}">
                  <a16:creationId xmlns:a16="http://schemas.microsoft.com/office/drawing/2014/main" id="{253CF488-6D31-4B63-A3C6-C4D838C23FCE}"/>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32985B6-7260-445A-A580-6993E0DEBFD9}"/>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Oval 11">
              <a:extLst>
                <a:ext uri="{FF2B5EF4-FFF2-40B4-BE49-F238E27FC236}">
                  <a16:creationId xmlns:a16="http://schemas.microsoft.com/office/drawing/2014/main" id="{3BC682E1-4E5D-4006-81EA-550DD98166E4}"/>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5" name="Oval 14">
            <a:extLst>
              <a:ext uri="{FF2B5EF4-FFF2-40B4-BE49-F238E27FC236}">
                <a16:creationId xmlns:a16="http://schemas.microsoft.com/office/drawing/2014/main" id="{47953C80-71A5-4AA2-AEAD-21948D1AA6DC}"/>
              </a:ext>
            </a:extLst>
          </p:cNvPr>
          <p:cNvSpPr/>
          <p:nvPr userDrawn="1"/>
        </p:nvSpPr>
        <p:spPr>
          <a:xfrm>
            <a:off x="8621485"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id="{9C4582D1-F710-4E2F-9868-CB89116D5932}"/>
              </a:ext>
            </a:extLst>
          </p:cNvPr>
          <p:cNvSpPr/>
          <p:nvPr userDrawn="1"/>
        </p:nvSpPr>
        <p:spPr>
          <a:xfrm>
            <a:off x="8303078" y="4184310"/>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id="{25F8A1A8-E078-4836-ABD1-CD4E75BBF58F}"/>
              </a:ext>
            </a:extLst>
          </p:cNvPr>
          <p:cNvSpPr/>
          <p:nvPr userDrawn="1"/>
        </p:nvSpPr>
        <p:spPr>
          <a:xfrm>
            <a:off x="0" y="0"/>
            <a:ext cx="442436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6177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1" name="Straight Connector 10">
            <a:extLst>
              <a:ext uri="{FF2B5EF4-FFF2-40B4-BE49-F238E27FC236}">
                <a16:creationId xmlns:a16="http://schemas.microsoft.com/office/drawing/2014/main" id="{8888A4FD-81F4-4588-9E6D-70E57577D8BF}"/>
              </a:ext>
            </a:extLst>
          </p:cNvPr>
          <p:cNvCxnSpPr>
            <a:cxnSpLocks/>
          </p:cNvCxnSpPr>
          <p:nvPr userDrawn="1"/>
        </p:nvCxnSpPr>
        <p:spPr>
          <a:xfrm>
            <a:off x="5679220"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CF1D2ED-7B25-4251-BF07-47FBAA534810}"/>
              </a:ext>
            </a:extLst>
          </p:cNvPr>
          <p:cNvGrpSpPr/>
          <p:nvPr userDrawn="1"/>
        </p:nvGrpSpPr>
        <p:grpSpPr>
          <a:xfrm>
            <a:off x="11079786" y="421045"/>
            <a:ext cx="748798" cy="134113"/>
            <a:chOff x="4827813" y="2534636"/>
            <a:chExt cx="996651" cy="178504"/>
          </a:xfrm>
        </p:grpSpPr>
        <p:sp>
          <p:nvSpPr>
            <p:cNvPr id="13" name="Oval 12">
              <a:extLst>
                <a:ext uri="{FF2B5EF4-FFF2-40B4-BE49-F238E27FC236}">
                  <a16:creationId xmlns:a16="http://schemas.microsoft.com/office/drawing/2014/main"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6" name="Oval 15">
              <a:extLst>
                <a:ext uri="{FF2B5EF4-FFF2-40B4-BE49-F238E27FC236}">
                  <a16:creationId xmlns:a16="http://schemas.microsoft.com/office/drawing/2014/main"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8725921A-0ED5-431E-899C-28A6920B5029}"/>
              </a:ext>
            </a:extLst>
          </p:cNvPr>
          <p:cNvSpPr/>
          <p:nvPr userDrawn="1"/>
        </p:nvSpPr>
        <p:spPr>
          <a:xfrm>
            <a:off x="10039330" y="896815"/>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a16="http://schemas.microsoft.com/office/drawing/2014/main" id="{EE8B169A-8A2F-4425-A9A1-1B828428B434}"/>
              </a:ext>
            </a:extLst>
          </p:cNvPr>
          <p:cNvSpPr/>
          <p:nvPr userDrawn="1"/>
        </p:nvSpPr>
        <p:spPr>
          <a:xfrm>
            <a:off x="9720923" y="672411"/>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43B45974-F6C7-40D3-9399-E05FA19C565E}"/>
              </a:ext>
            </a:extLst>
          </p:cNvPr>
          <p:cNvCxnSpPr>
            <a:cxnSpLocks/>
          </p:cNvCxnSpPr>
          <p:nvPr userDrawn="1"/>
        </p:nvCxnSpPr>
        <p:spPr>
          <a:xfrm>
            <a:off x="7508020" y="2286312"/>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A55704E-D515-4774-90C6-5F887DDAE55E}"/>
              </a:ext>
            </a:extLst>
          </p:cNvPr>
          <p:cNvSpPr/>
          <p:nvPr userDrawn="1"/>
        </p:nvSpPr>
        <p:spPr>
          <a:xfrm>
            <a:off x="469044" y="1"/>
            <a:ext cx="5210176" cy="5961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3" name="Straight Connector 22">
            <a:extLst>
              <a:ext uri="{FF2B5EF4-FFF2-40B4-BE49-F238E27FC236}">
                <a16:creationId xmlns:a16="http://schemas.microsoft.com/office/drawing/2014/main" id="{84878778-0299-471F-A4C9-D0C1E82ED8D2}"/>
              </a:ext>
            </a:extLst>
          </p:cNvPr>
          <p:cNvCxnSpPr>
            <a:cxnSpLocks/>
          </p:cNvCxnSpPr>
          <p:nvPr userDrawn="1"/>
        </p:nvCxnSpPr>
        <p:spPr>
          <a:xfrm>
            <a:off x="1001746" y="1290512"/>
            <a:ext cx="148862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E39D1C78-6110-4052-8455-7E7893F7FCD3}"/>
              </a:ext>
            </a:extLst>
          </p:cNvPr>
          <p:cNvSpPr>
            <a:spLocks noGrp="1"/>
          </p:cNvSpPr>
          <p:nvPr>
            <p:ph type="title"/>
          </p:nvPr>
        </p:nvSpPr>
        <p:spPr>
          <a:xfrm>
            <a:off x="915466" y="1276857"/>
            <a:ext cx="4097778" cy="1255325"/>
          </a:xfrm>
        </p:spPr>
        <p:txBody>
          <a:bodyPr/>
          <a:lstStyle>
            <a:lvl1pPr>
              <a:defRPr lang="en-US" sz="3600" b="1" kern="1200" cap="all" baseline="0" smtClean="0">
                <a:solidFill>
                  <a:schemeClr val="bg1"/>
                </a:solidFill>
                <a:latin typeface="+mj-lt"/>
                <a:ea typeface="+mj-ea"/>
                <a:cs typeface="+mj-cs"/>
              </a:defRPr>
            </a:lvl1pPr>
          </a:lstStyle>
          <a:p>
            <a:r>
              <a:rPr lang="en-US" noProof="0" smtClean="0"/>
              <a:t>Click to edit Master title style</a:t>
            </a:r>
            <a:endParaRPr lang="en-US" noProof="0"/>
          </a:p>
        </p:txBody>
      </p:sp>
      <p:sp>
        <p:nvSpPr>
          <p:cNvPr id="24" name="Text Placeholder 2">
            <a:extLst>
              <a:ext uri="{FF2B5EF4-FFF2-40B4-BE49-F238E27FC236}">
                <a16:creationId xmlns:a16="http://schemas.microsoft.com/office/drawing/2014/main" id="{E3405997-7AE2-4C6E-8A7D-735F58A49D12}"/>
              </a:ext>
            </a:extLst>
          </p:cNvPr>
          <p:cNvSpPr>
            <a:spLocks noGrp="1"/>
          </p:cNvSpPr>
          <p:nvPr>
            <p:ph type="body" idx="1" hasCustomPrompt="1"/>
          </p:nvPr>
        </p:nvSpPr>
        <p:spPr>
          <a:xfrm>
            <a:off x="915467" y="2620651"/>
            <a:ext cx="4097778" cy="1933681"/>
          </a:xfrm>
        </p:spPr>
        <p:txBody>
          <a:bodyPr vert="horz" lIns="91440" tIns="45720" rIns="91440" bIns="45720" rtlCol="0">
            <a:noAutofit/>
          </a:bodyPr>
          <a:lstStyle>
            <a:lvl1pPr>
              <a:defRPr lang="en-US" b="0" cap="none" baseline="0">
                <a:solidFill>
                  <a:schemeClr val="bg1"/>
                </a:solidFill>
              </a:defRPr>
            </a:lvl1pPr>
          </a:lstStyle>
          <a:p>
            <a:pPr lvl="0">
              <a:lnSpc>
                <a:spcPct val="100000"/>
              </a:lnSpc>
              <a:buNone/>
            </a:pPr>
            <a:r>
              <a:rPr lang="en-US" noProof="0"/>
              <a:t>Edit Master text styles</a:t>
            </a:r>
          </a:p>
        </p:txBody>
      </p:sp>
    </p:spTree>
    <p:extLst>
      <p:ext uri="{BB962C8B-B14F-4D97-AF65-F5344CB8AC3E}">
        <p14:creationId xmlns:p14="http://schemas.microsoft.com/office/powerpoint/2010/main" val="293153372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0D79E1-5F46-41CA-85E7-44C2A6C62820}"/>
              </a:ext>
            </a:extLst>
          </p:cNvPr>
          <p:cNvSpPr>
            <a:spLocks noGrp="1"/>
          </p:cNvSpPr>
          <p:nvPr>
            <p:ph type="title"/>
          </p:nvPr>
        </p:nvSpPr>
        <p:spPr>
          <a:xfrm>
            <a:off x="363416" y="365125"/>
            <a:ext cx="11465168" cy="918553"/>
          </a:xfrm>
          <a:prstGeom prst="rect">
            <a:avLst/>
          </a:prstGeom>
        </p:spPr>
        <p:txBody>
          <a:bodyPr vert="horz" lIns="0" tIns="0" rIns="0" bIns="0" rtlCol="0" anchor="b">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D7B0B511-05FD-459E-AC79-A87540961FC1}"/>
              </a:ext>
            </a:extLst>
          </p:cNvPr>
          <p:cNvSpPr>
            <a:spLocks noGrp="1"/>
          </p:cNvSpPr>
          <p:nvPr>
            <p:ph type="body" idx="1"/>
          </p:nvPr>
        </p:nvSpPr>
        <p:spPr>
          <a:xfrm>
            <a:off x="363416" y="1825625"/>
            <a:ext cx="11465168"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FC32B635-1E22-483C-94B9-F587908DE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6DB98321-594C-4030-A2B0-3492F77EE03E}"/>
              </a:ext>
            </a:extLst>
          </p:cNvPr>
          <p:cNvSpPr>
            <a:spLocks noGrp="1"/>
          </p:cNvSpPr>
          <p:nvPr>
            <p:ph type="sldNum" sz="quarter" idx="4"/>
          </p:nvPr>
        </p:nvSpPr>
        <p:spPr>
          <a:xfrm>
            <a:off x="9085384" y="6463207"/>
            <a:ext cx="2743200" cy="258268"/>
          </a:xfrm>
          <a:prstGeom prst="rect">
            <a:avLst/>
          </a:prstGeom>
        </p:spPr>
        <p:txBody>
          <a:bodyPr vert="horz" lIns="91440" tIns="45720" rIns="91440" bIns="45720" rtlCol="0" anchor="ctr"/>
          <a:lstStyle>
            <a:lvl1pPr algn="r">
              <a:defRPr sz="900">
                <a:solidFill>
                  <a:schemeClr val="accent3"/>
                </a:solidFill>
              </a:defRPr>
            </a:lvl1pPr>
          </a:lstStyle>
          <a:p>
            <a:fld id="{48BB047D-A6CD-43AB-96F0-683C726B586B}" type="slidenum">
              <a:rPr lang="en-US" noProof="0" smtClean="0"/>
              <a:pPr/>
              <a:t>‹#›</a:t>
            </a:fld>
            <a:endParaRPr lang="en-US" noProof="0" dirty="0"/>
          </a:p>
        </p:txBody>
      </p:sp>
    </p:spTree>
    <p:extLst>
      <p:ext uri="{BB962C8B-B14F-4D97-AF65-F5344CB8AC3E}">
        <p14:creationId xmlns:p14="http://schemas.microsoft.com/office/powerpoint/2010/main" val="2053652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2" r:id="rId5"/>
    <p:sldLayoutId id="2147483660" r:id="rId6"/>
    <p:sldLayoutId id="2147483663" r:id="rId7"/>
    <p:sldLayoutId id="2147483667" r:id="rId8"/>
    <p:sldLayoutId id="2147483668" r:id="rId9"/>
    <p:sldLayoutId id="2147483666" r:id="rId10"/>
    <p:sldLayoutId id="2147483669" r:id="rId11"/>
    <p:sldLayoutId id="2147483670" r:id="rId12"/>
    <p:sldLayoutId id="2147483671" r:id="rId13"/>
    <p:sldLayoutId id="2147483672" r:id="rId14"/>
    <p:sldLayoutId id="2147483664" r:id="rId15"/>
    <p:sldLayoutId id="2147483665" r:id="rId16"/>
    <p:sldLayoutId id="2147483673" r:id="rId17"/>
    <p:sldLayoutId id="2147483674" r:id="rId18"/>
    <p:sldLayoutId id="2147483675" r:id="rId19"/>
    <p:sldLayoutId id="2147483676" r:id="rId20"/>
    <p:sldLayoutId id="2147483677" r:id="rId21"/>
    <p:sldLayoutId id="2147483678" r:id="rId22"/>
    <p:sldLayoutId id="2147483679" r:id="rId23"/>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5.svg"/><Relationship Id="rId5" Type="http://schemas.openxmlformats.org/officeDocument/2006/relationships/image" Target="../media/image13.png"/><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9.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9.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9.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35" descr="aerial view bridge over water">
            <a:extLst>
              <a:ext uri="{FF2B5EF4-FFF2-40B4-BE49-F238E27FC236}">
                <a16:creationId xmlns:a16="http://schemas.microsoft.com/office/drawing/2014/main" id="{F7CD9EDC-C949-4D72-B04B-A61A034595A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2" name="Title 1">
            <a:extLst>
              <a:ext uri="{FF2B5EF4-FFF2-40B4-BE49-F238E27FC236}">
                <a16:creationId xmlns:a16="http://schemas.microsoft.com/office/drawing/2014/main" id="{B30359CD-8DFF-4AF2-B957-630ED2A60E8D}"/>
              </a:ext>
            </a:extLst>
          </p:cNvPr>
          <p:cNvSpPr>
            <a:spLocks noGrp="1"/>
          </p:cNvSpPr>
          <p:nvPr>
            <p:ph type="ctrTitle"/>
          </p:nvPr>
        </p:nvSpPr>
        <p:spPr>
          <a:xfrm>
            <a:off x="4550227" y="1884382"/>
            <a:ext cx="7505701" cy="1544619"/>
          </a:xfrm>
        </p:spPr>
        <p:txBody>
          <a:bodyPr>
            <a:normAutofit/>
          </a:bodyPr>
          <a:lstStyle/>
          <a:p>
            <a:r>
              <a:rPr lang="en-US" sz="3600" dirty="0" smtClean="0">
                <a:latin typeface="Cambria Math" panose="02040503050406030204" pitchFamily="18" charset="0"/>
                <a:ea typeface="Cambria Math" panose="02040503050406030204" pitchFamily="18" charset="0"/>
              </a:rPr>
              <a:t>BÀI 7- SÓNG CƠ- SỰ TRUYỀN SÓNG CƠ</a:t>
            </a:r>
            <a:endParaRPr lang="en-IN" sz="3600" dirty="0">
              <a:latin typeface="Cambria Math" panose="02040503050406030204" pitchFamily="18" charset="0"/>
              <a:ea typeface="Cambria Math" panose="02040503050406030204" pitchFamily="18" charset="0"/>
            </a:endParaRPr>
          </a:p>
        </p:txBody>
      </p:sp>
      <p:sp>
        <p:nvSpPr>
          <p:cNvPr id="3" name="Subtitle 2">
            <a:extLst>
              <a:ext uri="{FF2B5EF4-FFF2-40B4-BE49-F238E27FC236}">
                <a16:creationId xmlns:a16="http://schemas.microsoft.com/office/drawing/2014/main" id="{F1DF7D53-1D50-48D8-B3B4-B9632324B2AB}"/>
              </a:ext>
            </a:extLst>
          </p:cNvPr>
          <p:cNvSpPr>
            <a:spLocks noGrp="1"/>
          </p:cNvSpPr>
          <p:nvPr>
            <p:ph type="subTitle" idx="1"/>
          </p:nvPr>
        </p:nvSpPr>
        <p:spPr/>
        <p:txBody>
          <a:bodyPr/>
          <a:lstStyle/>
          <a:p>
            <a:r>
              <a:rPr lang="en-US" dirty="0" smtClean="0"/>
              <a:t>GIÁO ÁN</a:t>
            </a:r>
            <a:r>
              <a:rPr lang="vi-VN" dirty="0" smtClean="0"/>
              <a:t> 4</a:t>
            </a:r>
            <a:r>
              <a:rPr lang="en-US" dirty="0" smtClean="0"/>
              <a:t>  HOẠT ĐỘNG</a:t>
            </a:r>
            <a:endParaRPr lang="en-IN" dirty="0"/>
          </a:p>
        </p:txBody>
      </p:sp>
      <p:sp>
        <p:nvSpPr>
          <p:cNvPr id="5" name="TextBox 4"/>
          <p:cNvSpPr txBox="1"/>
          <p:nvPr/>
        </p:nvSpPr>
        <p:spPr>
          <a:xfrm>
            <a:off x="3319029" y="1"/>
            <a:ext cx="9725891" cy="1015663"/>
          </a:xfrm>
          <a:prstGeom prst="rect">
            <a:avLst/>
          </a:prstGeom>
          <a:noFill/>
        </p:spPr>
        <p:txBody>
          <a:bodyPr wrap="square" rtlCol="0">
            <a:spAutoFit/>
          </a:bodyPr>
          <a:lstStyle/>
          <a:p>
            <a:pPr algn="ctr"/>
            <a:r>
              <a:rPr lang="en-US" sz="2000" b="1" dirty="0" smtClean="0">
                <a:latin typeface="Century" panose="02040604050505020304" pitchFamily="18" charset="0"/>
              </a:rPr>
              <a:t>TRƯỜNG ĐẠI HỌC SƯ PHẠM THÀNH PHỐ HỒ CHÍ MINH</a:t>
            </a:r>
          </a:p>
          <a:p>
            <a:pPr algn="ctr"/>
            <a:r>
              <a:rPr lang="en-US" sz="2000" b="1" dirty="0" smtClean="0">
                <a:latin typeface="Century" panose="02040604050505020304" pitchFamily="18" charset="0"/>
              </a:rPr>
              <a:t>KHOA VẬT LÍ</a:t>
            </a:r>
          </a:p>
          <a:p>
            <a:pPr algn="ctr"/>
            <a:r>
              <a:rPr lang="en-US" sz="2000" i="1" dirty="0" err="1" smtClean="0">
                <a:latin typeface="Century" panose="02040604050505020304" pitchFamily="18" charset="0"/>
              </a:rPr>
              <a:t>Học</a:t>
            </a:r>
            <a:r>
              <a:rPr lang="en-US" sz="2000" i="1" dirty="0" smtClean="0">
                <a:latin typeface="Century" panose="02040604050505020304" pitchFamily="18" charset="0"/>
              </a:rPr>
              <a:t> </a:t>
            </a:r>
            <a:r>
              <a:rPr lang="en-US" sz="2000" i="1" dirty="0" err="1" smtClean="0">
                <a:latin typeface="Century" panose="02040604050505020304" pitchFamily="18" charset="0"/>
              </a:rPr>
              <a:t>phần</a:t>
            </a:r>
            <a:r>
              <a:rPr lang="en-US" sz="2000" i="1" dirty="0" smtClean="0">
                <a:latin typeface="Century" panose="02040604050505020304" pitchFamily="18" charset="0"/>
              </a:rPr>
              <a:t>: </a:t>
            </a:r>
            <a:r>
              <a:rPr lang="en-US" sz="2000" b="1" dirty="0" smtClean="0">
                <a:latin typeface="Century" panose="02040604050505020304" pitchFamily="18" charset="0"/>
              </a:rPr>
              <a:t>CHUYÊN ĐỀ PHƯƠNG PHÁP DẠY HỌC VẬT LÍ</a:t>
            </a:r>
            <a:endParaRPr lang="en-US" sz="2000" b="1" dirty="0">
              <a:latin typeface="Century" panose="02040604050505020304" pitchFamily="18" charset="0"/>
            </a:endParaRPr>
          </a:p>
        </p:txBody>
      </p:sp>
      <p:sp>
        <p:nvSpPr>
          <p:cNvPr id="6" name="TextBox 5"/>
          <p:cNvSpPr txBox="1"/>
          <p:nvPr/>
        </p:nvSpPr>
        <p:spPr>
          <a:xfrm>
            <a:off x="7855526" y="5684829"/>
            <a:ext cx="4156365" cy="646331"/>
          </a:xfrm>
          <a:prstGeom prst="rect">
            <a:avLst/>
          </a:prstGeom>
          <a:noFill/>
        </p:spPr>
        <p:txBody>
          <a:bodyPr wrap="square" rtlCol="0">
            <a:spAutoFit/>
          </a:bodyPr>
          <a:lstStyle/>
          <a:p>
            <a:r>
              <a:rPr lang="en-US" i="1" dirty="0" smtClean="0">
                <a:latin typeface="Cambria Math" panose="02040503050406030204" pitchFamily="18" charset="0"/>
                <a:ea typeface="Cambria Math" panose="02040503050406030204" pitchFamily="18" charset="0"/>
              </a:rPr>
              <a:t>GVHD: TS. NGUYỄN THANH NGA</a:t>
            </a:r>
          </a:p>
          <a:p>
            <a:r>
              <a:rPr lang="en-US" i="1" dirty="0" smtClean="0">
                <a:latin typeface="Cambria Math" panose="02040503050406030204" pitchFamily="18" charset="0"/>
                <a:ea typeface="Cambria Math" panose="02040503050406030204" pitchFamily="18" charset="0"/>
              </a:rPr>
              <a:t>NHÓM THỰC HIỆN: FIVE STARS</a:t>
            </a:r>
            <a:endParaRPr lang="en-US" i="1"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064406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16" y="246186"/>
            <a:ext cx="6337422" cy="1037492"/>
          </a:xfrm>
        </p:spPr>
        <p:txBody>
          <a:bodyPr/>
          <a:lstStyle/>
          <a:p>
            <a:r>
              <a:rPr lang="en-US" dirty="0" smtClean="0">
                <a:latin typeface="Cambria Math" panose="02040503050406030204" pitchFamily="18" charset="0"/>
                <a:ea typeface="Cambria Math" panose="02040503050406030204" pitchFamily="18" charset="0"/>
              </a:rPr>
              <a:t>3. </a:t>
            </a:r>
            <a:r>
              <a:rPr lang="en-US" dirty="0" err="1" smtClean="0">
                <a:latin typeface="Cambria Math" panose="02040503050406030204" pitchFamily="18" charset="0"/>
                <a:ea typeface="Cambria Math" panose="02040503050406030204" pitchFamily="18" charset="0"/>
              </a:rPr>
              <a:t>dự</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kiến</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sản</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phẩm</a:t>
            </a:r>
            <a:endParaRPr lang="en-US" dirty="0">
              <a:latin typeface="Cambria Math" panose="02040503050406030204" pitchFamily="18" charset="0"/>
              <a:ea typeface="Cambria Math" panose="02040503050406030204" pitchFamily="18" charset="0"/>
            </a:endParaRPr>
          </a:p>
        </p:txBody>
      </p:sp>
      <p:sp>
        <p:nvSpPr>
          <p:cNvPr id="3" name="Slide Number Placeholder 2"/>
          <p:cNvSpPr>
            <a:spLocks noGrp="1"/>
          </p:cNvSpPr>
          <p:nvPr>
            <p:ph type="sldNum" sz="quarter" idx="12"/>
          </p:nvPr>
        </p:nvSpPr>
        <p:spPr/>
        <p:txBody>
          <a:bodyPr/>
          <a:lstStyle/>
          <a:p>
            <a:fld id="{48BB047D-A6CD-43AB-96F0-683C726B586B}" type="slidenum">
              <a:rPr lang="en-US" noProof="0" smtClean="0"/>
              <a:pPr/>
              <a:t>10</a:t>
            </a:fld>
            <a:endParaRPr lang="en-US" noProof="0" dirty="0"/>
          </a:p>
        </p:txBody>
      </p:sp>
      <p:sp>
        <p:nvSpPr>
          <p:cNvPr id="7" name="Rectangle 6"/>
          <p:cNvSpPr/>
          <p:nvPr/>
        </p:nvSpPr>
        <p:spPr>
          <a:xfrm>
            <a:off x="1868556" y="1896918"/>
            <a:ext cx="8918714" cy="1856919"/>
          </a:xfrm>
          <a:prstGeom prst="rect">
            <a:avLst/>
          </a:prstGeom>
        </p:spPr>
        <p:txBody>
          <a:bodyPr wrap="square">
            <a:spAutoFit/>
          </a:bodyPr>
          <a:lstStyle/>
          <a:p>
            <a:pPr marL="285750" indent="-285750">
              <a:lnSpc>
                <a:spcPct val="150000"/>
              </a:lnSpc>
              <a:spcBef>
                <a:spcPts val="100"/>
              </a:spcBef>
              <a:spcAft>
                <a:spcPts val="300"/>
              </a:spcAft>
              <a:buFont typeface="Arial" panose="020B0604020202020204" pitchFamily="34" charset="0"/>
              <a:buChar char="•"/>
            </a:pPr>
            <a:r>
              <a:rPr lang="en-US" sz="2400" dirty="0" err="1" smtClean="0">
                <a:latin typeface="Cambria Math" panose="02040503050406030204" pitchFamily="18" charset="0"/>
                <a:ea typeface="Cambria Math" panose="02040503050406030204" pitchFamily="18" charset="0"/>
                <a:cs typeface="Times New Roman" panose="02020603050405020304" pitchFamily="18" charset="0"/>
              </a:rPr>
              <a:t>Bảng</a:t>
            </a:r>
            <a:r>
              <a:rPr lang="en-US" sz="24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tổng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kết</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nguyên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lí</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hoạt</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động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của</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mô</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hình</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p>
          <a:p>
            <a:pPr marL="285750" indent="-285750">
              <a:lnSpc>
                <a:spcPct val="150000"/>
              </a:lnSpc>
              <a:spcBef>
                <a:spcPts val="100"/>
              </a:spcBef>
              <a:spcAft>
                <a:spcPts val="300"/>
              </a:spcAft>
              <a:buFont typeface="Arial" panose="020B0604020202020204" pitchFamily="34" charset="0"/>
              <a:buChar char="•"/>
            </a:pPr>
            <a:r>
              <a:rPr lang="en-US" sz="2400" dirty="0" err="1" smtClean="0">
                <a:latin typeface="Cambria Math" panose="02040503050406030204" pitchFamily="18" charset="0"/>
                <a:ea typeface="Cambria Math" panose="02040503050406030204" pitchFamily="18" charset="0"/>
                <a:cs typeface="Times New Roman" panose="02020603050405020304" pitchFamily="18" charset="0"/>
              </a:rPr>
              <a:t>Bảng</a:t>
            </a:r>
            <a:r>
              <a:rPr lang="en-US" sz="24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tiêu</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chí</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đánh</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giá</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mô</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hình</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p>
          <a:p>
            <a:pPr marL="285750" indent="-285750">
              <a:lnSpc>
                <a:spcPct val="150000"/>
              </a:lnSpc>
              <a:spcBef>
                <a:spcPts val="100"/>
              </a:spcBef>
              <a:spcAft>
                <a:spcPts val="300"/>
              </a:spcAft>
              <a:buFont typeface="Arial" panose="020B0604020202020204" pitchFamily="34" charset="0"/>
              <a:buChar char="•"/>
            </a:pPr>
            <a:r>
              <a:rPr lang="en-US" sz="2400" dirty="0" err="1" smtClean="0">
                <a:latin typeface="Cambria Math" panose="02040503050406030204" pitchFamily="18" charset="0"/>
                <a:ea typeface="Cambria Math" panose="02040503050406030204" pitchFamily="18" charset="0"/>
                <a:cs typeface="Times New Roman" panose="02020603050405020304" pitchFamily="18" charset="0"/>
              </a:rPr>
              <a:t>Bản</a:t>
            </a:r>
            <a:r>
              <a:rPr lang="en-US" sz="24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ghi</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nhận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nhiệm</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vụ</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kế</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hoạch</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dự</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án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và</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phân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công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công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việc</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endParaRPr lang="en-US" sz="2400" dirty="0">
              <a:effectLst/>
              <a:latin typeface="Cambria Math" panose="02040503050406030204" pitchFamily="18"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268403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F209E-D17D-4F20-A6D0-C685853DE76E}"/>
              </a:ext>
            </a:extLst>
          </p:cNvPr>
          <p:cNvSpPr>
            <a:spLocks noGrp="1"/>
          </p:cNvSpPr>
          <p:nvPr>
            <p:ph type="title"/>
          </p:nvPr>
        </p:nvSpPr>
        <p:spPr>
          <a:xfrm>
            <a:off x="188001" y="2726817"/>
            <a:ext cx="3206261" cy="1037492"/>
          </a:xfrm>
        </p:spPr>
        <p:txBody>
          <a:bodyPr/>
          <a:lstStyle/>
          <a:p>
            <a:pPr>
              <a:lnSpc>
                <a:spcPct val="150000"/>
              </a:lnSpc>
            </a:pPr>
            <a:r>
              <a:rPr lang="en-US" dirty="0" smtClean="0">
                <a:latin typeface="Cambria Math" panose="02040503050406030204" pitchFamily="18" charset="0"/>
                <a:ea typeface="Cambria Math" panose="02040503050406030204" pitchFamily="18" charset="0"/>
              </a:rPr>
              <a:t>4. </a:t>
            </a:r>
            <a:r>
              <a:rPr lang="en-US" dirty="0" err="1" smtClean="0">
                <a:latin typeface="Cambria Math" panose="02040503050406030204" pitchFamily="18" charset="0"/>
                <a:ea typeface="Cambria Math" panose="02040503050406030204" pitchFamily="18" charset="0"/>
              </a:rPr>
              <a:t>Phương</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thức</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tổ</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chức</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hoạt</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động</a:t>
            </a:r>
            <a:endParaRPr lang="en-US" dirty="0">
              <a:latin typeface="Cambria Math" panose="02040503050406030204" pitchFamily="18" charset="0"/>
              <a:ea typeface="Cambria Math" panose="02040503050406030204" pitchFamily="18" charset="0"/>
            </a:endParaRPr>
          </a:p>
        </p:txBody>
      </p:sp>
      <p:sp>
        <p:nvSpPr>
          <p:cNvPr id="19" name="Text Placeholder 18">
            <a:extLst>
              <a:ext uri="{FF2B5EF4-FFF2-40B4-BE49-F238E27FC236}">
                <a16:creationId xmlns:a16="http://schemas.microsoft.com/office/drawing/2014/main" id="{4DBB6E2A-723F-48F4-9592-AC166B8A2562}"/>
              </a:ext>
            </a:extLst>
          </p:cNvPr>
          <p:cNvSpPr>
            <a:spLocks noGrp="1"/>
          </p:cNvSpPr>
          <p:nvPr>
            <p:ph type="body" idx="20"/>
          </p:nvPr>
        </p:nvSpPr>
        <p:spPr/>
        <p:txBody>
          <a:bodyPr/>
          <a:lstStyle/>
          <a:p>
            <a:r>
              <a:rPr lang="en-US" dirty="0" err="1" smtClean="0"/>
              <a:t>Tổ</a:t>
            </a:r>
            <a:r>
              <a:rPr lang="en-US" dirty="0" smtClean="0"/>
              <a:t> </a:t>
            </a:r>
            <a:r>
              <a:rPr lang="en-US" dirty="0" err="1" smtClean="0"/>
              <a:t>chức</a:t>
            </a:r>
            <a:r>
              <a:rPr lang="en-US" dirty="0" smtClean="0"/>
              <a:t> </a:t>
            </a:r>
            <a:r>
              <a:rPr lang="en-US" dirty="0" err="1" smtClean="0"/>
              <a:t>nhóm</a:t>
            </a:r>
            <a:r>
              <a:rPr lang="en-US" dirty="0" smtClean="0"/>
              <a:t> </a:t>
            </a:r>
            <a:r>
              <a:rPr lang="en-US" dirty="0" err="1" smtClean="0"/>
              <a:t>học</a:t>
            </a:r>
            <a:r>
              <a:rPr lang="en-US" dirty="0" smtClean="0"/>
              <a:t> </a:t>
            </a:r>
            <a:r>
              <a:rPr lang="en-US" dirty="0" err="1" smtClean="0"/>
              <a:t>tập</a:t>
            </a:r>
            <a:endParaRPr lang="en-US" dirty="0"/>
          </a:p>
        </p:txBody>
      </p:sp>
      <p:pic>
        <p:nvPicPr>
          <p:cNvPr id="15" name="Picture Placeholder 14" descr="Handshake">
            <a:extLst>
              <a:ext uri="{FF2B5EF4-FFF2-40B4-BE49-F238E27FC236}">
                <a16:creationId xmlns:a16="http://schemas.microsoft.com/office/drawing/2014/main" id="{81D3A918-98A7-4066-B28E-B473663F8F30}"/>
              </a:ext>
            </a:extLst>
          </p:cNvPr>
          <p:cNvPicPr>
            <a:picLocks noGrp="1" noChangeAspect="1"/>
          </p:cNvPicPr>
          <p:nvPr>
            <p:ph type="pic" sz="quarter" idx="18"/>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p:pic>
      <p:sp>
        <p:nvSpPr>
          <p:cNvPr id="3" name="Text Placeholder 2">
            <a:extLst>
              <a:ext uri="{FF2B5EF4-FFF2-40B4-BE49-F238E27FC236}">
                <a16:creationId xmlns:a16="http://schemas.microsoft.com/office/drawing/2014/main" id="{8A1B14A5-E7B8-4F35-8378-DB748F6A6CEF}"/>
              </a:ext>
            </a:extLst>
          </p:cNvPr>
          <p:cNvSpPr>
            <a:spLocks noGrp="1"/>
          </p:cNvSpPr>
          <p:nvPr>
            <p:ph type="body" idx="1"/>
          </p:nvPr>
        </p:nvSpPr>
        <p:spPr>
          <a:xfrm>
            <a:off x="4465792" y="2035368"/>
            <a:ext cx="3008434" cy="601087"/>
          </a:xfrm>
        </p:spPr>
        <p:txBody>
          <a:bodyPr/>
          <a:lstStyle/>
          <a:p>
            <a:r>
              <a:rPr lang="en-US" sz="2400" dirty="0" smtClean="0">
                <a:solidFill>
                  <a:schemeClr val="accent1"/>
                </a:solidFill>
                <a:latin typeface="Cambria Math" panose="02040503050406030204" pitchFamily="18" charset="0"/>
                <a:ea typeface="Cambria Math" panose="02040503050406030204" pitchFamily="18" charset="0"/>
              </a:rPr>
              <a:t>1. </a:t>
            </a:r>
            <a:r>
              <a:rPr lang="en-US" sz="2400" dirty="0" err="1" smtClean="0">
                <a:latin typeface="Cambria Math" panose="02040503050406030204" pitchFamily="18" charset="0"/>
                <a:ea typeface="Cambria Math" panose="02040503050406030204" pitchFamily="18" charset="0"/>
              </a:rPr>
              <a:t>Đặt</a:t>
            </a:r>
            <a:r>
              <a:rPr lang="en-US" sz="2400" dirty="0" smtClean="0">
                <a:latin typeface="Cambria Math" panose="02040503050406030204" pitchFamily="18" charset="0"/>
                <a:ea typeface="Cambria Math" panose="02040503050406030204" pitchFamily="18" charset="0"/>
              </a:rPr>
              <a:t> </a:t>
            </a:r>
            <a:r>
              <a:rPr lang="en-US" sz="2400" dirty="0" err="1" smtClean="0">
                <a:latin typeface="Cambria Math" panose="02040503050406030204" pitchFamily="18" charset="0"/>
                <a:ea typeface="Cambria Math" panose="02040503050406030204" pitchFamily="18" charset="0"/>
              </a:rPr>
              <a:t>vấn</a:t>
            </a:r>
            <a:r>
              <a:rPr lang="en-US" sz="2400" dirty="0" smtClean="0">
                <a:latin typeface="Cambria Math" panose="02040503050406030204" pitchFamily="18" charset="0"/>
                <a:ea typeface="Cambria Math" panose="02040503050406030204" pitchFamily="18" charset="0"/>
              </a:rPr>
              <a:t> </a:t>
            </a:r>
            <a:r>
              <a:rPr lang="en-US" sz="2400" dirty="0" err="1" smtClean="0">
                <a:latin typeface="Cambria Math" panose="02040503050406030204" pitchFamily="18" charset="0"/>
                <a:ea typeface="Cambria Math" panose="02040503050406030204" pitchFamily="18" charset="0"/>
              </a:rPr>
              <a:t>đề</a:t>
            </a:r>
            <a:r>
              <a:rPr lang="en-US" sz="2400" dirty="0" smtClean="0">
                <a:latin typeface="Cambria Math" panose="02040503050406030204" pitchFamily="18" charset="0"/>
                <a:ea typeface="Cambria Math" panose="02040503050406030204" pitchFamily="18" charset="0"/>
              </a:rPr>
              <a:t>- </a:t>
            </a:r>
            <a:r>
              <a:rPr lang="en-US" sz="2400" dirty="0" err="1" smtClean="0">
                <a:latin typeface="Cambria Math" panose="02040503050406030204" pitchFamily="18" charset="0"/>
                <a:ea typeface="Cambria Math" panose="02040503050406030204" pitchFamily="18" charset="0"/>
              </a:rPr>
              <a:t>giao</a:t>
            </a:r>
            <a:r>
              <a:rPr lang="en-US" sz="2400" dirty="0" smtClean="0">
                <a:latin typeface="Cambria Math" panose="02040503050406030204" pitchFamily="18" charset="0"/>
                <a:ea typeface="Cambria Math" panose="02040503050406030204" pitchFamily="18" charset="0"/>
              </a:rPr>
              <a:t> </a:t>
            </a:r>
            <a:r>
              <a:rPr lang="en-US" sz="2400" dirty="0" err="1" smtClean="0">
                <a:latin typeface="Cambria Math" panose="02040503050406030204" pitchFamily="18" charset="0"/>
                <a:ea typeface="Cambria Math" panose="02040503050406030204" pitchFamily="18" charset="0"/>
              </a:rPr>
              <a:t>nhiệm</a:t>
            </a:r>
            <a:r>
              <a:rPr lang="en-US" sz="2400" dirty="0" smtClean="0">
                <a:latin typeface="Cambria Math" panose="02040503050406030204" pitchFamily="18" charset="0"/>
                <a:ea typeface="Cambria Math" panose="02040503050406030204" pitchFamily="18" charset="0"/>
              </a:rPr>
              <a:t> </a:t>
            </a:r>
            <a:r>
              <a:rPr lang="en-US" sz="2400" dirty="0" err="1" smtClean="0">
                <a:latin typeface="Cambria Math" panose="02040503050406030204" pitchFamily="18" charset="0"/>
                <a:ea typeface="Cambria Math" panose="02040503050406030204" pitchFamily="18" charset="0"/>
              </a:rPr>
              <a:t>vụ</a:t>
            </a:r>
            <a:endParaRPr lang="en-US" sz="2400" dirty="0">
              <a:solidFill>
                <a:schemeClr val="accent1"/>
              </a:solidFill>
              <a:latin typeface="Cambria Math" panose="02040503050406030204" pitchFamily="18" charset="0"/>
              <a:ea typeface="Cambria Math" panose="02040503050406030204" pitchFamily="18" charset="0"/>
            </a:endParaRPr>
          </a:p>
        </p:txBody>
      </p:sp>
      <p:pic>
        <p:nvPicPr>
          <p:cNvPr id="17" name="Picture Placeholder 16" descr="Download from cloud">
            <a:extLst>
              <a:ext uri="{FF2B5EF4-FFF2-40B4-BE49-F238E27FC236}">
                <a16:creationId xmlns:a16="http://schemas.microsoft.com/office/drawing/2014/main" id="{DEA952AA-034C-46B7-999E-31F46E9F36FC}"/>
              </a:ext>
            </a:extLst>
          </p:cNvPr>
          <p:cNvPicPr>
            <a:picLocks noGrp="1" noChangeAspect="1"/>
          </p:cNvPicPr>
          <p:nvPr>
            <p:ph type="pic" sz="quarter" idx="19"/>
          </p:nvPr>
        </p:nvPicPr>
        <p:blipFill>
          <a:blip r:embed="rId5">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p:pic>
      <p:sp>
        <p:nvSpPr>
          <p:cNvPr id="7" name="Text Placeholder 6">
            <a:extLst>
              <a:ext uri="{FF2B5EF4-FFF2-40B4-BE49-F238E27FC236}">
                <a16:creationId xmlns:a16="http://schemas.microsoft.com/office/drawing/2014/main" id="{B0BBB0D3-F4B5-4146-8064-6CACD6B0C1A1}"/>
              </a:ext>
            </a:extLst>
          </p:cNvPr>
          <p:cNvSpPr>
            <a:spLocks noGrp="1"/>
          </p:cNvSpPr>
          <p:nvPr>
            <p:ph type="body" idx="15"/>
          </p:nvPr>
        </p:nvSpPr>
        <p:spPr>
          <a:xfrm>
            <a:off x="8540836" y="1867341"/>
            <a:ext cx="3287748" cy="889818"/>
          </a:xfrm>
        </p:spPr>
        <p:txBody>
          <a:bodyPr/>
          <a:lstStyle/>
          <a:p>
            <a:r>
              <a:rPr lang="en-US" dirty="0" smtClean="0">
                <a:solidFill>
                  <a:schemeClr val="accent1"/>
                </a:solidFill>
              </a:rPr>
              <a:t>2. </a:t>
            </a:r>
            <a:r>
              <a:rPr lang="en-US" dirty="0" err="1" smtClean="0">
                <a:solidFill>
                  <a:schemeClr val="accent1"/>
                </a:solidFill>
              </a:rPr>
              <a:t>Tìm</a:t>
            </a:r>
            <a:r>
              <a:rPr lang="en-US" dirty="0" smtClean="0">
                <a:solidFill>
                  <a:schemeClr val="accent1"/>
                </a:solidFill>
              </a:rPr>
              <a:t> </a:t>
            </a:r>
            <a:r>
              <a:rPr lang="en-US" dirty="0" err="1" smtClean="0">
                <a:solidFill>
                  <a:schemeClr val="accent1"/>
                </a:solidFill>
              </a:rPr>
              <a:t>hiểu</a:t>
            </a:r>
            <a:r>
              <a:rPr lang="en-US" dirty="0" smtClean="0">
                <a:solidFill>
                  <a:schemeClr val="accent1"/>
                </a:solidFill>
              </a:rPr>
              <a:t> </a:t>
            </a:r>
            <a:r>
              <a:rPr lang="en-US" dirty="0" err="1" smtClean="0">
                <a:solidFill>
                  <a:schemeClr val="accent1"/>
                </a:solidFill>
              </a:rPr>
              <a:t>sơ</a:t>
            </a:r>
            <a:r>
              <a:rPr lang="en-US" dirty="0" smtClean="0">
                <a:solidFill>
                  <a:schemeClr val="accent1"/>
                </a:solidFill>
              </a:rPr>
              <a:t> </a:t>
            </a:r>
            <a:r>
              <a:rPr lang="en-US" dirty="0" err="1" smtClean="0">
                <a:solidFill>
                  <a:schemeClr val="accent1"/>
                </a:solidFill>
              </a:rPr>
              <a:t>lược</a:t>
            </a:r>
            <a:r>
              <a:rPr lang="en-US" dirty="0" smtClean="0">
                <a:solidFill>
                  <a:schemeClr val="accent1"/>
                </a:solidFill>
              </a:rPr>
              <a:t> </a:t>
            </a:r>
            <a:r>
              <a:rPr lang="en-US" dirty="0" err="1" smtClean="0">
                <a:solidFill>
                  <a:schemeClr val="accent1"/>
                </a:solidFill>
              </a:rPr>
              <a:t>về</a:t>
            </a:r>
            <a:r>
              <a:rPr lang="en-US" dirty="0" smtClean="0">
                <a:solidFill>
                  <a:schemeClr val="accent1"/>
                </a:solidFill>
              </a:rPr>
              <a:t> </a:t>
            </a:r>
            <a:r>
              <a:rPr lang="en-US" dirty="0" err="1" smtClean="0">
                <a:solidFill>
                  <a:schemeClr val="accent1"/>
                </a:solidFill>
              </a:rPr>
              <a:t>mô</a:t>
            </a:r>
            <a:r>
              <a:rPr lang="en-US" dirty="0" smtClean="0">
                <a:solidFill>
                  <a:schemeClr val="accent1"/>
                </a:solidFill>
              </a:rPr>
              <a:t> </a:t>
            </a:r>
            <a:r>
              <a:rPr lang="en-US" dirty="0" err="1" smtClean="0">
                <a:solidFill>
                  <a:schemeClr val="accent1"/>
                </a:solidFill>
              </a:rPr>
              <a:t>hình</a:t>
            </a:r>
            <a:endParaRPr lang="en-US" dirty="0" smtClean="0">
              <a:solidFill>
                <a:schemeClr val="accent1"/>
              </a:solidFill>
            </a:endParaRPr>
          </a:p>
          <a:p>
            <a:endParaRPr lang="en-US" dirty="0" smtClean="0">
              <a:solidFill>
                <a:schemeClr val="accent1"/>
              </a:solidFill>
            </a:endParaRPr>
          </a:p>
          <a:p>
            <a:endParaRPr lang="en-US" dirty="0"/>
          </a:p>
          <a:p>
            <a:endParaRPr lang="en-US" dirty="0" smtClean="0">
              <a:solidFill>
                <a:schemeClr val="accent1"/>
              </a:solidFill>
            </a:endParaRPr>
          </a:p>
          <a:p>
            <a:endParaRPr lang="en-US" dirty="0"/>
          </a:p>
          <a:p>
            <a:endParaRPr lang="en-US" dirty="0" smtClean="0">
              <a:solidFill>
                <a:schemeClr val="accent1"/>
              </a:solidFill>
            </a:endParaRPr>
          </a:p>
          <a:p>
            <a:endParaRPr lang="en-US" dirty="0"/>
          </a:p>
          <a:p>
            <a:endParaRPr lang="en-US" dirty="0" smtClean="0">
              <a:solidFill>
                <a:schemeClr val="accent1"/>
              </a:solidFill>
            </a:endParaRPr>
          </a:p>
          <a:p>
            <a:endParaRPr lang="en-US" dirty="0"/>
          </a:p>
          <a:p>
            <a:endParaRPr lang="en-US" dirty="0" smtClean="0">
              <a:solidFill>
                <a:schemeClr val="accent1"/>
              </a:solidFill>
            </a:endParaRPr>
          </a:p>
          <a:p>
            <a:endParaRPr lang="en-US" dirty="0"/>
          </a:p>
          <a:p>
            <a:endParaRPr lang="en-US" dirty="0" smtClean="0">
              <a:solidFill>
                <a:schemeClr val="accent1"/>
              </a:solidFill>
            </a:endParaRPr>
          </a:p>
          <a:p>
            <a:endParaRPr lang="en-US" dirty="0"/>
          </a:p>
          <a:p>
            <a:r>
              <a:rPr lang="en-US" dirty="0" smtClean="0">
                <a:solidFill>
                  <a:schemeClr val="accent1"/>
                </a:solidFill>
              </a:rPr>
              <a:t>2</a:t>
            </a:r>
            <a:r>
              <a:rPr lang="en-US" sz="2400" dirty="0" smtClean="0">
                <a:solidFill>
                  <a:schemeClr val="accent1"/>
                </a:solidFill>
                <a:latin typeface="Cambria Math" panose="02040503050406030204" pitchFamily="18" charset="0"/>
                <a:ea typeface="Cambria Math" panose="02040503050406030204" pitchFamily="18" charset="0"/>
              </a:rPr>
              <a:t>. </a:t>
            </a:r>
            <a:r>
              <a:rPr lang="en-US" sz="2400" dirty="0" err="1" smtClean="0">
                <a:solidFill>
                  <a:schemeClr val="accent1"/>
                </a:solidFill>
                <a:latin typeface="Cambria Math" panose="02040503050406030204" pitchFamily="18" charset="0"/>
                <a:ea typeface="Cambria Math" panose="02040503050406030204" pitchFamily="18" charset="0"/>
              </a:rPr>
              <a:t>Tìm</a:t>
            </a:r>
            <a:r>
              <a:rPr lang="en-US" sz="2400" dirty="0" smtClean="0">
                <a:solidFill>
                  <a:schemeClr val="accent1"/>
                </a:solidFill>
                <a:latin typeface="Cambria Math" panose="02040503050406030204" pitchFamily="18" charset="0"/>
                <a:ea typeface="Cambria Math" panose="02040503050406030204" pitchFamily="18" charset="0"/>
              </a:rPr>
              <a:t> </a:t>
            </a:r>
            <a:r>
              <a:rPr lang="en-US" sz="2400" dirty="0" err="1" smtClean="0">
                <a:solidFill>
                  <a:schemeClr val="accent1"/>
                </a:solidFill>
                <a:latin typeface="Cambria Math" panose="02040503050406030204" pitchFamily="18" charset="0"/>
                <a:ea typeface="Cambria Math" panose="02040503050406030204" pitchFamily="18" charset="0"/>
              </a:rPr>
              <a:t>hiểu</a:t>
            </a:r>
            <a:r>
              <a:rPr lang="en-US" sz="2400" dirty="0" smtClean="0">
                <a:solidFill>
                  <a:schemeClr val="accent1"/>
                </a:solidFill>
                <a:latin typeface="Cambria Math" panose="02040503050406030204" pitchFamily="18" charset="0"/>
                <a:ea typeface="Cambria Math" panose="02040503050406030204" pitchFamily="18" charset="0"/>
              </a:rPr>
              <a:t> </a:t>
            </a:r>
            <a:r>
              <a:rPr lang="en-US" sz="2400" dirty="0" err="1" smtClean="0">
                <a:solidFill>
                  <a:schemeClr val="accent1"/>
                </a:solidFill>
                <a:latin typeface="Cambria Math" panose="02040503050406030204" pitchFamily="18" charset="0"/>
                <a:ea typeface="Cambria Math" panose="02040503050406030204" pitchFamily="18" charset="0"/>
              </a:rPr>
              <a:t>sơ</a:t>
            </a:r>
            <a:r>
              <a:rPr lang="en-US" sz="2400" dirty="0" smtClean="0">
                <a:solidFill>
                  <a:schemeClr val="accent1"/>
                </a:solidFill>
                <a:latin typeface="Cambria Math" panose="02040503050406030204" pitchFamily="18" charset="0"/>
                <a:ea typeface="Cambria Math" panose="02040503050406030204" pitchFamily="18" charset="0"/>
              </a:rPr>
              <a:t> </a:t>
            </a:r>
            <a:r>
              <a:rPr lang="en-US" sz="2400" dirty="0" err="1" smtClean="0">
                <a:solidFill>
                  <a:schemeClr val="accent1"/>
                </a:solidFill>
                <a:latin typeface="Cambria Math" panose="02040503050406030204" pitchFamily="18" charset="0"/>
                <a:ea typeface="Cambria Math" panose="02040503050406030204" pitchFamily="18" charset="0"/>
              </a:rPr>
              <a:t>lược</a:t>
            </a:r>
            <a:r>
              <a:rPr lang="en-US" sz="2400" dirty="0" smtClean="0">
                <a:solidFill>
                  <a:schemeClr val="accent1"/>
                </a:solidFill>
                <a:latin typeface="Cambria Math" panose="02040503050406030204" pitchFamily="18" charset="0"/>
                <a:ea typeface="Cambria Math" panose="02040503050406030204" pitchFamily="18" charset="0"/>
              </a:rPr>
              <a:t> </a:t>
            </a:r>
            <a:r>
              <a:rPr lang="en-US" sz="2400" dirty="0" err="1" smtClean="0">
                <a:solidFill>
                  <a:schemeClr val="accent1"/>
                </a:solidFill>
                <a:latin typeface="Cambria Math" panose="02040503050406030204" pitchFamily="18" charset="0"/>
                <a:ea typeface="Cambria Math" panose="02040503050406030204" pitchFamily="18" charset="0"/>
              </a:rPr>
              <a:t>về</a:t>
            </a:r>
            <a:r>
              <a:rPr lang="en-US" sz="2400" dirty="0" smtClean="0">
                <a:solidFill>
                  <a:schemeClr val="accent1"/>
                </a:solidFill>
                <a:latin typeface="Cambria Math" panose="02040503050406030204" pitchFamily="18" charset="0"/>
                <a:ea typeface="Cambria Math" panose="02040503050406030204" pitchFamily="18" charset="0"/>
              </a:rPr>
              <a:t> </a:t>
            </a:r>
            <a:r>
              <a:rPr lang="en-US" sz="2400" dirty="0" err="1" smtClean="0">
                <a:solidFill>
                  <a:schemeClr val="accent1"/>
                </a:solidFill>
                <a:latin typeface="Cambria Math" panose="02040503050406030204" pitchFamily="18" charset="0"/>
                <a:ea typeface="Cambria Math" panose="02040503050406030204" pitchFamily="18" charset="0"/>
              </a:rPr>
              <a:t>môi</a:t>
            </a:r>
            <a:r>
              <a:rPr lang="en-US" sz="2400" dirty="0" smtClean="0">
                <a:solidFill>
                  <a:schemeClr val="accent1"/>
                </a:solidFill>
                <a:latin typeface="Cambria Math" panose="02040503050406030204" pitchFamily="18" charset="0"/>
                <a:ea typeface="Cambria Math" panose="02040503050406030204" pitchFamily="18" charset="0"/>
              </a:rPr>
              <a:t> </a:t>
            </a:r>
            <a:r>
              <a:rPr lang="en-US" sz="2400" dirty="0" err="1" smtClean="0">
                <a:solidFill>
                  <a:schemeClr val="accent1"/>
                </a:solidFill>
                <a:latin typeface="Cambria Math" panose="02040503050406030204" pitchFamily="18" charset="0"/>
                <a:ea typeface="Cambria Math" panose="02040503050406030204" pitchFamily="18" charset="0"/>
              </a:rPr>
              <a:t>trường</a:t>
            </a:r>
            <a:r>
              <a:rPr lang="en-US" sz="2400" dirty="0" smtClean="0">
                <a:solidFill>
                  <a:schemeClr val="accent1"/>
                </a:solidFill>
                <a:latin typeface="Cambria Math" panose="02040503050406030204" pitchFamily="18" charset="0"/>
                <a:ea typeface="Cambria Math" panose="02040503050406030204" pitchFamily="18" charset="0"/>
              </a:rPr>
              <a:t> </a:t>
            </a:r>
            <a:r>
              <a:rPr lang="en-US" sz="2400" dirty="0" err="1" smtClean="0">
                <a:solidFill>
                  <a:schemeClr val="accent1"/>
                </a:solidFill>
                <a:latin typeface="Cambria Math" panose="02040503050406030204" pitchFamily="18" charset="0"/>
                <a:ea typeface="Cambria Math" panose="02040503050406030204" pitchFamily="18" charset="0"/>
              </a:rPr>
              <a:t>truyền</a:t>
            </a:r>
            <a:r>
              <a:rPr lang="en-US" sz="2400" dirty="0" smtClean="0">
                <a:solidFill>
                  <a:schemeClr val="accent1"/>
                </a:solidFill>
                <a:latin typeface="Cambria Math" panose="02040503050406030204" pitchFamily="18" charset="0"/>
                <a:ea typeface="Cambria Math" panose="02040503050406030204" pitchFamily="18" charset="0"/>
              </a:rPr>
              <a:t> </a:t>
            </a:r>
            <a:r>
              <a:rPr lang="en-US" sz="2400" dirty="0" err="1" smtClean="0">
                <a:solidFill>
                  <a:schemeClr val="accent1"/>
                </a:solidFill>
                <a:latin typeface="Cambria Math" panose="02040503050406030204" pitchFamily="18" charset="0"/>
                <a:ea typeface="Cambria Math" panose="02040503050406030204" pitchFamily="18" charset="0"/>
              </a:rPr>
              <a:t>sóng</a:t>
            </a:r>
            <a:endParaRPr lang="en-US" sz="2400" dirty="0" smtClean="0">
              <a:solidFill>
                <a:schemeClr val="accent1"/>
              </a:solidFill>
              <a:latin typeface="Cambria Math" panose="02040503050406030204" pitchFamily="18" charset="0"/>
              <a:ea typeface="Cambria Math" panose="02040503050406030204" pitchFamily="18" charset="0"/>
            </a:endParaRPr>
          </a:p>
          <a:p>
            <a:endParaRPr lang="en-US" dirty="0">
              <a:solidFill>
                <a:schemeClr val="accent1"/>
              </a:solidFill>
            </a:endParaRPr>
          </a:p>
        </p:txBody>
      </p:sp>
      <p:sp>
        <p:nvSpPr>
          <p:cNvPr id="18" name="Content Placeholder 17">
            <a:extLst>
              <a:ext uri="{FF2B5EF4-FFF2-40B4-BE49-F238E27FC236}">
                <a16:creationId xmlns:a16="http://schemas.microsoft.com/office/drawing/2014/main" id="{CD6CEFA7-5AB5-47CF-83D8-F5F3DF38D2AF}"/>
              </a:ext>
            </a:extLst>
          </p:cNvPr>
          <p:cNvSpPr>
            <a:spLocks noGrp="1"/>
          </p:cNvSpPr>
          <p:nvPr>
            <p:ph sz="quarter" idx="14"/>
          </p:nvPr>
        </p:nvSpPr>
        <p:spPr/>
        <p:txBody>
          <a:bodyPr/>
          <a:lstStyle/>
          <a:p>
            <a:r>
              <a:rPr lang="en-US" dirty="0"/>
              <a:t>Your company name</a:t>
            </a:r>
          </a:p>
        </p:txBody>
      </p:sp>
      <p:sp>
        <p:nvSpPr>
          <p:cNvPr id="5" name="Slide Number Placeholder 4">
            <a:extLst>
              <a:ext uri="{FF2B5EF4-FFF2-40B4-BE49-F238E27FC236}">
                <a16:creationId xmlns:a16="http://schemas.microsoft.com/office/drawing/2014/main" id="{ABBA3DB3-A445-4949-AB8E-8B2F3C33366B}"/>
              </a:ext>
            </a:extLst>
          </p:cNvPr>
          <p:cNvSpPr>
            <a:spLocks noGrp="1"/>
          </p:cNvSpPr>
          <p:nvPr>
            <p:ph type="sldNum" sz="quarter" idx="12"/>
          </p:nvPr>
        </p:nvSpPr>
        <p:spPr/>
        <p:txBody>
          <a:bodyPr/>
          <a:lstStyle/>
          <a:p>
            <a:fld id="{48BB047D-A6CD-43AB-96F0-683C726B586B}" type="slidenum">
              <a:rPr lang="en-US" smtClean="0"/>
              <a:pPr/>
              <a:t>11</a:t>
            </a:fld>
            <a:endParaRPr lang="en-US" dirty="0"/>
          </a:p>
        </p:txBody>
      </p:sp>
      <p:sp>
        <p:nvSpPr>
          <p:cNvPr id="9" name="Rectangle 8"/>
          <p:cNvSpPr/>
          <p:nvPr/>
        </p:nvSpPr>
        <p:spPr>
          <a:xfrm>
            <a:off x="4080984" y="2827500"/>
            <a:ext cx="3393242" cy="2862322"/>
          </a:xfrm>
          <a:prstGeom prst="rect">
            <a:avLst/>
          </a:prstGeom>
        </p:spPr>
        <p:txBody>
          <a:bodyPr wrap="square">
            <a:spAutoFit/>
          </a:bodyPr>
          <a:lstStyle/>
          <a:p>
            <a:pPr>
              <a:lnSpc>
                <a:spcPct val="150000"/>
              </a:lnSpc>
            </a:pPr>
            <a:r>
              <a:rPr lang="en-US" sz="2400" i="1" dirty="0" err="1" smtClean="0">
                <a:latin typeface="Cambria Math" panose="02040503050406030204" pitchFamily="18" charset="0"/>
                <a:ea typeface="Cambria Math" panose="02040503050406030204" pitchFamily="18" charset="0"/>
              </a:rPr>
              <a:t>Giáo</a:t>
            </a:r>
            <a:r>
              <a:rPr lang="en-US" sz="2400" i="1" dirty="0" smtClean="0">
                <a:latin typeface="Cambria Math" panose="02040503050406030204" pitchFamily="18" charset="0"/>
                <a:ea typeface="Cambria Math" panose="02040503050406030204" pitchFamily="18" charset="0"/>
              </a:rPr>
              <a:t> </a:t>
            </a:r>
            <a:r>
              <a:rPr lang="en-US" sz="2400" i="1" dirty="0" err="1" smtClean="0">
                <a:latin typeface="Cambria Math" panose="02040503050406030204" pitchFamily="18" charset="0"/>
                <a:ea typeface="Cambria Math" panose="02040503050406030204" pitchFamily="18" charset="0"/>
              </a:rPr>
              <a:t>viên</a:t>
            </a:r>
            <a:r>
              <a:rPr lang="en-US" sz="2400" i="1" dirty="0" smtClean="0">
                <a:latin typeface="Cambria Math" panose="02040503050406030204" pitchFamily="18" charset="0"/>
                <a:ea typeface="Cambria Math" panose="02040503050406030204" pitchFamily="18" charset="0"/>
              </a:rPr>
              <a:t> </a:t>
            </a:r>
            <a:r>
              <a:rPr lang="en-US" sz="2400" i="1" dirty="0" err="1">
                <a:latin typeface="Cambria Math" panose="02040503050406030204" pitchFamily="18" charset="0"/>
                <a:ea typeface="Cambria Math" panose="02040503050406030204" pitchFamily="18" charset="0"/>
              </a:rPr>
              <a:t>cho</a:t>
            </a:r>
            <a:r>
              <a:rPr lang="en-US" sz="2400" i="1" dirty="0">
                <a:latin typeface="Cambria Math" panose="02040503050406030204" pitchFamily="18" charset="0"/>
                <a:ea typeface="Cambria Math" panose="02040503050406030204" pitchFamily="18" charset="0"/>
              </a:rPr>
              <a:t> </a:t>
            </a:r>
            <a:r>
              <a:rPr lang="en-US" sz="2400" i="1" dirty="0" err="1">
                <a:latin typeface="Cambria Math" panose="02040503050406030204" pitchFamily="18" charset="0"/>
                <a:ea typeface="Cambria Math" panose="02040503050406030204" pitchFamily="18" charset="0"/>
              </a:rPr>
              <a:t>học</a:t>
            </a:r>
            <a:r>
              <a:rPr lang="en-US" sz="2400" i="1" dirty="0">
                <a:latin typeface="Cambria Math" panose="02040503050406030204" pitchFamily="18" charset="0"/>
                <a:ea typeface="Cambria Math" panose="02040503050406030204" pitchFamily="18" charset="0"/>
              </a:rPr>
              <a:t> </a:t>
            </a:r>
            <a:r>
              <a:rPr lang="en-US" sz="2400" i="1" dirty="0" err="1">
                <a:latin typeface="Cambria Math" panose="02040503050406030204" pitchFamily="18" charset="0"/>
                <a:ea typeface="Cambria Math" panose="02040503050406030204" pitchFamily="18" charset="0"/>
              </a:rPr>
              <a:t>sinh</a:t>
            </a:r>
            <a:r>
              <a:rPr lang="en-US" sz="2400" i="1" dirty="0">
                <a:latin typeface="Cambria Math" panose="02040503050406030204" pitchFamily="18" charset="0"/>
                <a:ea typeface="Cambria Math" panose="02040503050406030204" pitchFamily="18" charset="0"/>
              </a:rPr>
              <a:t> </a:t>
            </a:r>
            <a:r>
              <a:rPr lang="en-US" sz="2400" i="1" dirty="0" err="1">
                <a:latin typeface="Cambria Math" panose="02040503050406030204" pitchFamily="18" charset="0"/>
                <a:ea typeface="Cambria Math" panose="02040503050406030204" pitchFamily="18" charset="0"/>
              </a:rPr>
              <a:t>xem</a:t>
            </a:r>
            <a:r>
              <a:rPr lang="en-US" sz="2400" i="1" dirty="0">
                <a:latin typeface="Cambria Math" panose="02040503050406030204" pitchFamily="18" charset="0"/>
                <a:ea typeface="Cambria Math" panose="02040503050406030204" pitchFamily="18" charset="0"/>
              </a:rPr>
              <a:t> clip video </a:t>
            </a:r>
            <a:r>
              <a:rPr lang="en-US" sz="2400" i="1" dirty="0" err="1">
                <a:latin typeface="Cambria Math" panose="02040503050406030204" pitchFamily="18" charset="0"/>
                <a:ea typeface="Cambria Math" panose="02040503050406030204" pitchFamily="18" charset="0"/>
              </a:rPr>
              <a:t>và</a:t>
            </a:r>
            <a:r>
              <a:rPr lang="en-US" sz="2400" i="1" dirty="0">
                <a:latin typeface="Cambria Math" panose="02040503050406030204" pitchFamily="18" charset="0"/>
                <a:ea typeface="Cambria Math" panose="02040503050406030204" pitchFamily="18" charset="0"/>
              </a:rPr>
              <a:t> </a:t>
            </a:r>
            <a:r>
              <a:rPr lang="en-US" sz="2400" i="1" dirty="0" err="1">
                <a:latin typeface="Cambria Math" panose="02040503050406030204" pitchFamily="18" charset="0"/>
                <a:ea typeface="Cambria Math" panose="02040503050406030204" pitchFamily="18" charset="0"/>
              </a:rPr>
              <a:t>yêu</a:t>
            </a:r>
            <a:r>
              <a:rPr lang="en-US" sz="2400" i="1" dirty="0">
                <a:latin typeface="Cambria Math" panose="02040503050406030204" pitchFamily="18" charset="0"/>
                <a:ea typeface="Cambria Math" panose="02040503050406030204" pitchFamily="18" charset="0"/>
              </a:rPr>
              <a:t> </a:t>
            </a:r>
            <a:r>
              <a:rPr lang="en-US" sz="2400" i="1" dirty="0" err="1">
                <a:latin typeface="Cambria Math" panose="02040503050406030204" pitchFamily="18" charset="0"/>
                <a:ea typeface="Cambria Math" panose="02040503050406030204" pitchFamily="18" charset="0"/>
              </a:rPr>
              <a:t>cầu</a:t>
            </a:r>
            <a:r>
              <a:rPr lang="en-US" sz="2400" i="1" dirty="0">
                <a:latin typeface="Cambria Math" panose="02040503050406030204" pitchFamily="18" charset="0"/>
                <a:ea typeface="Cambria Math" panose="02040503050406030204" pitchFamily="18" charset="0"/>
              </a:rPr>
              <a:t> HS </a:t>
            </a:r>
            <a:r>
              <a:rPr lang="en-US" sz="2400" i="1" dirty="0" err="1">
                <a:latin typeface="Cambria Math" panose="02040503050406030204" pitchFamily="18" charset="0"/>
                <a:ea typeface="Cambria Math" panose="02040503050406030204" pitchFamily="18" charset="0"/>
              </a:rPr>
              <a:t>quan</a:t>
            </a:r>
            <a:r>
              <a:rPr lang="en-US" sz="2400" i="1" dirty="0">
                <a:latin typeface="Cambria Math" panose="02040503050406030204" pitchFamily="18" charset="0"/>
                <a:ea typeface="Cambria Math" panose="02040503050406030204" pitchFamily="18" charset="0"/>
              </a:rPr>
              <a:t> </a:t>
            </a:r>
            <a:r>
              <a:rPr lang="en-US" sz="2400" i="1" dirty="0" err="1">
                <a:latin typeface="Cambria Math" panose="02040503050406030204" pitchFamily="18" charset="0"/>
                <a:ea typeface="Cambria Math" panose="02040503050406030204" pitchFamily="18" charset="0"/>
              </a:rPr>
              <a:t>sát</a:t>
            </a:r>
            <a:r>
              <a:rPr lang="en-US" sz="2400" i="1" dirty="0">
                <a:latin typeface="Cambria Math" panose="02040503050406030204" pitchFamily="18" charset="0"/>
                <a:ea typeface="Cambria Math" panose="02040503050406030204" pitchFamily="18" charset="0"/>
              </a:rPr>
              <a:t> </a:t>
            </a:r>
            <a:r>
              <a:rPr lang="en-US" sz="2400" i="1" dirty="0" err="1">
                <a:latin typeface="Cambria Math" panose="02040503050406030204" pitchFamily="18" charset="0"/>
                <a:ea typeface="Cambria Math" panose="02040503050406030204" pitchFamily="18" charset="0"/>
              </a:rPr>
              <a:t>xem</a:t>
            </a:r>
            <a:r>
              <a:rPr lang="en-US" sz="2400" i="1" dirty="0">
                <a:latin typeface="Cambria Math" panose="02040503050406030204" pitchFamily="18" charset="0"/>
                <a:ea typeface="Cambria Math" panose="02040503050406030204" pitchFamily="18" charset="0"/>
              </a:rPr>
              <a:t> </a:t>
            </a:r>
            <a:r>
              <a:rPr lang="en-US" sz="2400" i="1" dirty="0" err="1">
                <a:latin typeface="Cambria Math" panose="02040503050406030204" pitchFamily="18" charset="0"/>
                <a:ea typeface="Cambria Math" panose="02040503050406030204" pitchFamily="18" charset="0"/>
              </a:rPr>
              <a:t>mô</a:t>
            </a:r>
            <a:r>
              <a:rPr lang="en-US" sz="2400" i="1" dirty="0">
                <a:latin typeface="Cambria Math" panose="02040503050406030204" pitchFamily="18" charset="0"/>
                <a:ea typeface="Cambria Math" panose="02040503050406030204" pitchFamily="18" charset="0"/>
              </a:rPr>
              <a:t> </a:t>
            </a:r>
            <a:r>
              <a:rPr lang="en-US" sz="2400" i="1" dirty="0" err="1">
                <a:latin typeface="Cambria Math" panose="02040503050406030204" pitchFamily="18" charset="0"/>
                <a:ea typeface="Cambria Math" panose="02040503050406030204" pitchFamily="18" charset="0"/>
              </a:rPr>
              <a:t>hình</a:t>
            </a:r>
            <a:r>
              <a:rPr lang="en-US" sz="2400" i="1" dirty="0">
                <a:latin typeface="Cambria Math" panose="02040503050406030204" pitchFamily="18" charset="0"/>
                <a:ea typeface="Cambria Math" panose="02040503050406030204" pitchFamily="18" charset="0"/>
              </a:rPr>
              <a:t> </a:t>
            </a:r>
            <a:r>
              <a:rPr lang="en-US" sz="2400" i="1" dirty="0" err="1">
                <a:latin typeface="Cambria Math" panose="02040503050406030204" pitchFamily="18" charset="0"/>
                <a:ea typeface="Cambria Math" panose="02040503050406030204" pitchFamily="18" charset="0"/>
              </a:rPr>
              <a:t>này</a:t>
            </a:r>
            <a:r>
              <a:rPr lang="en-US" sz="2400" i="1" dirty="0">
                <a:latin typeface="Cambria Math" panose="02040503050406030204" pitchFamily="18" charset="0"/>
                <a:ea typeface="Cambria Math" panose="02040503050406030204" pitchFamily="18" charset="0"/>
              </a:rPr>
              <a:t> </a:t>
            </a:r>
            <a:r>
              <a:rPr lang="en-US" sz="2400" i="1" dirty="0" err="1">
                <a:latin typeface="Cambria Math" panose="02040503050406030204" pitchFamily="18" charset="0"/>
                <a:ea typeface="Cambria Math" panose="02040503050406030204" pitchFamily="18" charset="0"/>
              </a:rPr>
              <a:t>thực</a:t>
            </a:r>
            <a:r>
              <a:rPr lang="en-US" sz="2400" i="1" dirty="0">
                <a:latin typeface="Cambria Math" panose="02040503050406030204" pitchFamily="18" charset="0"/>
                <a:ea typeface="Cambria Math" panose="02040503050406030204" pitchFamily="18" charset="0"/>
              </a:rPr>
              <a:t> </a:t>
            </a:r>
            <a:r>
              <a:rPr lang="en-US" sz="2400" i="1" dirty="0" err="1">
                <a:latin typeface="Cambria Math" panose="02040503050406030204" pitchFamily="18" charset="0"/>
                <a:ea typeface="Cambria Math" panose="02040503050406030204" pitchFamily="18" charset="0"/>
              </a:rPr>
              <a:t>hiện</a:t>
            </a:r>
            <a:r>
              <a:rPr lang="en-US" sz="2400" i="1" dirty="0">
                <a:latin typeface="Cambria Math" panose="02040503050406030204" pitchFamily="18" charset="0"/>
                <a:ea typeface="Cambria Math" panose="02040503050406030204" pitchFamily="18" charset="0"/>
              </a:rPr>
              <a:t> </a:t>
            </a:r>
            <a:r>
              <a:rPr lang="en-US" sz="2400" i="1" dirty="0" err="1">
                <a:latin typeface="Cambria Math" panose="02040503050406030204" pitchFamily="18" charset="0"/>
                <a:ea typeface="Cambria Math" panose="02040503050406030204" pitchFamily="18" charset="0"/>
              </a:rPr>
              <a:t>như</a:t>
            </a:r>
            <a:r>
              <a:rPr lang="en-US" sz="2400" i="1" dirty="0">
                <a:latin typeface="Cambria Math" panose="02040503050406030204" pitchFamily="18" charset="0"/>
                <a:ea typeface="Cambria Math" panose="02040503050406030204" pitchFamily="18" charset="0"/>
              </a:rPr>
              <a:t> </a:t>
            </a:r>
            <a:r>
              <a:rPr lang="en-US" sz="2400" i="1" dirty="0" err="1">
                <a:latin typeface="Cambria Math" panose="02040503050406030204" pitchFamily="18" charset="0"/>
                <a:ea typeface="Cambria Math" panose="02040503050406030204" pitchFamily="18" charset="0"/>
              </a:rPr>
              <a:t>thế</a:t>
            </a:r>
            <a:r>
              <a:rPr lang="en-US" sz="2400" i="1" dirty="0">
                <a:latin typeface="Cambria Math" panose="02040503050406030204" pitchFamily="18" charset="0"/>
                <a:ea typeface="Cambria Math" panose="02040503050406030204" pitchFamily="18" charset="0"/>
              </a:rPr>
              <a:t> </a:t>
            </a:r>
            <a:r>
              <a:rPr lang="en-US" sz="2400" i="1" dirty="0" err="1">
                <a:latin typeface="Cambria Math" panose="02040503050406030204" pitchFamily="18" charset="0"/>
                <a:ea typeface="Cambria Math" panose="02040503050406030204" pitchFamily="18" charset="0"/>
              </a:rPr>
              <a:t>nào</a:t>
            </a:r>
            <a:r>
              <a:rPr lang="en-US" sz="2400" i="1" dirty="0">
                <a:latin typeface="Cambria Math" panose="02040503050406030204" pitchFamily="18" charset="0"/>
                <a:ea typeface="Cambria Math" panose="02040503050406030204" pitchFamily="18" charset="0"/>
              </a:rPr>
              <a:t>.</a:t>
            </a:r>
          </a:p>
        </p:txBody>
      </p:sp>
      <p:sp>
        <p:nvSpPr>
          <p:cNvPr id="11" name="Rectangle 10"/>
          <p:cNvSpPr/>
          <p:nvPr/>
        </p:nvSpPr>
        <p:spPr>
          <a:xfrm>
            <a:off x="8040287" y="2827500"/>
            <a:ext cx="3422843" cy="1066959"/>
          </a:xfrm>
          <a:prstGeom prst="rect">
            <a:avLst/>
          </a:prstGeom>
        </p:spPr>
        <p:txBody>
          <a:bodyPr wrap="square">
            <a:spAutoFit/>
          </a:bodyPr>
          <a:lstStyle/>
          <a:p>
            <a:pPr>
              <a:lnSpc>
                <a:spcPct val="125000"/>
              </a:lnSpc>
              <a:spcBef>
                <a:spcPts val="100"/>
              </a:spcBef>
              <a:spcAft>
                <a:spcPts val="300"/>
              </a:spcAft>
            </a:pPr>
            <a:r>
              <a:rPr lang="en-US" sz="2400" dirty="0">
                <a:latin typeface="Cambria Math" panose="02040503050406030204" pitchFamily="18" charset="0"/>
                <a:ea typeface="Cambria Math" panose="02040503050406030204" pitchFamily="18" charset="0"/>
                <a:cs typeface="Times New Roman" panose="02020603050405020304" pitchFamily="18" charset="0"/>
              </a:rPr>
              <a:t>(1) </a:t>
            </a:r>
            <a:r>
              <a:rPr lang="en-US" sz="2400" i="1" dirty="0" err="1">
                <a:latin typeface="Cambria Math" panose="02040503050406030204" pitchFamily="18" charset="0"/>
                <a:ea typeface="Cambria Math" panose="02040503050406030204" pitchFamily="18" charset="0"/>
                <a:cs typeface="Times New Roman" panose="02020603050405020304" pitchFamily="18" charset="0"/>
              </a:rPr>
              <a:t>Bộ</a:t>
            </a:r>
            <a:r>
              <a:rPr lang="en-US" sz="2400" i="1" dirty="0">
                <a:latin typeface="Cambria Math" panose="02040503050406030204" pitchFamily="18" charset="0"/>
                <a:ea typeface="Cambria Math" panose="02040503050406030204" pitchFamily="18" charset="0"/>
                <a:cs typeface="Times New Roman" panose="02020603050405020304" pitchFamily="18" charset="0"/>
              </a:rPr>
              <a:t> </a:t>
            </a:r>
            <a:r>
              <a:rPr lang="en-US" sz="2400" i="1" dirty="0" err="1">
                <a:latin typeface="Cambria Math" panose="02040503050406030204" pitchFamily="18" charset="0"/>
                <a:ea typeface="Cambria Math" panose="02040503050406030204" pitchFamily="18" charset="0"/>
                <a:cs typeface="Times New Roman" panose="02020603050405020304" pitchFamily="18" charset="0"/>
              </a:rPr>
              <a:t>phận</a:t>
            </a:r>
            <a:r>
              <a:rPr lang="en-US" sz="2400" i="1" dirty="0">
                <a:latin typeface="Cambria Math" panose="02040503050406030204" pitchFamily="18" charset="0"/>
                <a:ea typeface="Cambria Math" panose="02040503050406030204" pitchFamily="18" charset="0"/>
                <a:cs typeface="Times New Roman" panose="02020603050405020304" pitchFamily="18" charset="0"/>
              </a:rPr>
              <a:t> </a:t>
            </a:r>
            <a:r>
              <a:rPr lang="en-US" sz="2400" i="1" dirty="0" err="1">
                <a:latin typeface="Cambria Math" panose="02040503050406030204" pitchFamily="18" charset="0"/>
                <a:ea typeface="Cambria Math" panose="02040503050406030204" pitchFamily="18" charset="0"/>
                <a:cs typeface="Times New Roman" panose="02020603050405020304" pitchFamily="18" charset="0"/>
              </a:rPr>
              <a:t>dao</a:t>
            </a:r>
            <a:r>
              <a:rPr lang="en-US" sz="2400" i="1" dirty="0">
                <a:latin typeface="Cambria Math" panose="02040503050406030204" pitchFamily="18" charset="0"/>
                <a:ea typeface="Cambria Math" panose="02040503050406030204" pitchFamily="18" charset="0"/>
                <a:cs typeface="Times New Roman" panose="02020603050405020304" pitchFamily="18" charset="0"/>
              </a:rPr>
              <a:t> </a:t>
            </a:r>
            <a:r>
              <a:rPr lang="en-US" sz="2400" i="1" dirty="0" err="1">
                <a:latin typeface="Cambria Math" panose="02040503050406030204" pitchFamily="18" charset="0"/>
                <a:ea typeface="Cambria Math" panose="02040503050406030204" pitchFamily="18" charset="0"/>
                <a:cs typeface="Times New Roman" panose="02020603050405020304" pitchFamily="18" charset="0"/>
              </a:rPr>
              <a:t>động</a:t>
            </a:r>
            <a:r>
              <a:rPr lang="en-US" sz="2400" i="1" dirty="0">
                <a:latin typeface="Cambria Math" panose="02040503050406030204" pitchFamily="18" charset="0"/>
                <a:ea typeface="Cambria Math" panose="02040503050406030204" pitchFamily="18" charset="0"/>
                <a:cs typeface="Times New Roman" panose="02020603050405020304" pitchFamily="18" charset="0"/>
              </a:rPr>
              <a:t>.</a:t>
            </a:r>
            <a:endParaRPr lang="en-US" sz="2400" dirty="0">
              <a:latin typeface="Cambria Math" panose="02040503050406030204" pitchFamily="18" charset="0"/>
              <a:ea typeface="Cambria Math" panose="02040503050406030204" pitchFamily="18" charset="0"/>
              <a:cs typeface="Times New Roman" panose="02020603050405020304" pitchFamily="18" charset="0"/>
            </a:endParaRPr>
          </a:p>
          <a:p>
            <a:pPr>
              <a:lnSpc>
                <a:spcPct val="125000"/>
              </a:lnSpc>
              <a:spcBef>
                <a:spcPts val="100"/>
              </a:spcBef>
              <a:spcAft>
                <a:spcPts val="300"/>
              </a:spcAft>
            </a:pPr>
            <a:r>
              <a:rPr lang="en-US" sz="2400" dirty="0" smtClean="0">
                <a:latin typeface="Cambria Math" panose="02040503050406030204" pitchFamily="18" charset="0"/>
                <a:ea typeface="Cambria Math" panose="02040503050406030204" pitchFamily="18" charset="0"/>
                <a:cs typeface="Times New Roman" panose="02020603050405020304" pitchFamily="18" charset="0"/>
              </a:rPr>
              <a:t>(</a:t>
            </a:r>
            <a:r>
              <a:rPr lang="en-US" sz="2400" dirty="0">
                <a:latin typeface="Cambria Math" panose="02040503050406030204" pitchFamily="18" charset="0"/>
                <a:ea typeface="Cambria Math" panose="02040503050406030204" pitchFamily="18" charset="0"/>
                <a:cs typeface="Times New Roman" panose="02020603050405020304" pitchFamily="18" charset="0"/>
              </a:rPr>
              <a:t>2) </a:t>
            </a:r>
            <a:r>
              <a:rPr lang="en-US" sz="2400" i="1" dirty="0" err="1">
                <a:latin typeface="Cambria Math" panose="02040503050406030204" pitchFamily="18" charset="0"/>
                <a:ea typeface="Cambria Math" panose="02040503050406030204" pitchFamily="18" charset="0"/>
                <a:cs typeface="Times New Roman" panose="02020603050405020304" pitchFamily="18" charset="0"/>
              </a:rPr>
              <a:t>Cách</a:t>
            </a:r>
            <a:r>
              <a:rPr lang="en-US" sz="2400" i="1" dirty="0">
                <a:latin typeface="Cambria Math" panose="02040503050406030204" pitchFamily="18" charset="0"/>
                <a:ea typeface="Cambria Math" panose="02040503050406030204" pitchFamily="18" charset="0"/>
                <a:cs typeface="Times New Roman" panose="02020603050405020304" pitchFamily="18" charset="0"/>
              </a:rPr>
              <a:t> </a:t>
            </a:r>
            <a:r>
              <a:rPr lang="en-US" sz="2400" i="1" dirty="0" err="1">
                <a:latin typeface="Cambria Math" panose="02040503050406030204" pitchFamily="18" charset="0"/>
                <a:ea typeface="Cambria Math" panose="02040503050406030204" pitchFamily="18" charset="0"/>
                <a:cs typeface="Times New Roman" panose="02020603050405020304" pitchFamily="18" charset="0"/>
              </a:rPr>
              <a:t>vận</a:t>
            </a:r>
            <a:r>
              <a:rPr lang="en-US" sz="2400" i="1" dirty="0">
                <a:latin typeface="Cambria Math" panose="02040503050406030204" pitchFamily="18" charset="0"/>
                <a:ea typeface="Cambria Math" panose="02040503050406030204" pitchFamily="18" charset="0"/>
                <a:cs typeface="Times New Roman" panose="02020603050405020304" pitchFamily="18" charset="0"/>
              </a:rPr>
              <a:t> </a:t>
            </a:r>
            <a:r>
              <a:rPr lang="en-US" sz="2400" i="1" dirty="0" err="1">
                <a:latin typeface="Cambria Math" panose="02040503050406030204" pitchFamily="18" charset="0"/>
                <a:ea typeface="Cambria Math" panose="02040503050406030204" pitchFamily="18" charset="0"/>
                <a:cs typeface="Times New Roman" panose="02020603050405020304" pitchFamily="18" charset="0"/>
              </a:rPr>
              <a:t>hành</a:t>
            </a:r>
            <a:r>
              <a:rPr lang="en-US" i="1"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3037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59737-6B13-46AD-93F6-FE801BC76D26}"/>
              </a:ext>
            </a:extLst>
          </p:cNvPr>
          <p:cNvSpPr>
            <a:spLocks noGrp="1"/>
          </p:cNvSpPr>
          <p:nvPr>
            <p:ph type="title"/>
          </p:nvPr>
        </p:nvSpPr>
        <p:spPr/>
        <p:txBody>
          <a:bodyPr/>
          <a:lstStyle/>
          <a:p>
            <a:r>
              <a:rPr lang="en-US" dirty="0" smtClean="0">
                <a:solidFill>
                  <a:schemeClr val="accent1">
                    <a:lumMod val="75000"/>
                  </a:schemeClr>
                </a:solidFill>
              </a:rPr>
              <a:t>3. TIẾN TRÌNH DỰ ÁN</a:t>
            </a:r>
            <a:endParaRPr lang="en-US" dirty="0">
              <a:solidFill>
                <a:schemeClr val="accent1">
                  <a:lumMod val="75000"/>
                </a:schemeClr>
              </a:solidFill>
            </a:endParaRPr>
          </a:p>
        </p:txBody>
      </p:sp>
      <p:sp>
        <p:nvSpPr>
          <p:cNvPr id="7" name="Slide Number Placeholder 6">
            <a:extLst>
              <a:ext uri="{FF2B5EF4-FFF2-40B4-BE49-F238E27FC236}">
                <a16:creationId xmlns:a16="http://schemas.microsoft.com/office/drawing/2014/main" id="{92278B5B-9720-4024-9F7A-8708A62D8A05}"/>
              </a:ext>
            </a:extLst>
          </p:cNvPr>
          <p:cNvSpPr>
            <a:spLocks noGrp="1"/>
          </p:cNvSpPr>
          <p:nvPr>
            <p:ph type="sldNum" sz="quarter" idx="12"/>
          </p:nvPr>
        </p:nvSpPr>
        <p:spPr/>
        <p:txBody>
          <a:bodyPr/>
          <a:lstStyle/>
          <a:p>
            <a:fld id="{48BB047D-A6CD-43AB-96F0-683C726B586B}" type="slidenum">
              <a:rPr lang="en-US" smtClean="0"/>
              <a:pPr/>
              <a:t>12</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14165117"/>
              </p:ext>
            </p:extLst>
          </p:nvPr>
        </p:nvGraphicFramePr>
        <p:xfrm>
          <a:off x="363417" y="1587213"/>
          <a:ext cx="11465168" cy="4881442"/>
        </p:xfrm>
        <a:graphic>
          <a:graphicData uri="http://schemas.openxmlformats.org/drawingml/2006/table">
            <a:tbl>
              <a:tblPr bandRow="1">
                <a:tableStyleId>{3B4B98B0-60AC-42C2-AFA5-B58CD77FA1E5}</a:tableStyleId>
              </a:tblPr>
              <a:tblGrid>
                <a:gridCol w="712251">
                  <a:extLst>
                    <a:ext uri="{9D8B030D-6E8A-4147-A177-3AD203B41FA5}">
                      <a16:colId xmlns:a16="http://schemas.microsoft.com/office/drawing/2014/main" val="1742034713"/>
                    </a:ext>
                  </a:extLst>
                </a:gridCol>
                <a:gridCol w="5497124">
                  <a:extLst>
                    <a:ext uri="{9D8B030D-6E8A-4147-A177-3AD203B41FA5}">
                      <a16:colId xmlns:a16="http://schemas.microsoft.com/office/drawing/2014/main" val="356713983"/>
                    </a:ext>
                  </a:extLst>
                </a:gridCol>
                <a:gridCol w="1605827">
                  <a:extLst>
                    <a:ext uri="{9D8B030D-6E8A-4147-A177-3AD203B41FA5}">
                      <a16:colId xmlns:a16="http://schemas.microsoft.com/office/drawing/2014/main" val="136577006"/>
                    </a:ext>
                  </a:extLst>
                </a:gridCol>
                <a:gridCol w="3649966">
                  <a:extLst>
                    <a:ext uri="{9D8B030D-6E8A-4147-A177-3AD203B41FA5}">
                      <a16:colId xmlns:a16="http://schemas.microsoft.com/office/drawing/2014/main" val="4025425903"/>
                    </a:ext>
                  </a:extLst>
                </a:gridCol>
              </a:tblGrid>
              <a:tr h="444173">
                <a:tc>
                  <a:txBody>
                    <a:bodyPr/>
                    <a:lstStyle/>
                    <a:p>
                      <a:pPr algn="ctr">
                        <a:lnSpc>
                          <a:spcPct val="125000"/>
                        </a:lnSpc>
                        <a:spcBef>
                          <a:spcPts val="100"/>
                        </a:spcBef>
                        <a:spcAft>
                          <a:spcPts val="300"/>
                        </a:spcAft>
                      </a:pPr>
                      <a:r>
                        <a:rPr lang="en-US" sz="1800" b="1" dirty="0">
                          <a:effectLst/>
                          <a:latin typeface="Cambria Math" panose="02040503050406030204" pitchFamily="18" charset="0"/>
                          <a:ea typeface="Cambria Math" panose="02040503050406030204" pitchFamily="18" charset="0"/>
                        </a:rPr>
                        <a:t>TT</a:t>
                      </a:r>
                      <a:endParaRPr lang="en-US" sz="1800" b="1"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58567" marR="58567" marT="0" marB="0"/>
                </a:tc>
                <a:tc>
                  <a:txBody>
                    <a:bodyPr/>
                    <a:lstStyle/>
                    <a:p>
                      <a:pPr algn="ctr">
                        <a:lnSpc>
                          <a:spcPct val="125000"/>
                        </a:lnSpc>
                        <a:spcBef>
                          <a:spcPts val="100"/>
                        </a:spcBef>
                        <a:spcAft>
                          <a:spcPts val="300"/>
                        </a:spcAft>
                      </a:pPr>
                      <a:r>
                        <a:rPr lang="en-US" sz="1800" b="1" dirty="0" err="1">
                          <a:effectLst/>
                          <a:latin typeface="Cambria Math" panose="02040503050406030204" pitchFamily="18" charset="0"/>
                          <a:ea typeface="Cambria Math" panose="02040503050406030204" pitchFamily="18" charset="0"/>
                        </a:rPr>
                        <a:t>Nội</a:t>
                      </a:r>
                      <a:r>
                        <a:rPr lang="en-US" sz="1800" b="1" dirty="0">
                          <a:effectLst/>
                          <a:latin typeface="Cambria Math" panose="02040503050406030204" pitchFamily="18" charset="0"/>
                          <a:ea typeface="Cambria Math" panose="02040503050406030204" pitchFamily="18" charset="0"/>
                        </a:rPr>
                        <a:t> dung</a:t>
                      </a:r>
                      <a:endParaRPr lang="en-US" sz="1800" b="1"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58567" marR="58567" marT="0" marB="0"/>
                </a:tc>
                <a:tc>
                  <a:txBody>
                    <a:bodyPr/>
                    <a:lstStyle/>
                    <a:p>
                      <a:pPr algn="ctr">
                        <a:lnSpc>
                          <a:spcPct val="125000"/>
                        </a:lnSpc>
                        <a:spcBef>
                          <a:spcPts val="100"/>
                        </a:spcBef>
                        <a:spcAft>
                          <a:spcPts val="300"/>
                        </a:spcAft>
                      </a:pPr>
                      <a:r>
                        <a:rPr lang="en-US" sz="1800" b="1" dirty="0" err="1">
                          <a:effectLst/>
                          <a:latin typeface="Cambria Math" panose="02040503050406030204" pitchFamily="18" charset="0"/>
                          <a:ea typeface="Cambria Math" panose="02040503050406030204" pitchFamily="18" charset="0"/>
                        </a:rPr>
                        <a:t>Thời</a:t>
                      </a:r>
                      <a:r>
                        <a:rPr lang="en-US" sz="1800" b="1" dirty="0">
                          <a:effectLst/>
                          <a:latin typeface="Cambria Math" panose="02040503050406030204" pitchFamily="18" charset="0"/>
                          <a:ea typeface="Cambria Math" panose="02040503050406030204" pitchFamily="18" charset="0"/>
                        </a:rPr>
                        <a:t> </a:t>
                      </a:r>
                      <a:r>
                        <a:rPr lang="en-US" sz="1800" b="1" dirty="0" err="1">
                          <a:effectLst/>
                          <a:latin typeface="Cambria Math" panose="02040503050406030204" pitchFamily="18" charset="0"/>
                          <a:ea typeface="Cambria Math" panose="02040503050406030204" pitchFamily="18" charset="0"/>
                        </a:rPr>
                        <a:t>gian</a:t>
                      </a:r>
                      <a:endParaRPr lang="en-US" sz="1800" b="1"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58567" marR="58567" marT="0" marB="0"/>
                </a:tc>
                <a:tc>
                  <a:txBody>
                    <a:bodyPr/>
                    <a:lstStyle/>
                    <a:p>
                      <a:pPr algn="ctr">
                        <a:lnSpc>
                          <a:spcPct val="125000"/>
                        </a:lnSpc>
                        <a:spcBef>
                          <a:spcPts val="100"/>
                        </a:spcBef>
                        <a:spcAft>
                          <a:spcPts val="300"/>
                        </a:spcAft>
                      </a:pPr>
                      <a:r>
                        <a:rPr lang="en-US" sz="1800" b="1" dirty="0" err="1">
                          <a:effectLst/>
                          <a:latin typeface="Cambria Math" panose="02040503050406030204" pitchFamily="18" charset="0"/>
                          <a:ea typeface="Cambria Math" panose="02040503050406030204" pitchFamily="18" charset="0"/>
                        </a:rPr>
                        <a:t>Ghi</a:t>
                      </a:r>
                      <a:r>
                        <a:rPr lang="en-US" sz="1800" b="1" dirty="0">
                          <a:effectLst/>
                          <a:latin typeface="Cambria Math" panose="02040503050406030204" pitchFamily="18" charset="0"/>
                          <a:ea typeface="Cambria Math" panose="02040503050406030204" pitchFamily="18" charset="0"/>
                        </a:rPr>
                        <a:t> </a:t>
                      </a:r>
                      <a:r>
                        <a:rPr lang="en-US" sz="1800" b="1" dirty="0" err="1">
                          <a:effectLst/>
                          <a:latin typeface="Cambria Math" panose="02040503050406030204" pitchFamily="18" charset="0"/>
                          <a:ea typeface="Cambria Math" panose="02040503050406030204" pitchFamily="18" charset="0"/>
                        </a:rPr>
                        <a:t>chú</a:t>
                      </a:r>
                      <a:endParaRPr lang="en-US" sz="1800" b="1"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58567" marR="58567" marT="0" marB="0"/>
                </a:tc>
                <a:extLst>
                  <a:ext uri="{0D108BD9-81ED-4DB2-BD59-A6C34878D82A}">
                    <a16:rowId xmlns:a16="http://schemas.microsoft.com/office/drawing/2014/main" val="2138131270"/>
                  </a:ext>
                </a:extLst>
              </a:tr>
              <a:tr h="661466">
                <a:tc>
                  <a:txBody>
                    <a:bodyPr/>
                    <a:lstStyle/>
                    <a:p>
                      <a:pPr algn="ctr">
                        <a:lnSpc>
                          <a:spcPct val="125000"/>
                        </a:lnSpc>
                        <a:spcBef>
                          <a:spcPts val="100"/>
                        </a:spcBef>
                        <a:spcAft>
                          <a:spcPts val="300"/>
                        </a:spcAft>
                      </a:pPr>
                      <a:r>
                        <a:rPr lang="en-US" sz="1800">
                          <a:effectLst/>
                          <a:latin typeface="Cambria Math" panose="02040503050406030204" pitchFamily="18" charset="0"/>
                          <a:ea typeface="Cambria Math" panose="02040503050406030204" pitchFamily="18" charset="0"/>
                        </a:rPr>
                        <a:t>1</a:t>
                      </a:r>
                      <a:endParaRPr lang="en-US" sz="1800">
                        <a:effectLst/>
                        <a:latin typeface="Cambria Math" panose="02040503050406030204" pitchFamily="18" charset="0"/>
                        <a:ea typeface="Cambria Math" panose="02040503050406030204" pitchFamily="18" charset="0"/>
                        <a:cs typeface="Times New Roman" panose="02020603050405020304" pitchFamily="18" charset="0"/>
                      </a:endParaRPr>
                    </a:p>
                  </a:txBody>
                  <a:tcPr marL="58567" marR="58567" marT="0" marB="0"/>
                </a:tc>
                <a:tc>
                  <a:txBody>
                    <a:bodyPr/>
                    <a:lstStyle/>
                    <a:p>
                      <a:pPr>
                        <a:lnSpc>
                          <a:spcPct val="125000"/>
                        </a:lnSpc>
                        <a:spcBef>
                          <a:spcPts val="100"/>
                        </a:spcBef>
                        <a:spcAft>
                          <a:spcPts val="300"/>
                        </a:spcAft>
                      </a:pPr>
                      <a:r>
                        <a:rPr lang="en-US" sz="1800" dirty="0" err="1">
                          <a:effectLst/>
                          <a:latin typeface="Cambria Math" panose="02040503050406030204" pitchFamily="18" charset="0"/>
                          <a:ea typeface="Cambria Math" panose="02040503050406030204" pitchFamily="18" charset="0"/>
                        </a:rPr>
                        <a:t>Tiếp</a:t>
                      </a:r>
                      <a:r>
                        <a:rPr lang="en-US" sz="1800" dirty="0">
                          <a:effectLst/>
                          <a:latin typeface="Cambria Math" panose="02040503050406030204" pitchFamily="18" charset="0"/>
                          <a:ea typeface="Cambria Math" panose="02040503050406030204" pitchFamily="18" charset="0"/>
                        </a:rPr>
                        <a:t> </a:t>
                      </a:r>
                      <a:r>
                        <a:rPr lang="en-US" sz="1800" dirty="0" err="1">
                          <a:effectLst/>
                          <a:latin typeface="Cambria Math" panose="02040503050406030204" pitchFamily="18" charset="0"/>
                          <a:ea typeface="Cambria Math" panose="02040503050406030204" pitchFamily="18" charset="0"/>
                        </a:rPr>
                        <a:t>nhận</a:t>
                      </a:r>
                      <a:r>
                        <a:rPr lang="en-US" sz="1800" dirty="0">
                          <a:effectLst/>
                          <a:latin typeface="Cambria Math" panose="02040503050406030204" pitchFamily="18" charset="0"/>
                          <a:ea typeface="Cambria Math" panose="02040503050406030204" pitchFamily="18" charset="0"/>
                        </a:rPr>
                        <a:t> </a:t>
                      </a:r>
                      <a:r>
                        <a:rPr lang="en-US" sz="1800" dirty="0" err="1">
                          <a:effectLst/>
                          <a:latin typeface="Cambria Math" panose="02040503050406030204" pitchFamily="18" charset="0"/>
                          <a:ea typeface="Cambria Math" panose="02040503050406030204" pitchFamily="18" charset="0"/>
                        </a:rPr>
                        <a:t>nhiệm</a:t>
                      </a:r>
                      <a:r>
                        <a:rPr lang="en-US" sz="1800" dirty="0">
                          <a:effectLst/>
                          <a:latin typeface="Cambria Math" panose="02040503050406030204" pitchFamily="18" charset="0"/>
                          <a:ea typeface="Cambria Math" panose="02040503050406030204" pitchFamily="18" charset="0"/>
                        </a:rPr>
                        <a:t> </a:t>
                      </a:r>
                      <a:r>
                        <a:rPr lang="en-US" sz="1800" dirty="0" err="1">
                          <a:effectLst/>
                          <a:latin typeface="Cambria Math" panose="02040503050406030204" pitchFamily="18" charset="0"/>
                          <a:ea typeface="Cambria Math" panose="02040503050406030204" pitchFamily="18" charset="0"/>
                        </a:rPr>
                        <a:t>vụ</a:t>
                      </a:r>
                      <a:r>
                        <a:rPr lang="en-US" sz="1800" dirty="0">
                          <a:effectLst/>
                          <a:latin typeface="Cambria Math" panose="02040503050406030204" pitchFamily="18" charset="0"/>
                          <a:ea typeface="Cambria Math" panose="02040503050406030204" pitchFamily="18" charset="0"/>
                        </a:rPr>
                        <a:t> </a:t>
                      </a:r>
                      <a:r>
                        <a:rPr lang="en-US" sz="1800" dirty="0" err="1">
                          <a:effectLst/>
                          <a:latin typeface="Cambria Math" panose="02040503050406030204" pitchFamily="18" charset="0"/>
                          <a:ea typeface="Cambria Math" panose="02040503050406030204" pitchFamily="18" charset="0"/>
                        </a:rPr>
                        <a:t>mô</a:t>
                      </a:r>
                      <a:r>
                        <a:rPr lang="en-US" sz="1800" dirty="0">
                          <a:effectLst/>
                          <a:latin typeface="Cambria Math" panose="02040503050406030204" pitchFamily="18" charset="0"/>
                          <a:ea typeface="Cambria Math" panose="02040503050406030204" pitchFamily="18" charset="0"/>
                        </a:rPr>
                        <a:t> </a:t>
                      </a:r>
                      <a:r>
                        <a:rPr lang="en-US" sz="1800" dirty="0" err="1">
                          <a:effectLst/>
                          <a:latin typeface="Cambria Math" panose="02040503050406030204" pitchFamily="18" charset="0"/>
                          <a:ea typeface="Cambria Math" panose="02040503050406030204" pitchFamily="18" charset="0"/>
                        </a:rPr>
                        <a:t>hình</a:t>
                      </a:r>
                      <a:r>
                        <a:rPr lang="en-US" sz="1800" dirty="0">
                          <a:effectLst/>
                          <a:latin typeface="Cambria Math" panose="02040503050406030204" pitchFamily="18" charset="0"/>
                          <a:ea typeface="Cambria Math" panose="02040503050406030204" pitchFamily="18" charset="0"/>
                        </a:rPr>
                        <a:t> </a:t>
                      </a:r>
                      <a:r>
                        <a:rPr lang="en-US" sz="1800" dirty="0" err="1">
                          <a:effectLst/>
                          <a:latin typeface="Cambria Math" panose="02040503050406030204" pitchFamily="18" charset="0"/>
                          <a:ea typeface="Cambria Math" panose="02040503050406030204" pitchFamily="18" charset="0"/>
                        </a:rPr>
                        <a:t>truyền</a:t>
                      </a:r>
                      <a:r>
                        <a:rPr lang="en-US" sz="1800" dirty="0">
                          <a:effectLst/>
                          <a:latin typeface="Cambria Math" panose="02040503050406030204" pitchFamily="18" charset="0"/>
                          <a:ea typeface="Cambria Math" panose="02040503050406030204" pitchFamily="18" charset="0"/>
                        </a:rPr>
                        <a:t> </a:t>
                      </a:r>
                      <a:r>
                        <a:rPr lang="en-US" sz="1800" dirty="0" err="1">
                          <a:effectLst/>
                          <a:latin typeface="Cambria Math" panose="02040503050406030204" pitchFamily="18" charset="0"/>
                          <a:ea typeface="Cambria Math" panose="02040503050406030204" pitchFamily="18" charset="0"/>
                        </a:rPr>
                        <a:t>sóng</a:t>
                      </a:r>
                      <a:r>
                        <a:rPr lang="en-US" sz="1800" dirty="0">
                          <a:effectLst/>
                          <a:latin typeface="Cambria Math" panose="02040503050406030204" pitchFamily="18" charset="0"/>
                          <a:ea typeface="Cambria Math" panose="02040503050406030204" pitchFamily="18" charset="0"/>
                        </a:rPr>
                        <a:t>.</a:t>
                      </a:r>
                      <a:endParaRPr lang="en-US" sz="18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58567" marR="58567" marT="0" marB="0"/>
                </a:tc>
                <a:tc>
                  <a:txBody>
                    <a:bodyPr/>
                    <a:lstStyle/>
                    <a:p>
                      <a:pPr algn="ctr">
                        <a:lnSpc>
                          <a:spcPct val="125000"/>
                        </a:lnSpc>
                        <a:spcBef>
                          <a:spcPts val="100"/>
                        </a:spcBef>
                        <a:spcAft>
                          <a:spcPts val="300"/>
                        </a:spcAft>
                      </a:pPr>
                      <a:r>
                        <a:rPr lang="en-US" sz="1800">
                          <a:effectLst/>
                          <a:latin typeface="Cambria Math" panose="02040503050406030204" pitchFamily="18" charset="0"/>
                          <a:ea typeface="Cambria Math" panose="02040503050406030204" pitchFamily="18" charset="0"/>
                        </a:rPr>
                        <a:t>45 phút</a:t>
                      </a:r>
                      <a:endParaRPr lang="en-US" sz="1800">
                        <a:effectLst/>
                        <a:latin typeface="Cambria Math" panose="02040503050406030204" pitchFamily="18" charset="0"/>
                        <a:ea typeface="Cambria Math" panose="02040503050406030204" pitchFamily="18" charset="0"/>
                        <a:cs typeface="Times New Roman" panose="02020603050405020304" pitchFamily="18" charset="0"/>
                      </a:endParaRPr>
                    </a:p>
                  </a:txBody>
                  <a:tcPr marL="58567" marR="58567" marT="0" marB="0"/>
                </a:tc>
                <a:tc>
                  <a:txBody>
                    <a:bodyPr/>
                    <a:lstStyle/>
                    <a:p>
                      <a:pPr>
                        <a:lnSpc>
                          <a:spcPct val="125000"/>
                        </a:lnSpc>
                        <a:spcBef>
                          <a:spcPts val="100"/>
                        </a:spcBef>
                        <a:spcAft>
                          <a:spcPts val="300"/>
                        </a:spcAft>
                      </a:pPr>
                      <a:r>
                        <a:rPr lang="en-US" sz="1800">
                          <a:effectLst/>
                          <a:latin typeface="Cambria Math" panose="02040503050406030204" pitchFamily="18" charset="0"/>
                          <a:ea typeface="Cambria Math" panose="02040503050406030204" pitchFamily="18" charset="0"/>
                        </a:rPr>
                        <a:t>Kế hoạch dự án, phân nhóm, bầu nhóm trưởng</a:t>
                      </a:r>
                      <a:endParaRPr lang="en-US" sz="1800">
                        <a:effectLst/>
                        <a:latin typeface="Cambria Math" panose="02040503050406030204" pitchFamily="18" charset="0"/>
                        <a:ea typeface="Cambria Math" panose="02040503050406030204" pitchFamily="18" charset="0"/>
                        <a:cs typeface="Times New Roman" panose="02020603050405020304" pitchFamily="18" charset="0"/>
                      </a:endParaRPr>
                    </a:p>
                  </a:txBody>
                  <a:tcPr marL="58567" marR="58567" marT="0" marB="0"/>
                </a:tc>
                <a:extLst>
                  <a:ext uri="{0D108BD9-81ED-4DB2-BD59-A6C34878D82A}">
                    <a16:rowId xmlns:a16="http://schemas.microsoft.com/office/drawing/2014/main" val="647377288"/>
                  </a:ext>
                </a:extLst>
              </a:tr>
              <a:tr h="1525384">
                <a:tc>
                  <a:txBody>
                    <a:bodyPr/>
                    <a:lstStyle/>
                    <a:p>
                      <a:pPr algn="ctr">
                        <a:lnSpc>
                          <a:spcPct val="125000"/>
                        </a:lnSpc>
                        <a:spcBef>
                          <a:spcPts val="100"/>
                        </a:spcBef>
                        <a:spcAft>
                          <a:spcPts val="300"/>
                        </a:spcAft>
                      </a:pPr>
                      <a:r>
                        <a:rPr lang="en-US" sz="1800">
                          <a:effectLst/>
                          <a:latin typeface="Cambria Math" panose="02040503050406030204" pitchFamily="18" charset="0"/>
                          <a:ea typeface="Cambria Math" panose="02040503050406030204" pitchFamily="18" charset="0"/>
                        </a:rPr>
                        <a:t>2</a:t>
                      </a:r>
                      <a:endParaRPr lang="en-US" sz="1800">
                        <a:effectLst/>
                        <a:latin typeface="Cambria Math" panose="02040503050406030204" pitchFamily="18" charset="0"/>
                        <a:ea typeface="Cambria Math" panose="02040503050406030204" pitchFamily="18" charset="0"/>
                        <a:cs typeface="Times New Roman" panose="02020603050405020304" pitchFamily="18" charset="0"/>
                      </a:endParaRPr>
                    </a:p>
                  </a:txBody>
                  <a:tcPr marL="58567" marR="58567" marT="0" marB="0"/>
                </a:tc>
                <a:tc>
                  <a:txBody>
                    <a:bodyPr/>
                    <a:lstStyle/>
                    <a:p>
                      <a:pPr>
                        <a:lnSpc>
                          <a:spcPct val="125000"/>
                        </a:lnSpc>
                        <a:spcBef>
                          <a:spcPts val="100"/>
                        </a:spcBef>
                        <a:spcAft>
                          <a:spcPts val="300"/>
                        </a:spcAft>
                      </a:pPr>
                      <a:r>
                        <a:rPr lang="en-US" sz="1800">
                          <a:effectLst/>
                          <a:latin typeface="Cambria Math" panose="02040503050406030204" pitchFamily="18" charset="0"/>
                          <a:ea typeface="Cambria Math" panose="02040503050406030204" pitchFamily="18" charset="0"/>
                        </a:rPr>
                        <a:t>Tìm hiểu kiến thức, kĩ năng liên quan:</a:t>
                      </a:r>
                    </a:p>
                    <a:p>
                      <a:pPr marL="342900" lvl="0" indent="-342900">
                        <a:lnSpc>
                          <a:spcPct val="115000"/>
                        </a:lnSpc>
                        <a:spcBef>
                          <a:spcPts val="600"/>
                        </a:spcBef>
                        <a:spcAft>
                          <a:spcPts val="1000"/>
                        </a:spcAft>
                        <a:buFont typeface="Symbol" panose="05050102010706020507" pitchFamily="18" charset="2"/>
                        <a:buChar char="-"/>
                      </a:pPr>
                      <a:r>
                        <a:rPr lang="vi-VN" sz="1800">
                          <a:effectLst/>
                          <a:latin typeface="Cambria Math" panose="02040503050406030204" pitchFamily="18" charset="0"/>
                          <a:ea typeface="Cambria Math" panose="02040503050406030204" pitchFamily="18" charset="0"/>
                        </a:rPr>
                        <a:t>Các đại lượng đặc trưng của sóng: bước sóng, tần số, chu kì, biên độ sóng, vận tốc tuyền sóng.</a:t>
                      </a:r>
                      <a:endParaRPr lang="en-US" sz="1800">
                        <a:effectLst/>
                        <a:latin typeface="Cambria Math" panose="02040503050406030204" pitchFamily="18" charset="0"/>
                        <a:ea typeface="Cambria Math" panose="02040503050406030204" pitchFamily="18" charset="0"/>
                      </a:endParaRPr>
                    </a:p>
                    <a:p>
                      <a:pPr marL="342900" lvl="0" indent="-342900">
                        <a:lnSpc>
                          <a:spcPct val="115000"/>
                        </a:lnSpc>
                        <a:spcAft>
                          <a:spcPts val="1000"/>
                        </a:spcAft>
                        <a:buFont typeface="Symbol" panose="05050102010706020507" pitchFamily="18" charset="2"/>
                        <a:buChar char="-"/>
                      </a:pPr>
                      <a:r>
                        <a:rPr lang="vi-VN" sz="1800">
                          <a:effectLst/>
                          <a:latin typeface="Cambria Math" panose="02040503050406030204" pitchFamily="18" charset="0"/>
                          <a:ea typeface="Cambria Math" panose="02040503050406030204" pitchFamily="18" charset="0"/>
                        </a:rPr>
                        <a:t>Sóng dọc &amp; Sóng ngang</a:t>
                      </a:r>
                      <a:endParaRPr lang="en-US" sz="1800">
                        <a:effectLst/>
                        <a:latin typeface="Cambria Math" panose="02040503050406030204" pitchFamily="18" charset="0"/>
                        <a:ea typeface="Cambria Math" panose="02040503050406030204" pitchFamily="18" charset="0"/>
                        <a:cs typeface="Calibri" panose="020F0502020204030204" pitchFamily="34" charset="0"/>
                      </a:endParaRPr>
                    </a:p>
                  </a:txBody>
                  <a:tcPr marL="58567" marR="58567" marT="0" marB="0"/>
                </a:tc>
                <a:tc>
                  <a:txBody>
                    <a:bodyPr/>
                    <a:lstStyle/>
                    <a:p>
                      <a:pPr algn="ctr">
                        <a:lnSpc>
                          <a:spcPct val="125000"/>
                        </a:lnSpc>
                        <a:spcBef>
                          <a:spcPts val="100"/>
                        </a:spcBef>
                        <a:spcAft>
                          <a:spcPts val="300"/>
                        </a:spcAft>
                      </a:pPr>
                      <a:r>
                        <a:rPr lang="en-US" sz="1800">
                          <a:effectLst/>
                          <a:latin typeface="Cambria Math" panose="02040503050406030204" pitchFamily="18" charset="0"/>
                          <a:ea typeface="Cambria Math" panose="02040503050406030204" pitchFamily="18" charset="0"/>
                        </a:rPr>
                        <a:t>1 tuần</a:t>
                      </a:r>
                      <a:endParaRPr lang="en-US" sz="1800">
                        <a:effectLst/>
                        <a:latin typeface="Cambria Math" panose="02040503050406030204" pitchFamily="18" charset="0"/>
                        <a:ea typeface="Cambria Math" panose="02040503050406030204" pitchFamily="18" charset="0"/>
                        <a:cs typeface="Times New Roman" panose="02020603050405020304" pitchFamily="18" charset="0"/>
                      </a:endParaRPr>
                    </a:p>
                  </a:txBody>
                  <a:tcPr marL="58567" marR="58567" marT="0" marB="0"/>
                </a:tc>
                <a:tc>
                  <a:txBody>
                    <a:bodyPr/>
                    <a:lstStyle/>
                    <a:p>
                      <a:pPr>
                        <a:lnSpc>
                          <a:spcPct val="125000"/>
                        </a:lnSpc>
                        <a:spcBef>
                          <a:spcPts val="100"/>
                        </a:spcBef>
                        <a:spcAft>
                          <a:spcPts val="300"/>
                        </a:spcAft>
                      </a:pPr>
                      <a:r>
                        <a:rPr lang="en-US" sz="1800">
                          <a:effectLst/>
                          <a:latin typeface="Cambria Math" panose="02040503050406030204" pitchFamily="18" charset="0"/>
                          <a:ea typeface="Cambria Math" panose="02040503050406030204" pitchFamily="18" charset="0"/>
                        </a:rPr>
                        <a:t>HS làm việc theo nhóm</a:t>
                      </a:r>
                      <a:endParaRPr lang="en-US" sz="1800">
                        <a:effectLst/>
                        <a:latin typeface="Cambria Math" panose="02040503050406030204" pitchFamily="18" charset="0"/>
                        <a:ea typeface="Cambria Math" panose="02040503050406030204" pitchFamily="18" charset="0"/>
                        <a:cs typeface="Times New Roman" panose="02020603050405020304" pitchFamily="18" charset="0"/>
                      </a:endParaRPr>
                    </a:p>
                  </a:txBody>
                  <a:tcPr marL="58567" marR="58567" marT="0" marB="0"/>
                </a:tc>
                <a:extLst>
                  <a:ext uri="{0D108BD9-81ED-4DB2-BD59-A6C34878D82A}">
                    <a16:rowId xmlns:a16="http://schemas.microsoft.com/office/drawing/2014/main" val="2296506599"/>
                  </a:ext>
                </a:extLst>
              </a:tr>
              <a:tr h="444173">
                <a:tc>
                  <a:txBody>
                    <a:bodyPr/>
                    <a:lstStyle/>
                    <a:p>
                      <a:pPr algn="ctr">
                        <a:lnSpc>
                          <a:spcPct val="125000"/>
                        </a:lnSpc>
                        <a:spcBef>
                          <a:spcPts val="100"/>
                        </a:spcBef>
                        <a:spcAft>
                          <a:spcPts val="300"/>
                        </a:spcAft>
                      </a:pPr>
                      <a:r>
                        <a:rPr lang="en-US" sz="1800">
                          <a:effectLst/>
                          <a:latin typeface="Cambria Math" panose="02040503050406030204" pitchFamily="18" charset="0"/>
                          <a:ea typeface="Cambria Math" panose="02040503050406030204" pitchFamily="18" charset="0"/>
                        </a:rPr>
                        <a:t>3</a:t>
                      </a:r>
                      <a:endParaRPr lang="en-US" sz="1800">
                        <a:effectLst/>
                        <a:latin typeface="Cambria Math" panose="02040503050406030204" pitchFamily="18" charset="0"/>
                        <a:ea typeface="Cambria Math" panose="02040503050406030204" pitchFamily="18" charset="0"/>
                        <a:cs typeface="Times New Roman" panose="02020603050405020304" pitchFamily="18" charset="0"/>
                      </a:endParaRPr>
                    </a:p>
                  </a:txBody>
                  <a:tcPr marL="58567" marR="58567" marT="0" marB="0"/>
                </a:tc>
                <a:tc>
                  <a:txBody>
                    <a:bodyPr/>
                    <a:lstStyle/>
                    <a:p>
                      <a:pPr>
                        <a:lnSpc>
                          <a:spcPct val="125000"/>
                        </a:lnSpc>
                        <a:spcBef>
                          <a:spcPts val="100"/>
                        </a:spcBef>
                        <a:spcAft>
                          <a:spcPts val="300"/>
                        </a:spcAft>
                      </a:pPr>
                      <a:r>
                        <a:rPr lang="en-US" sz="1800">
                          <a:effectLst/>
                          <a:latin typeface="Cambria Math" panose="02040503050406030204" pitchFamily="18" charset="0"/>
                          <a:ea typeface="Cambria Math" panose="02040503050406030204" pitchFamily="18" charset="0"/>
                        </a:rPr>
                        <a:t>Báo cáo kiến thức, kĩ năng liên quan</a:t>
                      </a:r>
                      <a:endParaRPr lang="en-US" sz="1800">
                        <a:effectLst/>
                        <a:latin typeface="Cambria Math" panose="02040503050406030204" pitchFamily="18" charset="0"/>
                        <a:ea typeface="Cambria Math" panose="02040503050406030204" pitchFamily="18" charset="0"/>
                        <a:cs typeface="Times New Roman" panose="02020603050405020304" pitchFamily="18" charset="0"/>
                      </a:endParaRPr>
                    </a:p>
                  </a:txBody>
                  <a:tcPr marL="58567" marR="58567" marT="0" marB="0"/>
                </a:tc>
                <a:tc>
                  <a:txBody>
                    <a:bodyPr/>
                    <a:lstStyle/>
                    <a:p>
                      <a:pPr algn="ctr">
                        <a:lnSpc>
                          <a:spcPct val="125000"/>
                        </a:lnSpc>
                        <a:spcBef>
                          <a:spcPts val="100"/>
                        </a:spcBef>
                        <a:spcAft>
                          <a:spcPts val="300"/>
                        </a:spcAft>
                      </a:pPr>
                      <a:r>
                        <a:rPr lang="en-US" sz="1800">
                          <a:effectLst/>
                          <a:latin typeface="Cambria Math" panose="02040503050406030204" pitchFamily="18" charset="0"/>
                          <a:ea typeface="Cambria Math" panose="02040503050406030204" pitchFamily="18" charset="0"/>
                        </a:rPr>
                        <a:t>45 phút</a:t>
                      </a:r>
                      <a:endParaRPr lang="en-US" sz="1800">
                        <a:effectLst/>
                        <a:latin typeface="Cambria Math" panose="02040503050406030204" pitchFamily="18" charset="0"/>
                        <a:ea typeface="Cambria Math" panose="02040503050406030204" pitchFamily="18" charset="0"/>
                        <a:cs typeface="Times New Roman" panose="02020603050405020304" pitchFamily="18" charset="0"/>
                      </a:endParaRPr>
                    </a:p>
                  </a:txBody>
                  <a:tcPr marL="58567" marR="58567" marT="0" marB="0"/>
                </a:tc>
                <a:tc>
                  <a:txBody>
                    <a:bodyPr/>
                    <a:lstStyle/>
                    <a:p>
                      <a:pPr>
                        <a:lnSpc>
                          <a:spcPct val="125000"/>
                        </a:lnSpc>
                        <a:spcBef>
                          <a:spcPts val="100"/>
                        </a:spcBef>
                        <a:spcAft>
                          <a:spcPts val="300"/>
                        </a:spcAft>
                      </a:pPr>
                      <a:r>
                        <a:rPr lang="en-US" sz="1800">
                          <a:effectLst/>
                          <a:latin typeface="Cambria Math" panose="02040503050406030204" pitchFamily="18" charset="0"/>
                          <a:ea typeface="Cambria Math" panose="02040503050406030204" pitchFamily="18" charset="0"/>
                        </a:rPr>
                        <a:t>HS báo cáo tại lớp, poster</a:t>
                      </a:r>
                      <a:endParaRPr lang="en-US" sz="1800">
                        <a:effectLst/>
                        <a:latin typeface="Cambria Math" panose="02040503050406030204" pitchFamily="18" charset="0"/>
                        <a:ea typeface="Cambria Math" panose="02040503050406030204" pitchFamily="18" charset="0"/>
                        <a:cs typeface="Times New Roman" panose="02020603050405020304" pitchFamily="18" charset="0"/>
                      </a:endParaRPr>
                    </a:p>
                  </a:txBody>
                  <a:tcPr marL="58567" marR="58567" marT="0" marB="0"/>
                </a:tc>
                <a:extLst>
                  <a:ext uri="{0D108BD9-81ED-4DB2-BD59-A6C34878D82A}">
                    <a16:rowId xmlns:a16="http://schemas.microsoft.com/office/drawing/2014/main" val="2086660667"/>
                  </a:ext>
                </a:extLst>
              </a:tr>
              <a:tr h="444173">
                <a:tc>
                  <a:txBody>
                    <a:bodyPr/>
                    <a:lstStyle/>
                    <a:p>
                      <a:pPr algn="ctr">
                        <a:lnSpc>
                          <a:spcPct val="125000"/>
                        </a:lnSpc>
                        <a:spcBef>
                          <a:spcPts val="100"/>
                        </a:spcBef>
                        <a:spcAft>
                          <a:spcPts val="300"/>
                        </a:spcAft>
                      </a:pPr>
                      <a:r>
                        <a:rPr lang="en-US" sz="1800">
                          <a:effectLst/>
                          <a:latin typeface="Cambria Math" panose="02040503050406030204" pitchFamily="18" charset="0"/>
                          <a:ea typeface="Cambria Math" panose="02040503050406030204" pitchFamily="18" charset="0"/>
                        </a:rPr>
                        <a:t>4</a:t>
                      </a:r>
                      <a:endParaRPr lang="en-US" sz="1800">
                        <a:effectLst/>
                        <a:latin typeface="Cambria Math" panose="02040503050406030204" pitchFamily="18" charset="0"/>
                        <a:ea typeface="Cambria Math" panose="02040503050406030204" pitchFamily="18" charset="0"/>
                        <a:cs typeface="Times New Roman" panose="02020603050405020304" pitchFamily="18" charset="0"/>
                      </a:endParaRPr>
                    </a:p>
                  </a:txBody>
                  <a:tcPr marL="58567" marR="58567" marT="0" marB="0"/>
                </a:tc>
                <a:tc>
                  <a:txBody>
                    <a:bodyPr/>
                    <a:lstStyle/>
                    <a:p>
                      <a:pPr>
                        <a:lnSpc>
                          <a:spcPct val="125000"/>
                        </a:lnSpc>
                        <a:spcBef>
                          <a:spcPts val="100"/>
                        </a:spcBef>
                        <a:spcAft>
                          <a:spcPts val="300"/>
                        </a:spcAft>
                      </a:pPr>
                      <a:r>
                        <a:rPr lang="en-US" sz="1800">
                          <a:effectLst/>
                          <a:latin typeface="Cambria Math" panose="02040503050406030204" pitchFamily="18" charset="0"/>
                          <a:ea typeface="Cambria Math" panose="02040503050406030204" pitchFamily="18" charset="0"/>
                        </a:rPr>
                        <a:t>Lập phương án thiết kế mô hình truyền sóng.</a:t>
                      </a:r>
                      <a:endParaRPr lang="en-US" sz="1800">
                        <a:effectLst/>
                        <a:latin typeface="Cambria Math" panose="02040503050406030204" pitchFamily="18" charset="0"/>
                        <a:ea typeface="Cambria Math" panose="02040503050406030204" pitchFamily="18" charset="0"/>
                        <a:cs typeface="Times New Roman" panose="02020603050405020304" pitchFamily="18" charset="0"/>
                      </a:endParaRPr>
                    </a:p>
                  </a:txBody>
                  <a:tcPr marL="58567" marR="58567" marT="0" marB="0"/>
                </a:tc>
                <a:tc>
                  <a:txBody>
                    <a:bodyPr/>
                    <a:lstStyle/>
                    <a:p>
                      <a:pPr algn="ctr">
                        <a:lnSpc>
                          <a:spcPct val="125000"/>
                        </a:lnSpc>
                        <a:spcBef>
                          <a:spcPts val="100"/>
                        </a:spcBef>
                        <a:spcAft>
                          <a:spcPts val="300"/>
                        </a:spcAft>
                      </a:pPr>
                      <a:r>
                        <a:rPr lang="en-US" sz="1800">
                          <a:effectLst/>
                          <a:latin typeface="Cambria Math" panose="02040503050406030204" pitchFamily="18" charset="0"/>
                          <a:ea typeface="Cambria Math" panose="02040503050406030204" pitchFamily="18" charset="0"/>
                        </a:rPr>
                        <a:t>1 tuần</a:t>
                      </a:r>
                      <a:endParaRPr lang="en-US" sz="1800">
                        <a:effectLst/>
                        <a:latin typeface="Cambria Math" panose="02040503050406030204" pitchFamily="18" charset="0"/>
                        <a:ea typeface="Cambria Math" panose="02040503050406030204" pitchFamily="18" charset="0"/>
                        <a:cs typeface="Times New Roman" panose="02020603050405020304" pitchFamily="18" charset="0"/>
                      </a:endParaRPr>
                    </a:p>
                  </a:txBody>
                  <a:tcPr marL="58567" marR="58567" marT="0" marB="0"/>
                </a:tc>
                <a:tc>
                  <a:txBody>
                    <a:bodyPr/>
                    <a:lstStyle/>
                    <a:p>
                      <a:pPr>
                        <a:lnSpc>
                          <a:spcPct val="125000"/>
                        </a:lnSpc>
                        <a:spcBef>
                          <a:spcPts val="100"/>
                        </a:spcBef>
                        <a:spcAft>
                          <a:spcPts val="300"/>
                        </a:spcAft>
                      </a:pPr>
                      <a:r>
                        <a:rPr lang="en-US" sz="1800">
                          <a:effectLst/>
                          <a:latin typeface="Cambria Math" panose="02040503050406030204" pitchFamily="18" charset="0"/>
                          <a:ea typeface="Cambria Math" panose="02040503050406030204" pitchFamily="18" charset="0"/>
                        </a:rPr>
                        <a:t>HS làm việc theo nhóm</a:t>
                      </a:r>
                      <a:endParaRPr lang="en-US" sz="1800">
                        <a:effectLst/>
                        <a:latin typeface="Cambria Math" panose="02040503050406030204" pitchFamily="18" charset="0"/>
                        <a:ea typeface="Cambria Math" panose="02040503050406030204" pitchFamily="18" charset="0"/>
                        <a:cs typeface="Times New Roman" panose="02020603050405020304" pitchFamily="18" charset="0"/>
                      </a:endParaRPr>
                    </a:p>
                  </a:txBody>
                  <a:tcPr marL="58567" marR="58567" marT="0" marB="0"/>
                </a:tc>
                <a:extLst>
                  <a:ext uri="{0D108BD9-81ED-4DB2-BD59-A6C34878D82A}">
                    <a16:rowId xmlns:a16="http://schemas.microsoft.com/office/drawing/2014/main" val="4181688863"/>
                  </a:ext>
                </a:extLst>
              </a:tr>
              <a:tr h="444173">
                <a:tc>
                  <a:txBody>
                    <a:bodyPr/>
                    <a:lstStyle/>
                    <a:p>
                      <a:pPr algn="ctr">
                        <a:lnSpc>
                          <a:spcPct val="125000"/>
                        </a:lnSpc>
                        <a:spcBef>
                          <a:spcPts val="100"/>
                        </a:spcBef>
                        <a:spcAft>
                          <a:spcPts val="300"/>
                        </a:spcAft>
                      </a:pPr>
                      <a:r>
                        <a:rPr lang="en-US" sz="1800">
                          <a:effectLst/>
                          <a:latin typeface="Cambria Math" panose="02040503050406030204" pitchFamily="18" charset="0"/>
                          <a:ea typeface="Cambria Math" panose="02040503050406030204" pitchFamily="18" charset="0"/>
                        </a:rPr>
                        <a:t>5</a:t>
                      </a:r>
                      <a:endParaRPr lang="en-US" sz="1800">
                        <a:effectLst/>
                        <a:latin typeface="Cambria Math" panose="02040503050406030204" pitchFamily="18" charset="0"/>
                        <a:ea typeface="Cambria Math" panose="02040503050406030204" pitchFamily="18" charset="0"/>
                        <a:cs typeface="Times New Roman" panose="02020603050405020304" pitchFamily="18" charset="0"/>
                      </a:endParaRPr>
                    </a:p>
                  </a:txBody>
                  <a:tcPr marL="58567" marR="58567" marT="0" marB="0"/>
                </a:tc>
                <a:tc>
                  <a:txBody>
                    <a:bodyPr/>
                    <a:lstStyle/>
                    <a:p>
                      <a:pPr>
                        <a:lnSpc>
                          <a:spcPct val="125000"/>
                        </a:lnSpc>
                        <a:spcBef>
                          <a:spcPts val="100"/>
                        </a:spcBef>
                        <a:spcAft>
                          <a:spcPts val="300"/>
                        </a:spcAft>
                      </a:pPr>
                      <a:r>
                        <a:rPr lang="en-US" sz="1800">
                          <a:effectLst/>
                          <a:latin typeface="Cambria Math" panose="02040503050406030204" pitchFamily="18" charset="0"/>
                          <a:ea typeface="Cambria Math" panose="02040503050406030204" pitchFamily="18" charset="0"/>
                        </a:rPr>
                        <a:t>Trình bày phương án thiết kế mô hình truyền sóng.</a:t>
                      </a:r>
                      <a:endParaRPr lang="en-US" sz="1800">
                        <a:effectLst/>
                        <a:latin typeface="Cambria Math" panose="02040503050406030204" pitchFamily="18" charset="0"/>
                        <a:ea typeface="Cambria Math" panose="02040503050406030204" pitchFamily="18" charset="0"/>
                        <a:cs typeface="Times New Roman" panose="02020603050405020304" pitchFamily="18" charset="0"/>
                      </a:endParaRPr>
                    </a:p>
                  </a:txBody>
                  <a:tcPr marL="58567" marR="58567" marT="0" marB="0"/>
                </a:tc>
                <a:tc>
                  <a:txBody>
                    <a:bodyPr/>
                    <a:lstStyle/>
                    <a:p>
                      <a:pPr algn="ctr">
                        <a:lnSpc>
                          <a:spcPct val="125000"/>
                        </a:lnSpc>
                        <a:spcBef>
                          <a:spcPts val="100"/>
                        </a:spcBef>
                        <a:spcAft>
                          <a:spcPts val="300"/>
                        </a:spcAft>
                      </a:pPr>
                      <a:r>
                        <a:rPr lang="en-US" sz="1800">
                          <a:effectLst/>
                          <a:latin typeface="Cambria Math" panose="02040503050406030204" pitchFamily="18" charset="0"/>
                          <a:ea typeface="Cambria Math" panose="02040503050406030204" pitchFamily="18" charset="0"/>
                        </a:rPr>
                        <a:t>45 phút</a:t>
                      </a:r>
                      <a:endParaRPr lang="en-US" sz="1800">
                        <a:effectLst/>
                        <a:latin typeface="Cambria Math" panose="02040503050406030204" pitchFamily="18" charset="0"/>
                        <a:ea typeface="Cambria Math" panose="02040503050406030204" pitchFamily="18" charset="0"/>
                        <a:cs typeface="Times New Roman" panose="02020603050405020304" pitchFamily="18" charset="0"/>
                      </a:endParaRPr>
                    </a:p>
                  </a:txBody>
                  <a:tcPr marL="58567" marR="58567" marT="0" marB="0"/>
                </a:tc>
                <a:tc>
                  <a:txBody>
                    <a:bodyPr/>
                    <a:lstStyle/>
                    <a:p>
                      <a:pPr>
                        <a:lnSpc>
                          <a:spcPct val="125000"/>
                        </a:lnSpc>
                        <a:spcBef>
                          <a:spcPts val="100"/>
                        </a:spcBef>
                        <a:spcAft>
                          <a:spcPts val="300"/>
                        </a:spcAft>
                      </a:pPr>
                      <a:r>
                        <a:rPr lang="en-US" sz="1800">
                          <a:effectLst/>
                          <a:latin typeface="Cambria Math" panose="02040503050406030204" pitchFamily="18" charset="0"/>
                          <a:ea typeface="Cambria Math" panose="02040503050406030204" pitchFamily="18" charset="0"/>
                        </a:rPr>
                        <a:t>HS báo cáo tại lớp</a:t>
                      </a:r>
                      <a:endParaRPr lang="en-US" sz="1800">
                        <a:effectLst/>
                        <a:latin typeface="Cambria Math" panose="02040503050406030204" pitchFamily="18" charset="0"/>
                        <a:ea typeface="Cambria Math" panose="02040503050406030204" pitchFamily="18" charset="0"/>
                        <a:cs typeface="Times New Roman" panose="02020603050405020304" pitchFamily="18" charset="0"/>
                      </a:endParaRPr>
                    </a:p>
                  </a:txBody>
                  <a:tcPr marL="58567" marR="58567" marT="0" marB="0"/>
                </a:tc>
                <a:extLst>
                  <a:ext uri="{0D108BD9-81ED-4DB2-BD59-A6C34878D82A}">
                    <a16:rowId xmlns:a16="http://schemas.microsoft.com/office/drawing/2014/main" val="3888827903"/>
                  </a:ext>
                </a:extLst>
              </a:tr>
              <a:tr h="444173">
                <a:tc>
                  <a:txBody>
                    <a:bodyPr/>
                    <a:lstStyle/>
                    <a:p>
                      <a:pPr algn="ctr">
                        <a:lnSpc>
                          <a:spcPct val="125000"/>
                        </a:lnSpc>
                        <a:spcBef>
                          <a:spcPts val="100"/>
                        </a:spcBef>
                        <a:spcAft>
                          <a:spcPts val="300"/>
                        </a:spcAft>
                      </a:pPr>
                      <a:r>
                        <a:rPr lang="en-US" sz="1800">
                          <a:effectLst/>
                          <a:latin typeface="Cambria Math" panose="02040503050406030204" pitchFamily="18" charset="0"/>
                          <a:ea typeface="Cambria Math" panose="02040503050406030204" pitchFamily="18" charset="0"/>
                        </a:rPr>
                        <a:t>6</a:t>
                      </a:r>
                      <a:endParaRPr lang="en-US" sz="1800">
                        <a:effectLst/>
                        <a:latin typeface="Cambria Math" panose="02040503050406030204" pitchFamily="18" charset="0"/>
                        <a:ea typeface="Cambria Math" panose="02040503050406030204" pitchFamily="18" charset="0"/>
                        <a:cs typeface="Times New Roman" panose="02020603050405020304" pitchFamily="18" charset="0"/>
                      </a:endParaRPr>
                    </a:p>
                  </a:txBody>
                  <a:tcPr marL="58567" marR="58567" marT="0" marB="0"/>
                </a:tc>
                <a:tc>
                  <a:txBody>
                    <a:bodyPr/>
                    <a:lstStyle/>
                    <a:p>
                      <a:pPr>
                        <a:lnSpc>
                          <a:spcPct val="125000"/>
                        </a:lnSpc>
                        <a:spcBef>
                          <a:spcPts val="100"/>
                        </a:spcBef>
                        <a:spcAft>
                          <a:spcPts val="300"/>
                        </a:spcAft>
                      </a:pPr>
                      <a:r>
                        <a:rPr lang="en-US" sz="1800">
                          <a:effectLst/>
                          <a:latin typeface="Cambria Math" panose="02040503050406030204" pitchFamily="18" charset="0"/>
                          <a:ea typeface="Cambria Math" panose="02040503050406030204" pitchFamily="18" charset="0"/>
                        </a:rPr>
                        <a:t>Làm sản phẩm theo phương án thiết kế.</a:t>
                      </a:r>
                      <a:endParaRPr lang="en-US" sz="1800">
                        <a:effectLst/>
                        <a:latin typeface="Cambria Math" panose="02040503050406030204" pitchFamily="18" charset="0"/>
                        <a:ea typeface="Cambria Math" panose="02040503050406030204" pitchFamily="18" charset="0"/>
                        <a:cs typeface="Times New Roman" panose="02020603050405020304" pitchFamily="18" charset="0"/>
                      </a:endParaRPr>
                    </a:p>
                  </a:txBody>
                  <a:tcPr marL="58567" marR="58567" marT="0" marB="0"/>
                </a:tc>
                <a:tc>
                  <a:txBody>
                    <a:bodyPr/>
                    <a:lstStyle/>
                    <a:p>
                      <a:pPr algn="ctr">
                        <a:lnSpc>
                          <a:spcPct val="125000"/>
                        </a:lnSpc>
                        <a:spcBef>
                          <a:spcPts val="100"/>
                        </a:spcBef>
                        <a:spcAft>
                          <a:spcPts val="300"/>
                        </a:spcAft>
                      </a:pPr>
                      <a:r>
                        <a:rPr lang="en-US" sz="1800">
                          <a:effectLst/>
                          <a:latin typeface="Cambria Math" panose="02040503050406030204" pitchFamily="18" charset="0"/>
                          <a:ea typeface="Cambria Math" panose="02040503050406030204" pitchFamily="18" charset="0"/>
                        </a:rPr>
                        <a:t>1 tuần</a:t>
                      </a:r>
                      <a:endParaRPr lang="en-US" sz="1800">
                        <a:effectLst/>
                        <a:latin typeface="Cambria Math" panose="02040503050406030204" pitchFamily="18" charset="0"/>
                        <a:ea typeface="Cambria Math" panose="02040503050406030204" pitchFamily="18" charset="0"/>
                        <a:cs typeface="Times New Roman" panose="02020603050405020304" pitchFamily="18" charset="0"/>
                      </a:endParaRPr>
                    </a:p>
                  </a:txBody>
                  <a:tcPr marL="58567" marR="58567" marT="0" marB="0"/>
                </a:tc>
                <a:tc>
                  <a:txBody>
                    <a:bodyPr/>
                    <a:lstStyle/>
                    <a:p>
                      <a:pPr>
                        <a:lnSpc>
                          <a:spcPct val="125000"/>
                        </a:lnSpc>
                        <a:spcBef>
                          <a:spcPts val="100"/>
                        </a:spcBef>
                        <a:spcAft>
                          <a:spcPts val="300"/>
                        </a:spcAft>
                      </a:pPr>
                      <a:r>
                        <a:rPr lang="en-US" sz="1800">
                          <a:effectLst/>
                          <a:latin typeface="Cambria Math" panose="02040503050406030204" pitchFamily="18" charset="0"/>
                          <a:ea typeface="Cambria Math" panose="02040503050406030204" pitchFamily="18" charset="0"/>
                        </a:rPr>
                        <a:t>HS làm việc theo nhóm</a:t>
                      </a:r>
                      <a:endParaRPr lang="en-US" sz="1800">
                        <a:effectLst/>
                        <a:latin typeface="Cambria Math" panose="02040503050406030204" pitchFamily="18" charset="0"/>
                        <a:ea typeface="Cambria Math" panose="02040503050406030204" pitchFamily="18" charset="0"/>
                        <a:cs typeface="Times New Roman" panose="02020603050405020304" pitchFamily="18" charset="0"/>
                      </a:endParaRPr>
                    </a:p>
                  </a:txBody>
                  <a:tcPr marL="58567" marR="58567" marT="0" marB="0"/>
                </a:tc>
                <a:extLst>
                  <a:ext uri="{0D108BD9-81ED-4DB2-BD59-A6C34878D82A}">
                    <a16:rowId xmlns:a16="http://schemas.microsoft.com/office/drawing/2014/main" val="641959415"/>
                  </a:ext>
                </a:extLst>
              </a:tr>
              <a:tr h="444173">
                <a:tc>
                  <a:txBody>
                    <a:bodyPr/>
                    <a:lstStyle/>
                    <a:p>
                      <a:pPr algn="ctr">
                        <a:lnSpc>
                          <a:spcPct val="125000"/>
                        </a:lnSpc>
                        <a:spcBef>
                          <a:spcPts val="100"/>
                        </a:spcBef>
                        <a:spcAft>
                          <a:spcPts val="300"/>
                        </a:spcAft>
                      </a:pPr>
                      <a:r>
                        <a:rPr lang="en-US" sz="1800">
                          <a:effectLst/>
                          <a:latin typeface="Cambria Math" panose="02040503050406030204" pitchFamily="18" charset="0"/>
                          <a:ea typeface="Cambria Math" panose="02040503050406030204" pitchFamily="18" charset="0"/>
                        </a:rPr>
                        <a:t>7</a:t>
                      </a:r>
                      <a:endParaRPr lang="en-US" sz="1800">
                        <a:effectLst/>
                        <a:latin typeface="Cambria Math" panose="02040503050406030204" pitchFamily="18" charset="0"/>
                        <a:ea typeface="Cambria Math" panose="02040503050406030204" pitchFamily="18" charset="0"/>
                        <a:cs typeface="Times New Roman" panose="02020603050405020304" pitchFamily="18" charset="0"/>
                      </a:endParaRPr>
                    </a:p>
                  </a:txBody>
                  <a:tcPr marL="58567" marR="58567" marT="0" marB="0"/>
                </a:tc>
                <a:tc>
                  <a:txBody>
                    <a:bodyPr/>
                    <a:lstStyle/>
                    <a:p>
                      <a:pPr>
                        <a:lnSpc>
                          <a:spcPct val="125000"/>
                        </a:lnSpc>
                        <a:spcBef>
                          <a:spcPts val="100"/>
                        </a:spcBef>
                        <a:spcAft>
                          <a:spcPts val="300"/>
                        </a:spcAft>
                      </a:pPr>
                      <a:r>
                        <a:rPr lang="en-US" sz="1800">
                          <a:effectLst/>
                          <a:latin typeface="Cambria Math" panose="02040503050406030204" pitchFamily="18" charset="0"/>
                          <a:ea typeface="Cambria Math" panose="02040503050406030204" pitchFamily="18" charset="0"/>
                        </a:rPr>
                        <a:t>Báo cáo sản phẩm: Mô hình truyền sóng</a:t>
                      </a:r>
                      <a:endParaRPr lang="en-US" sz="1800">
                        <a:effectLst/>
                        <a:latin typeface="Cambria Math" panose="02040503050406030204" pitchFamily="18" charset="0"/>
                        <a:ea typeface="Cambria Math" panose="02040503050406030204" pitchFamily="18" charset="0"/>
                        <a:cs typeface="Times New Roman" panose="02020603050405020304" pitchFamily="18" charset="0"/>
                      </a:endParaRPr>
                    </a:p>
                  </a:txBody>
                  <a:tcPr marL="58567" marR="58567" marT="0" marB="0"/>
                </a:tc>
                <a:tc>
                  <a:txBody>
                    <a:bodyPr/>
                    <a:lstStyle/>
                    <a:p>
                      <a:pPr algn="ctr">
                        <a:lnSpc>
                          <a:spcPct val="125000"/>
                        </a:lnSpc>
                        <a:spcBef>
                          <a:spcPts val="100"/>
                        </a:spcBef>
                        <a:spcAft>
                          <a:spcPts val="300"/>
                        </a:spcAft>
                      </a:pPr>
                      <a:r>
                        <a:rPr lang="en-US" sz="1800">
                          <a:effectLst/>
                          <a:latin typeface="Cambria Math" panose="02040503050406030204" pitchFamily="18" charset="0"/>
                          <a:ea typeface="Cambria Math" panose="02040503050406030204" pitchFamily="18" charset="0"/>
                        </a:rPr>
                        <a:t>45 phút</a:t>
                      </a:r>
                      <a:endParaRPr lang="en-US" sz="1800">
                        <a:effectLst/>
                        <a:latin typeface="Cambria Math" panose="02040503050406030204" pitchFamily="18" charset="0"/>
                        <a:ea typeface="Cambria Math" panose="02040503050406030204" pitchFamily="18" charset="0"/>
                        <a:cs typeface="Times New Roman" panose="02020603050405020304" pitchFamily="18" charset="0"/>
                      </a:endParaRPr>
                    </a:p>
                  </a:txBody>
                  <a:tcPr marL="58567" marR="58567" marT="0" marB="0"/>
                </a:tc>
                <a:tc>
                  <a:txBody>
                    <a:bodyPr/>
                    <a:lstStyle/>
                    <a:p>
                      <a:pPr>
                        <a:lnSpc>
                          <a:spcPct val="125000"/>
                        </a:lnSpc>
                        <a:spcBef>
                          <a:spcPts val="100"/>
                        </a:spcBef>
                        <a:spcAft>
                          <a:spcPts val="300"/>
                        </a:spcAft>
                      </a:pPr>
                      <a:r>
                        <a:rPr lang="en-US" sz="1800" dirty="0">
                          <a:effectLst/>
                          <a:latin typeface="Cambria Math" panose="02040503050406030204" pitchFamily="18" charset="0"/>
                          <a:ea typeface="Cambria Math" panose="02040503050406030204" pitchFamily="18" charset="0"/>
                        </a:rPr>
                        <a:t>HS </a:t>
                      </a:r>
                      <a:r>
                        <a:rPr lang="en-US" sz="1800" dirty="0" err="1">
                          <a:effectLst/>
                          <a:latin typeface="Cambria Math" panose="02040503050406030204" pitchFamily="18" charset="0"/>
                          <a:ea typeface="Cambria Math" panose="02040503050406030204" pitchFamily="18" charset="0"/>
                        </a:rPr>
                        <a:t>báo</a:t>
                      </a:r>
                      <a:r>
                        <a:rPr lang="en-US" sz="1800" dirty="0">
                          <a:effectLst/>
                          <a:latin typeface="Cambria Math" panose="02040503050406030204" pitchFamily="18" charset="0"/>
                          <a:ea typeface="Cambria Math" panose="02040503050406030204" pitchFamily="18" charset="0"/>
                        </a:rPr>
                        <a:t> </a:t>
                      </a:r>
                      <a:r>
                        <a:rPr lang="en-US" sz="1800" dirty="0" err="1">
                          <a:effectLst/>
                          <a:latin typeface="Cambria Math" panose="02040503050406030204" pitchFamily="18" charset="0"/>
                          <a:ea typeface="Cambria Math" panose="02040503050406030204" pitchFamily="18" charset="0"/>
                        </a:rPr>
                        <a:t>cáo</a:t>
                      </a:r>
                      <a:r>
                        <a:rPr lang="en-US" sz="1800" dirty="0">
                          <a:effectLst/>
                          <a:latin typeface="Cambria Math" panose="02040503050406030204" pitchFamily="18" charset="0"/>
                          <a:ea typeface="Cambria Math" panose="02040503050406030204" pitchFamily="18" charset="0"/>
                        </a:rPr>
                        <a:t> </a:t>
                      </a:r>
                      <a:r>
                        <a:rPr lang="en-US" sz="1800" dirty="0" err="1">
                          <a:effectLst/>
                          <a:latin typeface="Cambria Math" panose="02040503050406030204" pitchFamily="18" charset="0"/>
                          <a:ea typeface="Cambria Math" panose="02040503050406030204" pitchFamily="18" charset="0"/>
                        </a:rPr>
                        <a:t>tại</a:t>
                      </a:r>
                      <a:r>
                        <a:rPr lang="en-US" sz="1800" dirty="0">
                          <a:effectLst/>
                          <a:latin typeface="Cambria Math" panose="02040503050406030204" pitchFamily="18" charset="0"/>
                          <a:ea typeface="Cambria Math" panose="02040503050406030204" pitchFamily="18" charset="0"/>
                        </a:rPr>
                        <a:t> </a:t>
                      </a:r>
                      <a:r>
                        <a:rPr lang="en-US" sz="1800" dirty="0" err="1">
                          <a:effectLst/>
                          <a:latin typeface="Cambria Math" panose="02040503050406030204" pitchFamily="18" charset="0"/>
                          <a:ea typeface="Cambria Math" panose="02040503050406030204" pitchFamily="18" charset="0"/>
                        </a:rPr>
                        <a:t>lớp</a:t>
                      </a:r>
                      <a:endParaRPr lang="en-US" sz="18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58567" marR="58567" marT="0" marB="0"/>
                </a:tc>
                <a:extLst>
                  <a:ext uri="{0D108BD9-81ED-4DB2-BD59-A6C34878D82A}">
                    <a16:rowId xmlns:a16="http://schemas.microsoft.com/office/drawing/2014/main" val="3665804619"/>
                  </a:ext>
                </a:extLst>
              </a:tr>
            </a:tbl>
          </a:graphicData>
        </a:graphic>
      </p:graphicFrame>
    </p:spTree>
    <p:extLst>
      <p:ext uri="{BB962C8B-B14F-4D97-AF65-F5344CB8AC3E}">
        <p14:creationId xmlns:p14="http://schemas.microsoft.com/office/powerpoint/2010/main" val="3892015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59737-6B13-46AD-93F6-FE801BC76D26}"/>
              </a:ext>
            </a:extLst>
          </p:cNvPr>
          <p:cNvSpPr>
            <a:spLocks noGrp="1"/>
          </p:cNvSpPr>
          <p:nvPr>
            <p:ph type="title"/>
          </p:nvPr>
        </p:nvSpPr>
        <p:spPr>
          <a:xfrm>
            <a:off x="363416" y="0"/>
            <a:ext cx="11465168" cy="1037492"/>
          </a:xfrm>
        </p:spPr>
        <p:txBody>
          <a:bodyPr/>
          <a:lstStyle/>
          <a:p>
            <a:r>
              <a:rPr lang="en-US" dirty="0" smtClean="0">
                <a:solidFill>
                  <a:schemeClr val="accent1">
                    <a:lumMod val="75000"/>
                  </a:schemeClr>
                </a:solidFill>
              </a:rPr>
              <a:t>4. </a:t>
            </a:r>
            <a:r>
              <a:rPr lang="en-US" dirty="0" err="1" smtClean="0">
                <a:solidFill>
                  <a:schemeClr val="accent1">
                    <a:lumMod val="75000"/>
                  </a:schemeClr>
                </a:solidFill>
              </a:rPr>
              <a:t>thống</a:t>
            </a:r>
            <a:r>
              <a:rPr lang="en-US" dirty="0" smtClean="0">
                <a:solidFill>
                  <a:schemeClr val="accent1">
                    <a:lumMod val="75000"/>
                  </a:schemeClr>
                </a:solidFill>
              </a:rPr>
              <a:t> </a:t>
            </a:r>
            <a:r>
              <a:rPr lang="en-US" dirty="0" err="1" smtClean="0">
                <a:solidFill>
                  <a:schemeClr val="accent1">
                    <a:lumMod val="75000"/>
                  </a:schemeClr>
                </a:solidFill>
              </a:rPr>
              <a:t>nhất</a:t>
            </a:r>
            <a:r>
              <a:rPr lang="en-US" dirty="0" smtClean="0">
                <a:solidFill>
                  <a:schemeClr val="accent1">
                    <a:lumMod val="75000"/>
                  </a:schemeClr>
                </a:solidFill>
              </a:rPr>
              <a:t> </a:t>
            </a:r>
            <a:r>
              <a:rPr lang="en-US" dirty="0" err="1" smtClean="0">
                <a:solidFill>
                  <a:schemeClr val="accent1">
                    <a:lumMod val="75000"/>
                  </a:schemeClr>
                </a:solidFill>
              </a:rPr>
              <a:t>tiêu</a:t>
            </a:r>
            <a:r>
              <a:rPr lang="en-US" dirty="0" smtClean="0">
                <a:solidFill>
                  <a:schemeClr val="accent1">
                    <a:lumMod val="75000"/>
                  </a:schemeClr>
                </a:solidFill>
              </a:rPr>
              <a:t> </a:t>
            </a:r>
            <a:r>
              <a:rPr lang="en-US" dirty="0" err="1" smtClean="0">
                <a:solidFill>
                  <a:schemeClr val="accent1">
                    <a:lumMod val="75000"/>
                  </a:schemeClr>
                </a:solidFill>
              </a:rPr>
              <a:t>chí</a:t>
            </a:r>
            <a:r>
              <a:rPr lang="en-US" dirty="0" smtClean="0">
                <a:solidFill>
                  <a:schemeClr val="accent1">
                    <a:lumMod val="75000"/>
                  </a:schemeClr>
                </a:solidFill>
              </a:rPr>
              <a:t> </a:t>
            </a:r>
            <a:r>
              <a:rPr lang="en-US" dirty="0" err="1" smtClean="0">
                <a:solidFill>
                  <a:schemeClr val="accent1">
                    <a:lumMod val="75000"/>
                  </a:schemeClr>
                </a:solidFill>
              </a:rPr>
              <a:t>đánh</a:t>
            </a:r>
            <a:r>
              <a:rPr lang="en-US" dirty="0" smtClean="0">
                <a:solidFill>
                  <a:schemeClr val="accent1">
                    <a:lumMod val="75000"/>
                  </a:schemeClr>
                </a:solidFill>
              </a:rPr>
              <a:t> </a:t>
            </a:r>
            <a:r>
              <a:rPr lang="en-US" dirty="0" err="1" smtClean="0">
                <a:solidFill>
                  <a:schemeClr val="accent1">
                    <a:lumMod val="75000"/>
                  </a:schemeClr>
                </a:solidFill>
              </a:rPr>
              <a:t>giá</a:t>
            </a:r>
            <a:endParaRPr lang="en-US" dirty="0">
              <a:solidFill>
                <a:schemeClr val="accent1">
                  <a:lumMod val="75000"/>
                </a:schemeClr>
              </a:solidFill>
            </a:endParaRPr>
          </a:p>
        </p:txBody>
      </p:sp>
      <p:sp>
        <p:nvSpPr>
          <p:cNvPr id="7" name="Slide Number Placeholder 6">
            <a:extLst>
              <a:ext uri="{FF2B5EF4-FFF2-40B4-BE49-F238E27FC236}">
                <a16:creationId xmlns:a16="http://schemas.microsoft.com/office/drawing/2014/main" id="{92278B5B-9720-4024-9F7A-8708A62D8A05}"/>
              </a:ext>
            </a:extLst>
          </p:cNvPr>
          <p:cNvSpPr>
            <a:spLocks noGrp="1"/>
          </p:cNvSpPr>
          <p:nvPr>
            <p:ph type="sldNum" sz="quarter" idx="12"/>
          </p:nvPr>
        </p:nvSpPr>
        <p:spPr/>
        <p:txBody>
          <a:bodyPr/>
          <a:lstStyle/>
          <a:p>
            <a:fld id="{48BB047D-A6CD-43AB-96F0-683C726B586B}" type="slidenum">
              <a:rPr lang="en-US" smtClean="0"/>
              <a:pPr/>
              <a:t>13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363471972"/>
              </p:ext>
            </p:extLst>
          </p:nvPr>
        </p:nvGraphicFramePr>
        <p:xfrm>
          <a:off x="297010" y="1025627"/>
          <a:ext cx="11597979" cy="5715000"/>
        </p:xfrm>
        <a:graphic>
          <a:graphicData uri="http://schemas.openxmlformats.org/drawingml/2006/table">
            <a:tbl>
              <a:tblPr bandRow="1"/>
              <a:tblGrid>
                <a:gridCol w="758963">
                  <a:extLst>
                    <a:ext uri="{9D8B030D-6E8A-4147-A177-3AD203B41FA5}">
                      <a16:colId xmlns:a16="http://schemas.microsoft.com/office/drawing/2014/main" val="707118145"/>
                    </a:ext>
                  </a:extLst>
                </a:gridCol>
                <a:gridCol w="9568074">
                  <a:extLst>
                    <a:ext uri="{9D8B030D-6E8A-4147-A177-3AD203B41FA5}">
                      <a16:colId xmlns:a16="http://schemas.microsoft.com/office/drawing/2014/main" val="1272582670"/>
                    </a:ext>
                  </a:extLst>
                </a:gridCol>
                <a:gridCol w="1270942">
                  <a:extLst>
                    <a:ext uri="{9D8B030D-6E8A-4147-A177-3AD203B41FA5}">
                      <a16:colId xmlns:a16="http://schemas.microsoft.com/office/drawing/2014/main" val="4182607430"/>
                    </a:ext>
                  </a:extLst>
                </a:gridCol>
              </a:tblGrid>
              <a:tr h="181306">
                <a:tc>
                  <a:txBody>
                    <a:bodyPr/>
                    <a:lstStyle/>
                    <a:p>
                      <a:pPr algn="ctr">
                        <a:lnSpc>
                          <a:spcPct val="125000"/>
                        </a:lnSpc>
                        <a:spcBef>
                          <a:spcPts val="100"/>
                        </a:spcBef>
                        <a:spcAft>
                          <a:spcPts val="300"/>
                        </a:spcAft>
                      </a:pPr>
                      <a:r>
                        <a:rPr lang="en-US" sz="2000" b="1">
                          <a:effectLst/>
                          <a:latin typeface="Cambria Math" panose="02040503050406030204" pitchFamily="18" charset="0"/>
                          <a:ea typeface="Cambria Math" panose="02040503050406030204" pitchFamily="18" charset="0"/>
                          <a:cs typeface="Times New Roman" panose="02020603050405020304" pitchFamily="18" charset="0"/>
                        </a:rPr>
                        <a:t>TT</a:t>
                      </a:r>
                      <a:endParaRPr lang="en-US" sz="2000">
                        <a:effectLst/>
                        <a:latin typeface="Cambria Math" panose="02040503050406030204" pitchFamily="18" charset="0"/>
                        <a:ea typeface="Cambria Math" panose="020405030504060302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Bef>
                          <a:spcPts val="100"/>
                        </a:spcBef>
                        <a:spcAft>
                          <a:spcPts val="300"/>
                        </a:spcAft>
                      </a:pPr>
                      <a:r>
                        <a:rPr lang="en-US" sz="2000" b="1">
                          <a:effectLst/>
                          <a:latin typeface="Cambria Math" panose="02040503050406030204" pitchFamily="18" charset="0"/>
                          <a:ea typeface="Cambria Math" panose="02040503050406030204" pitchFamily="18" charset="0"/>
                          <a:cs typeface="Times New Roman" panose="02020603050405020304" pitchFamily="18" charset="0"/>
                        </a:rPr>
                        <a:t>Tiêu chí</a:t>
                      </a:r>
                      <a:endParaRPr lang="en-US" sz="2000">
                        <a:effectLst/>
                        <a:latin typeface="Cambria Math" panose="02040503050406030204" pitchFamily="18" charset="0"/>
                        <a:ea typeface="Cambria Math" panose="020405030504060302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Bef>
                          <a:spcPts val="100"/>
                        </a:spcBef>
                        <a:spcAft>
                          <a:spcPts val="300"/>
                        </a:spcAft>
                      </a:pPr>
                      <a:r>
                        <a:rPr lang="en-US" sz="2000" b="1">
                          <a:effectLst/>
                          <a:latin typeface="Cambria Math" panose="02040503050406030204" pitchFamily="18" charset="0"/>
                          <a:ea typeface="Cambria Math" panose="02040503050406030204" pitchFamily="18" charset="0"/>
                          <a:cs typeface="Times New Roman" panose="02020603050405020304" pitchFamily="18" charset="0"/>
                        </a:rPr>
                        <a:t>Điểm</a:t>
                      </a:r>
                      <a:endParaRPr lang="en-US" sz="2000">
                        <a:effectLst/>
                        <a:latin typeface="Cambria Math" panose="02040503050406030204" pitchFamily="18" charset="0"/>
                        <a:ea typeface="Cambria Math" panose="020405030504060302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5497733"/>
                  </a:ext>
                </a:extLst>
              </a:tr>
              <a:tr h="181306">
                <a:tc gridSpan="3">
                  <a:txBody>
                    <a:bodyPr/>
                    <a:lstStyle/>
                    <a:p>
                      <a:pPr>
                        <a:lnSpc>
                          <a:spcPct val="125000"/>
                        </a:lnSpc>
                        <a:spcBef>
                          <a:spcPts val="100"/>
                        </a:spcBef>
                        <a:spcAft>
                          <a:spcPts val="300"/>
                        </a:spcAft>
                      </a:pPr>
                      <a:r>
                        <a:rPr lang="en-US" sz="2000" b="1">
                          <a:effectLst/>
                          <a:latin typeface="Cambria Math" panose="02040503050406030204" pitchFamily="18" charset="0"/>
                          <a:ea typeface="Cambria Math" panose="02040503050406030204" pitchFamily="18" charset="0"/>
                          <a:cs typeface="Times New Roman" panose="02020603050405020304" pitchFamily="18" charset="0"/>
                        </a:rPr>
                        <a:t>Bài báo cáo kiến thức (15)</a:t>
                      </a:r>
                      <a:endParaRPr lang="en-US" sz="2000">
                        <a:effectLst/>
                        <a:latin typeface="Cambria Math" panose="02040503050406030204" pitchFamily="18" charset="0"/>
                        <a:ea typeface="Cambria Math" panose="020405030504060302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4461521"/>
                  </a:ext>
                </a:extLst>
              </a:tr>
              <a:tr h="181306">
                <a:tc>
                  <a:txBody>
                    <a:bodyPr/>
                    <a:lstStyle/>
                    <a:p>
                      <a:pPr algn="ctr">
                        <a:lnSpc>
                          <a:spcPct val="125000"/>
                        </a:lnSpc>
                        <a:spcBef>
                          <a:spcPts val="100"/>
                        </a:spcBef>
                        <a:spcAft>
                          <a:spcPts val="300"/>
                        </a:spcAft>
                      </a:pPr>
                      <a:r>
                        <a:rPr lang="en-US" sz="2000" b="1">
                          <a:effectLst/>
                          <a:latin typeface="Cambria Math" panose="02040503050406030204" pitchFamily="18" charset="0"/>
                          <a:ea typeface="Cambria Math" panose="02040503050406030204" pitchFamily="18" charset="0"/>
                          <a:cs typeface="Times New Roman" panose="02020603050405020304" pitchFamily="18" charset="0"/>
                        </a:rPr>
                        <a:t>1</a:t>
                      </a:r>
                      <a:endParaRPr lang="en-US" sz="2000">
                        <a:effectLst/>
                        <a:latin typeface="Cambria Math" panose="02040503050406030204" pitchFamily="18" charset="0"/>
                        <a:ea typeface="Cambria Math" panose="020405030504060302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Bef>
                          <a:spcPts val="100"/>
                        </a:spcBef>
                        <a:spcAft>
                          <a:spcPts val="300"/>
                        </a:spcAft>
                      </a:pPr>
                      <a:r>
                        <a:rPr lang="en-US" sz="2000">
                          <a:effectLst/>
                          <a:latin typeface="Cambria Math" panose="02040503050406030204" pitchFamily="18" charset="0"/>
                          <a:ea typeface="Cambria Math" panose="02040503050406030204" pitchFamily="18" charset="0"/>
                          <a:cs typeface="Times New Roman" panose="02020603050405020304" pitchFamily="18" charset="0"/>
                        </a:rPr>
                        <a:t>Đầy đủ nội dung cơ bản về chủ đề được báo cáo</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Bef>
                          <a:spcPts val="100"/>
                        </a:spcBef>
                        <a:spcAft>
                          <a:spcPts val="300"/>
                        </a:spcAft>
                      </a:pPr>
                      <a:r>
                        <a:rPr lang="en-US" sz="2000">
                          <a:effectLst/>
                          <a:latin typeface="Cambria Math" panose="02040503050406030204" pitchFamily="18" charset="0"/>
                          <a:ea typeface="Cambria Math" panose="02040503050406030204" pitchFamily="18" charset="0"/>
                          <a:cs typeface="Times New Roman" panose="02020603050405020304" pitchFamily="18" charset="0"/>
                        </a:rPr>
                        <a:t>10</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3746439"/>
                  </a:ext>
                </a:extLst>
              </a:tr>
              <a:tr h="181306">
                <a:tc>
                  <a:txBody>
                    <a:bodyPr/>
                    <a:lstStyle/>
                    <a:p>
                      <a:pPr algn="ctr">
                        <a:lnSpc>
                          <a:spcPct val="125000"/>
                        </a:lnSpc>
                        <a:spcBef>
                          <a:spcPts val="100"/>
                        </a:spcBef>
                        <a:spcAft>
                          <a:spcPts val="300"/>
                        </a:spcAft>
                      </a:pPr>
                      <a:r>
                        <a:rPr lang="en-US" sz="2000" b="1">
                          <a:effectLst/>
                          <a:latin typeface="Cambria Math" panose="02040503050406030204" pitchFamily="18" charset="0"/>
                          <a:ea typeface="Cambria Math" panose="02040503050406030204" pitchFamily="18" charset="0"/>
                          <a:cs typeface="Times New Roman" panose="02020603050405020304" pitchFamily="18" charset="0"/>
                        </a:rPr>
                        <a:t>2</a:t>
                      </a:r>
                      <a:endParaRPr lang="en-US" sz="2000">
                        <a:effectLst/>
                        <a:latin typeface="Cambria Math" panose="02040503050406030204" pitchFamily="18" charset="0"/>
                        <a:ea typeface="Cambria Math" panose="020405030504060302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Bef>
                          <a:spcPts val="100"/>
                        </a:spcBef>
                        <a:spcAft>
                          <a:spcPts val="300"/>
                        </a:spcAft>
                      </a:pPr>
                      <a:r>
                        <a:rPr lang="en-US" sz="2000">
                          <a:effectLst/>
                          <a:latin typeface="Cambria Math" panose="02040503050406030204" pitchFamily="18" charset="0"/>
                          <a:ea typeface="Cambria Math" panose="02040503050406030204" pitchFamily="18" charset="0"/>
                          <a:cs typeface="Times New Roman" panose="02020603050405020304" pitchFamily="18" charset="0"/>
                        </a:rPr>
                        <a:t>Bài trình chiếu có màu sắc hài hòa, bố cục hợp lí.</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Bef>
                          <a:spcPts val="100"/>
                        </a:spcBef>
                        <a:spcAft>
                          <a:spcPts val="300"/>
                        </a:spcAft>
                      </a:pPr>
                      <a:r>
                        <a:rPr lang="en-US" sz="2000">
                          <a:effectLst/>
                          <a:latin typeface="Cambria Math" panose="02040503050406030204" pitchFamily="18" charset="0"/>
                          <a:ea typeface="Cambria Math" panose="02040503050406030204" pitchFamily="18" charset="0"/>
                          <a:cs typeface="Times New Roman" panose="02020603050405020304" pitchFamily="18" charset="0"/>
                        </a:rPr>
                        <a:t>5</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4585375"/>
                  </a:ext>
                </a:extLst>
              </a:tr>
              <a:tr h="181306">
                <a:tc gridSpan="3">
                  <a:txBody>
                    <a:bodyPr/>
                    <a:lstStyle/>
                    <a:p>
                      <a:pPr>
                        <a:lnSpc>
                          <a:spcPct val="125000"/>
                        </a:lnSpc>
                        <a:spcBef>
                          <a:spcPts val="100"/>
                        </a:spcBef>
                        <a:spcAft>
                          <a:spcPts val="300"/>
                        </a:spcAft>
                      </a:pPr>
                      <a:r>
                        <a:rPr lang="en-US" sz="2000" b="1">
                          <a:effectLst/>
                          <a:latin typeface="Cambria Math" panose="02040503050406030204" pitchFamily="18" charset="0"/>
                          <a:ea typeface="Cambria Math" panose="02040503050406030204" pitchFamily="18" charset="0"/>
                          <a:cs typeface="Times New Roman" panose="02020603050405020304" pitchFamily="18" charset="0"/>
                        </a:rPr>
                        <a:t>Bản phương án thiết kế (30)</a:t>
                      </a:r>
                      <a:endParaRPr lang="en-US" sz="2000">
                        <a:effectLst/>
                        <a:latin typeface="Cambria Math" panose="02040503050406030204" pitchFamily="18" charset="0"/>
                        <a:ea typeface="Cambria Math" panose="020405030504060302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976621"/>
                  </a:ext>
                </a:extLst>
              </a:tr>
              <a:tr h="362611">
                <a:tc>
                  <a:txBody>
                    <a:bodyPr/>
                    <a:lstStyle/>
                    <a:p>
                      <a:pPr algn="ctr">
                        <a:lnSpc>
                          <a:spcPct val="125000"/>
                        </a:lnSpc>
                        <a:spcBef>
                          <a:spcPts val="100"/>
                        </a:spcBef>
                        <a:spcAft>
                          <a:spcPts val="300"/>
                        </a:spcAft>
                      </a:pPr>
                      <a:r>
                        <a:rPr lang="en-US" sz="2000" b="1">
                          <a:effectLst/>
                          <a:latin typeface="Cambria Math" panose="02040503050406030204" pitchFamily="18" charset="0"/>
                          <a:ea typeface="Cambria Math" panose="02040503050406030204" pitchFamily="18" charset="0"/>
                          <a:cs typeface="Times New Roman" panose="02020603050405020304" pitchFamily="18" charset="0"/>
                        </a:rPr>
                        <a:t>3</a:t>
                      </a:r>
                      <a:endParaRPr lang="en-US" sz="2000">
                        <a:effectLst/>
                        <a:latin typeface="Cambria Math" panose="02040503050406030204" pitchFamily="18" charset="0"/>
                        <a:ea typeface="Cambria Math" panose="020405030504060302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Bef>
                          <a:spcPts val="100"/>
                        </a:spcBef>
                        <a:spcAft>
                          <a:spcPts val="300"/>
                        </a:spcAft>
                      </a:pPr>
                      <a:r>
                        <a:rPr lang="en-US" sz="2000">
                          <a:effectLst/>
                          <a:latin typeface="Cambria Math" panose="02040503050406030204" pitchFamily="18" charset="0"/>
                          <a:ea typeface="Cambria Math" panose="02040503050406030204" pitchFamily="18" charset="0"/>
                          <a:cs typeface="Times New Roman" panose="02020603050405020304" pitchFamily="18" charset="0"/>
                        </a:rPr>
                        <a:t>Đầy đủ nội dung theo yêu cầu: bản vẽ, cơ sở khoa học, nguyên lí hoạt động, thông số kĩ thuật (</a:t>
                      </a:r>
                      <a:r>
                        <a:rPr lang="en-US" sz="2000" i="1">
                          <a:effectLst/>
                          <a:latin typeface="Cambria Math" panose="02040503050406030204" pitchFamily="18" charset="0"/>
                          <a:ea typeface="Cambria Math" panose="02040503050406030204" pitchFamily="18" charset="0"/>
                          <a:cs typeface="Times New Roman" panose="02020603050405020304" pitchFamily="18" charset="0"/>
                        </a:rPr>
                        <a:t>loại vật liệu, chiều dài của thanh/dây/ống…)</a:t>
                      </a:r>
                      <a:endParaRPr lang="en-US" sz="2000">
                        <a:effectLst/>
                        <a:latin typeface="Cambria Math" panose="02040503050406030204" pitchFamily="18" charset="0"/>
                        <a:ea typeface="Cambria Math" panose="020405030504060302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Bef>
                          <a:spcPts val="100"/>
                        </a:spcBef>
                        <a:spcAft>
                          <a:spcPts val="300"/>
                        </a:spcAft>
                      </a:pPr>
                      <a:r>
                        <a:rPr lang="en-US" sz="2000">
                          <a:effectLst/>
                          <a:latin typeface="Cambria Math" panose="02040503050406030204" pitchFamily="18" charset="0"/>
                          <a:ea typeface="Cambria Math" panose="02040503050406030204" pitchFamily="18" charset="0"/>
                          <a:cs typeface="Times New Roman" panose="02020603050405020304" pitchFamily="18" charset="0"/>
                        </a:rPr>
                        <a:t>20</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1008124"/>
                  </a:ext>
                </a:extLst>
              </a:tr>
              <a:tr h="181306">
                <a:tc>
                  <a:txBody>
                    <a:bodyPr/>
                    <a:lstStyle/>
                    <a:p>
                      <a:pPr algn="ctr">
                        <a:lnSpc>
                          <a:spcPct val="125000"/>
                        </a:lnSpc>
                        <a:spcBef>
                          <a:spcPts val="100"/>
                        </a:spcBef>
                        <a:spcAft>
                          <a:spcPts val="300"/>
                        </a:spcAft>
                      </a:pPr>
                      <a:r>
                        <a:rPr lang="en-US" sz="2000" b="1">
                          <a:effectLst/>
                          <a:latin typeface="Cambria Math" panose="02040503050406030204" pitchFamily="18" charset="0"/>
                          <a:ea typeface="Cambria Math" panose="02040503050406030204" pitchFamily="18" charset="0"/>
                          <a:cs typeface="Times New Roman" panose="02020603050405020304" pitchFamily="18" charset="0"/>
                        </a:rPr>
                        <a:t>4</a:t>
                      </a:r>
                      <a:endParaRPr lang="en-US" sz="2000">
                        <a:effectLst/>
                        <a:latin typeface="Cambria Math" panose="02040503050406030204" pitchFamily="18" charset="0"/>
                        <a:ea typeface="Cambria Math" panose="020405030504060302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Bef>
                          <a:spcPts val="100"/>
                        </a:spcBef>
                        <a:spcAft>
                          <a:spcPts val="300"/>
                        </a:spcAft>
                      </a:pPr>
                      <a:r>
                        <a:rPr lang="en-US" sz="2000">
                          <a:effectLst/>
                          <a:latin typeface="Cambria Math" panose="02040503050406030204" pitchFamily="18" charset="0"/>
                          <a:ea typeface="Cambria Math" panose="02040503050406030204" pitchFamily="18" charset="0"/>
                          <a:cs typeface="Times New Roman" panose="02020603050405020304" pitchFamily="18" charset="0"/>
                        </a:rPr>
                        <a:t>Poster chiếu có màu sắc hài hòa, bố cục hợp lí.</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Bef>
                          <a:spcPts val="100"/>
                        </a:spcBef>
                        <a:spcAft>
                          <a:spcPts val="300"/>
                        </a:spcAft>
                      </a:pPr>
                      <a:r>
                        <a:rPr lang="en-US" sz="2000">
                          <a:effectLst/>
                          <a:latin typeface="Cambria Math" panose="02040503050406030204" pitchFamily="18" charset="0"/>
                          <a:ea typeface="Cambria Math" panose="02040503050406030204" pitchFamily="18" charset="0"/>
                          <a:cs typeface="Times New Roman" panose="02020603050405020304" pitchFamily="18" charset="0"/>
                        </a:rPr>
                        <a:t>10</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9157468"/>
                  </a:ext>
                </a:extLst>
              </a:tr>
              <a:tr h="181306">
                <a:tc gridSpan="3">
                  <a:txBody>
                    <a:bodyPr/>
                    <a:lstStyle/>
                    <a:p>
                      <a:pPr>
                        <a:lnSpc>
                          <a:spcPct val="125000"/>
                        </a:lnSpc>
                        <a:spcBef>
                          <a:spcPts val="100"/>
                        </a:spcBef>
                        <a:spcAft>
                          <a:spcPts val="300"/>
                        </a:spcAft>
                      </a:pPr>
                      <a:r>
                        <a:rPr lang="en-US" sz="2000" b="1">
                          <a:effectLst/>
                          <a:latin typeface="Cambria Math" panose="02040503050406030204" pitchFamily="18" charset="0"/>
                          <a:ea typeface="Cambria Math" panose="02040503050406030204" pitchFamily="18" charset="0"/>
                          <a:cs typeface="Times New Roman" panose="02020603050405020304" pitchFamily="18" charset="0"/>
                        </a:rPr>
                        <a:t>Mô hình sóng (30)</a:t>
                      </a:r>
                      <a:endParaRPr lang="en-US" sz="2000">
                        <a:effectLst/>
                        <a:latin typeface="Cambria Math" panose="02040503050406030204" pitchFamily="18" charset="0"/>
                        <a:ea typeface="Cambria Math" panose="020405030504060302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35694092"/>
                  </a:ext>
                </a:extLst>
              </a:tr>
              <a:tr h="181306">
                <a:tc>
                  <a:txBody>
                    <a:bodyPr/>
                    <a:lstStyle/>
                    <a:p>
                      <a:pPr algn="ctr">
                        <a:lnSpc>
                          <a:spcPct val="125000"/>
                        </a:lnSpc>
                        <a:spcBef>
                          <a:spcPts val="100"/>
                        </a:spcBef>
                        <a:spcAft>
                          <a:spcPts val="300"/>
                        </a:spcAft>
                      </a:pPr>
                      <a:r>
                        <a:rPr lang="en-US" sz="2000" b="1">
                          <a:effectLst/>
                          <a:latin typeface="Cambria Math" panose="02040503050406030204" pitchFamily="18" charset="0"/>
                          <a:ea typeface="Cambria Math" panose="02040503050406030204" pitchFamily="18" charset="0"/>
                          <a:cs typeface="Times New Roman" panose="02020603050405020304" pitchFamily="18" charset="0"/>
                        </a:rPr>
                        <a:t>5</a:t>
                      </a:r>
                      <a:endParaRPr lang="en-US" sz="2000">
                        <a:effectLst/>
                        <a:latin typeface="Cambria Math" panose="02040503050406030204" pitchFamily="18" charset="0"/>
                        <a:ea typeface="Cambria Math" panose="020405030504060302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Bef>
                          <a:spcPts val="100"/>
                        </a:spcBef>
                        <a:spcAft>
                          <a:spcPts val="300"/>
                        </a:spcAft>
                      </a:pPr>
                      <a:r>
                        <a:rPr lang="en-US" sz="2000">
                          <a:effectLst/>
                          <a:latin typeface="Cambria Math" panose="02040503050406030204" pitchFamily="18" charset="0"/>
                          <a:ea typeface="Cambria Math" panose="02040503050406030204" pitchFamily="18" charset="0"/>
                          <a:cs typeface="Times New Roman" panose="02020603050405020304" pitchFamily="18" charset="0"/>
                        </a:rPr>
                        <a:t>Mô hình có nguyên lí hoạt động dựa trên đặc điểm của sóng</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Bef>
                          <a:spcPts val="100"/>
                        </a:spcBef>
                        <a:spcAft>
                          <a:spcPts val="300"/>
                        </a:spcAft>
                      </a:pPr>
                      <a:r>
                        <a:rPr lang="en-US" sz="2000">
                          <a:effectLst/>
                          <a:latin typeface="Cambria Math" panose="02040503050406030204" pitchFamily="18" charset="0"/>
                          <a:ea typeface="Cambria Math" panose="02040503050406030204" pitchFamily="18" charset="0"/>
                          <a:cs typeface="Times New Roman" panose="02020603050405020304" pitchFamily="18" charset="0"/>
                        </a:rPr>
                        <a:t>5</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1927336"/>
                  </a:ext>
                </a:extLst>
              </a:tr>
              <a:tr h="181306">
                <a:tc>
                  <a:txBody>
                    <a:bodyPr/>
                    <a:lstStyle/>
                    <a:p>
                      <a:pPr algn="ctr">
                        <a:lnSpc>
                          <a:spcPct val="125000"/>
                        </a:lnSpc>
                        <a:spcBef>
                          <a:spcPts val="100"/>
                        </a:spcBef>
                        <a:spcAft>
                          <a:spcPts val="300"/>
                        </a:spcAft>
                      </a:pPr>
                      <a:r>
                        <a:rPr lang="en-US" sz="2000" b="1">
                          <a:effectLst/>
                          <a:latin typeface="Cambria Math" panose="02040503050406030204" pitchFamily="18" charset="0"/>
                          <a:ea typeface="Cambria Math" panose="02040503050406030204" pitchFamily="18" charset="0"/>
                          <a:cs typeface="Times New Roman" panose="02020603050405020304" pitchFamily="18" charset="0"/>
                        </a:rPr>
                        <a:t>6</a:t>
                      </a:r>
                      <a:endParaRPr lang="en-US" sz="2000">
                        <a:effectLst/>
                        <a:latin typeface="Cambria Math" panose="02040503050406030204" pitchFamily="18" charset="0"/>
                        <a:ea typeface="Cambria Math" panose="020405030504060302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Bef>
                          <a:spcPts val="100"/>
                        </a:spcBef>
                        <a:spcAft>
                          <a:spcPts val="300"/>
                        </a:spcAft>
                      </a:pPr>
                      <a:r>
                        <a:rPr lang="en-US" sz="2000">
                          <a:effectLst/>
                          <a:latin typeface="Cambria Math" panose="02040503050406030204" pitchFamily="18" charset="0"/>
                          <a:ea typeface="Cambria Math" panose="02040503050406030204" pitchFamily="18" charset="0"/>
                          <a:cs typeface="Times New Roman" panose="02020603050405020304" pitchFamily="18" charset="0"/>
                        </a:rPr>
                        <a:t>Mô hình được thiết kế từ nguyên vật liệu dễ kiếm.</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Bef>
                          <a:spcPts val="100"/>
                        </a:spcBef>
                        <a:spcAft>
                          <a:spcPts val="300"/>
                        </a:spcAft>
                      </a:pPr>
                      <a:r>
                        <a:rPr lang="en-US" sz="2000">
                          <a:effectLst/>
                          <a:latin typeface="Cambria Math" panose="02040503050406030204" pitchFamily="18" charset="0"/>
                          <a:ea typeface="Cambria Math" panose="02040503050406030204" pitchFamily="18" charset="0"/>
                          <a:cs typeface="Times New Roman" panose="02020603050405020304" pitchFamily="18" charset="0"/>
                        </a:rPr>
                        <a:t>5</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803263"/>
                  </a:ext>
                </a:extLst>
              </a:tr>
              <a:tr h="181306">
                <a:tc>
                  <a:txBody>
                    <a:bodyPr/>
                    <a:lstStyle/>
                    <a:p>
                      <a:pPr algn="ctr">
                        <a:lnSpc>
                          <a:spcPct val="125000"/>
                        </a:lnSpc>
                        <a:spcBef>
                          <a:spcPts val="100"/>
                        </a:spcBef>
                        <a:spcAft>
                          <a:spcPts val="300"/>
                        </a:spcAft>
                      </a:pPr>
                      <a:r>
                        <a:rPr lang="en-US" sz="2000" b="1">
                          <a:effectLst/>
                          <a:latin typeface="Cambria Math" panose="02040503050406030204" pitchFamily="18" charset="0"/>
                          <a:ea typeface="Cambria Math" panose="02040503050406030204" pitchFamily="18" charset="0"/>
                          <a:cs typeface="Times New Roman" panose="02020603050405020304" pitchFamily="18" charset="0"/>
                        </a:rPr>
                        <a:t>7</a:t>
                      </a:r>
                      <a:endParaRPr lang="en-US" sz="2000">
                        <a:effectLst/>
                        <a:latin typeface="Cambria Math" panose="02040503050406030204" pitchFamily="18" charset="0"/>
                        <a:ea typeface="Cambria Math" panose="020405030504060302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Bef>
                          <a:spcPts val="100"/>
                        </a:spcBef>
                        <a:spcAft>
                          <a:spcPts val="300"/>
                        </a:spcAft>
                      </a:pPr>
                      <a:r>
                        <a:rPr lang="en-US" sz="2000">
                          <a:effectLst/>
                          <a:latin typeface="Cambria Math" panose="02040503050406030204" pitchFamily="18" charset="0"/>
                          <a:ea typeface="Cambria Math" panose="02040503050406030204" pitchFamily="18" charset="0"/>
                          <a:cs typeface="Times New Roman" panose="02020603050405020304" pitchFamily="18" charset="0"/>
                        </a:rPr>
                        <a:t>Mô hình đủ để mô tả chuyển động của sóng</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Bef>
                          <a:spcPts val="100"/>
                        </a:spcBef>
                        <a:spcAft>
                          <a:spcPts val="300"/>
                        </a:spcAft>
                      </a:pPr>
                      <a:r>
                        <a:rPr lang="en-US" sz="2000">
                          <a:effectLst/>
                          <a:latin typeface="Cambria Math" panose="02040503050406030204" pitchFamily="18" charset="0"/>
                          <a:ea typeface="Cambria Math" panose="02040503050406030204" pitchFamily="18" charset="0"/>
                          <a:cs typeface="Times New Roman" panose="02020603050405020304" pitchFamily="18" charset="0"/>
                        </a:rPr>
                        <a:t>5</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378666"/>
                  </a:ext>
                </a:extLst>
              </a:tr>
              <a:tr h="181306">
                <a:tc>
                  <a:txBody>
                    <a:bodyPr/>
                    <a:lstStyle/>
                    <a:p>
                      <a:pPr algn="ctr">
                        <a:lnSpc>
                          <a:spcPct val="125000"/>
                        </a:lnSpc>
                        <a:spcBef>
                          <a:spcPts val="100"/>
                        </a:spcBef>
                        <a:spcAft>
                          <a:spcPts val="300"/>
                        </a:spcAft>
                      </a:pPr>
                      <a:r>
                        <a:rPr lang="en-US" sz="2000" b="1">
                          <a:effectLst/>
                          <a:latin typeface="Cambria Math" panose="02040503050406030204" pitchFamily="18" charset="0"/>
                          <a:ea typeface="Cambria Math" panose="02040503050406030204" pitchFamily="18" charset="0"/>
                          <a:cs typeface="Times New Roman" panose="02020603050405020304" pitchFamily="18" charset="0"/>
                        </a:rPr>
                        <a:t>8</a:t>
                      </a:r>
                      <a:endParaRPr lang="en-US" sz="2000">
                        <a:effectLst/>
                        <a:latin typeface="Cambria Math" panose="02040503050406030204" pitchFamily="18" charset="0"/>
                        <a:ea typeface="Cambria Math" panose="020405030504060302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Bef>
                          <a:spcPts val="100"/>
                        </a:spcBef>
                        <a:spcAft>
                          <a:spcPts val="300"/>
                        </a:spcAft>
                      </a:pPr>
                      <a:r>
                        <a:rPr lang="en-US" sz="2000">
                          <a:effectLst/>
                          <a:latin typeface="Cambria Math" panose="02040503050406030204" pitchFamily="18" charset="0"/>
                          <a:ea typeface="Cambria Math" panose="02040503050406030204" pitchFamily="18" charset="0"/>
                          <a:cs typeface="Times New Roman" panose="02020603050405020304" pitchFamily="18" charset="0"/>
                        </a:rPr>
                        <a:t>Mô hình có các thông số kĩ thuật cơ bản: </a:t>
                      </a:r>
                      <a:r>
                        <a:rPr lang="en-US" sz="2000" i="1">
                          <a:effectLst/>
                          <a:latin typeface="Cambria Math" panose="02040503050406030204" pitchFamily="18" charset="0"/>
                          <a:ea typeface="Cambria Math" panose="02040503050406030204" pitchFamily="18" charset="0"/>
                          <a:cs typeface="Times New Roman" panose="02020603050405020304" pitchFamily="18" charset="0"/>
                        </a:rPr>
                        <a:t>loại vật liệu, chiều dài, ....</a:t>
                      </a:r>
                      <a:endParaRPr lang="en-US" sz="2000">
                        <a:effectLst/>
                        <a:latin typeface="Cambria Math" panose="02040503050406030204" pitchFamily="18" charset="0"/>
                        <a:ea typeface="Cambria Math" panose="020405030504060302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Bef>
                          <a:spcPts val="100"/>
                        </a:spcBef>
                        <a:spcAft>
                          <a:spcPts val="300"/>
                        </a:spcAft>
                      </a:pPr>
                      <a:r>
                        <a:rPr lang="en-US" sz="2000">
                          <a:effectLst/>
                          <a:latin typeface="Cambria Math" panose="02040503050406030204" pitchFamily="18" charset="0"/>
                          <a:ea typeface="Cambria Math" panose="02040503050406030204" pitchFamily="18" charset="0"/>
                          <a:cs typeface="Times New Roman" panose="02020603050405020304" pitchFamily="18" charset="0"/>
                        </a:rPr>
                        <a:t>5</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3182895"/>
                  </a:ext>
                </a:extLst>
              </a:tr>
              <a:tr h="181306">
                <a:tc>
                  <a:txBody>
                    <a:bodyPr/>
                    <a:lstStyle/>
                    <a:p>
                      <a:pPr algn="ctr">
                        <a:lnSpc>
                          <a:spcPct val="125000"/>
                        </a:lnSpc>
                        <a:spcBef>
                          <a:spcPts val="100"/>
                        </a:spcBef>
                        <a:spcAft>
                          <a:spcPts val="300"/>
                        </a:spcAft>
                      </a:pPr>
                      <a:r>
                        <a:rPr lang="en-US" sz="2000" b="1">
                          <a:effectLst/>
                          <a:latin typeface="Cambria Math" panose="02040503050406030204" pitchFamily="18" charset="0"/>
                          <a:ea typeface="Cambria Math" panose="02040503050406030204" pitchFamily="18" charset="0"/>
                          <a:cs typeface="Times New Roman" panose="02020603050405020304" pitchFamily="18" charset="0"/>
                        </a:rPr>
                        <a:t>9</a:t>
                      </a:r>
                      <a:endParaRPr lang="en-US" sz="2000">
                        <a:effectLst/>
                        <a:latin typeface="Cambria Math" panose="02040503050406030204" pitchFamily="18" charset="0"/>
                        <a:ea typeface="Cambria Math" panose="020405030504060302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Bef>
                          <a:spcPts val="100"/>
                        </a:spcBef>
                        <a:spcAft>
                          <a:spcPts val="300"/>
                        </a:spcAft>
                      </a:pPr>
                      <a:r>
                        <a:rPr lang="en-US" sz="2000">
                          <a:effectLst/>
                          <a:latin typeface="Cambria Math" panose="02040503050406030204" pitchFamily="18" charset="0"/>
                          <a:ea typeface="Cambria Math" panose="02040503050406030204" pitchFamily="18" charset="0"/>
                          <a:cs typeface="Times New Roman" panose="02020603050405020304" pitchFamily="18" charset="0"/>
                        </a:rPr>
                        <a:t>Mô hình có hình thức đẹp.</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Bef>
                          <a:spcPts val="100"/>
                        </a:spcBef>
                        <a:spcAft>
                          <a:spcPts val="300"/>
                        </a:spcAft>
                      </a:pPr>
                      <a:r>
                        <a:rPr lang="en-US" sz="2000">
                          <a:effectLst/>
                          <a:latin typeface="Cambria Math" panose="02040503050406030204" pitchFamily="18" charset="0"/>
                          <a:ea typeface="Cambria Math" panose="02040503050406030204" pitchFamily="18" charset="0"/>
                          <a:cs typeface="Times New Roman" panose="02020603050405020304" pitchFamily="18" charset="0"/>
                        </a:rPr>
                        <a:t>5</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792170"/>
                  </a:ext>
                </a:extLst>
              </a:tr>
              <a:tr h="181306">
                <a:tc>
                  <a:txBody>
                    <a:bodyPr/>
                    <a:lstStyle/>
                    <a:p>
                      <a:pPr algn="ctr">
                        <a:lnSpc>
                          <a:spcPct val="125000"/>
                        </a:lnSpc>
                        <a:spcBef>
                          <a:spcPts val="100"/>
                        </a:spcBef>
                        <a:spcAft>
                          <a:spcPts val="300"/>
                        </a:spcAft>
                      </a:pPr>
                      <a:r>
                        <a:rPr lang="en-US" sz="2000" b="1">
                          <a:effectLst/>
                          <a:latin typeface="Cambria Math" panose="02040503050406030204" pitchFamily="18" charset="0"/>
                          <a:ea typeface="Cambria Math" panose="02040503050406030204" pitchFamily="18" charset="0"/>
                          <a:cs typeface="Times New Roman" panose="02020603050405020304" pitchFamily="18" charset="0"/>
                        </a:rPr>
                        <a:t>10</a:t>
                      </a:r>
                      <a:endParaRPr lang="en-US" sz="2000">
                        <a:effectLst/>
                        <a:latin typeface="Cambria Math" panose="02040503050406030204" pitchFamily="18" charset="0"/>
                        <a:ea typeface="Cambria Math" panose="020405030504060302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Bef>
                          <a:spcPts val="100"/>
                        </a:spcBef>
                        <a:spcAft>
                          <a:spcPts val="300"/>
                        </a:spcAft>
                      </a:pPr>
                      <a:r>
                        <a:rPr lang="en-US" sz="2000">
                          <a:effectLst/>
                          <a:latin typeface="Cambria Math" panose="02040503050406030204" pitchFamily="18" charset="0"/>
                          <a:ea typeface="Cambria Math" panose="02040503050406030204" pitchFamily="18" charset="0"/>
                          <a:cs typeface="Times New Roman" panose="02020603050405020304" pitchFamily="18" charset="0"/>
                        </a:rPr>
                        <a:t>Bài báo cáo sản phẩm có màu sắc hài hòa, bố cục hợp lí.</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Bef>
                          <a:spcPts val="100"/>
                        </a:spcBef>
                        <a:spcAft>
                          <a:spcPts val="300"/>
                        </a:spcAft>
                      </a:pPr>
                      <a:r>
                        <a:rPr lang="en-US" sz="2000" dirty="0">
                          <a:effectLst/>
                          <a:latin typeface="Cambria Math" panose="02040503050406030204" pitchFamily="18" charset="0"/>
                          <a:ea typeface="Cambria Math" panose="02040503050406030204" pitchFamily="18" charset="0"/>
                          <a:cs typeface="Times New Roman" panose="02020603050405020304" pitchFamily="18" charset="0"/>
                        </a:rPr>
                        <a:t>5</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4641672"/>
                  </a:ext>
                </a:extLst>
              </a:tr>
            </a:tbl>
          </a:graphicData>
        </a:graphic>
      </p:graphicFrame>
    </p:spTree>
    <p:extLst>
      <p:ext uri="{BB962C8B-B14F-4D97-AF65-F5344CB8AC3E}">
        <p14:creationId xmlns:p14="http://schemas.microsoft.com/office/powerpoint/2010/main" val="2262665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BB047D-A6CD-43AB-96F0-683C726B586B}" type="slidenum">
              <a:rPr lang="en-US" noProof="0" smtClean="0"/>
              <a:pPr/>
              <a:t>14</a:t>
            </a:fld>
            <a:endParaRPr lang="en-US" noProof="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49977418"/>
              </p:ext>
            </p:extLst>
          </p:nvPr>
        </p:nvGraphicFramePr>
        <p:xfrm>
          <a:off x="363414" y="1521895"/>
          <a:ext cx="11311750" cy="5037930"/>
        </p:xfrm>
        <a:graphic>
          <a:graphicData uri="http://schemas.openxmlformats.org/drawingml/2006/table">
            <a:tbl>
              <a:tblPr bandRow="1">
                <a:tableStyleId>{3B4B98B0-60AC-42C2-AFA5-B58CD77FA1E5}</a:tableStyleId>
              </a:tblPr>
              <a:tblGrid>
                <a:gridCol w="740233">
                  <a:extLst>
                    <a:ext uri="{9D8B030D-6E8A-4147-A177-3AD203B41FA5}">
                      <a16:colId xmlns:a16="http://schemas.microsoft.com/office/drawing/2014/main" val="2799536047"/>
                    </a:ext>
                  </a:extLst>
                </a:gridCol>
                <a:gridCol w="9331941">
                  <a:extLst>
                    <a:ext uri="{9D8B030D-6E8A-4147-A177-3AD203B41FA5}">
                      <a16:colId xmlns:a16="http://schemas.microsoft.com/office/drawing/2014/main" val="2346362586"/>
                    </a:ext>
                  </a:extLst>
                </a:gridCol>
                <a:gridCol w="1239576">
                  <a:extLst>
                    <a:ext uri="{9D8B030D-6E8A-4147-A177-3AD203B41FA5}">
                      <a16:colId xmlns:a16="http://schemas.microsoft.com/office/drawing/2014/main" val="1498239544"/>
                    </a:ext>
                  </a:extLst>
                </a:gridCol>
              </a:tblGrid>
              <a:tr h="559770">
                <a:tc gridSpan="3">
                  <a:txBody>
                    <a:bodyPr/>
                    <a:lstStyle/>
                    <a:p>
                      <a:pPr>
                        <a:lnSpc>
                          <a:spcPct val="125000"/>
                        </a:lnSpc>
                        <a:spcBef>
                          <a:spcPts val="100"/>
                        </a:spcBef>
                        <a:spcAft>
                          <a:spcPts val="300"/>
                        </a:spcAft>
                      </a:pPr>
                      <a:r>
                        <a:rPr lang="en-US" sz="2000" b="1" dirty="0" err="1">
                          <a:effectLst/>
                          <a:latin typeface="Cambria Math" panose="02040503050406030204" pitchFamily="18" charset="0"/>
                          <a:ea typeface="Cambria Math" panose="02040503050406030204" pitchFamily="18" charset="0"/>
                        </a:rPr>
                        <a:t>Kĩ</a:t>
                      </a:r>
                      <a:r>
                        <a:rPr lang="en-US" sz="2000" b="1" dirty="0">
                          <a:effectLst/>
                          <a:latin typeface="Cambria Math" panose="02040503050406030204" pitchFamily="18" charset="0"/>
                          <a:ea typeface="Cambria Math" panose="02040503050406030204" pitchFamily="18" charset="0"/>
                        </a:rPr>
                        <a:t> </a:t>
                      </a:r>
                      <a:r>
                        <a:rPr lang="en-US" sz="2000" b="1" dirty="0" err="1">
                          <a:effectLst/>
                          <a:latin typeface="Cambria Math" panose="02040503050406030204" pitchFamily="18" charset="0"/>
                          <a:ea typeface="Cambria Math" panose="02040503050406030204" pitchFamily="18" charset="0"/>
                        </a:rPr>
                        <a:t>năng</a:t>
                      </a:r>
                      <a:r>
                        <a:rPr lang="en-US" sz="2000" b="1" dirty="0">
                          <a:effectLst/>
                          <a:latin typeface="Cambria Math" panose="02040503050406030204" pitchFamily="18" charset="0"/>
                          <a:ea typeface="Cambria Math" panose="02040503050406030204" pitchFamily="18" charset="0"/>
                        </a:rPr>
                        <a:t> </a:t>
                      </a:r>
                      <a:r>
                        <a:rPr lang="en-US" sz="2000" b="1" dirty="0" err="1">
                          <a:effectLst/>
                          <a:latin typeface="Cambria Math" panose="02040503050406030204" pitchFamily="18" charset="0"/>
                          <a:ea typeface="Cambria Math" panose="02040503050406030204" pitchFamily="18" charset="0"/>
                        </a:rPr>
                        <a:t>thuyết</a:t>
                      </a:r>
                      <a:r>
                        <a:rPr lang="en-US" sz="2000" b="1" dirty="0">
                          <a:effectLst/>
                          <a:latin typeface="Cambria Math" panose="02040503050406030204" pitchFamily="18" charset="0"/>
                          <a:ea typeface="Cambria Math" panose="02040503050406030204" pitchFamily="18" charset="0"/>
                        </a:rPr>
                        <a:t> </a:t>
                      </a:r>
                      <a:r>
                        <a:rPr lang="en-US" sz="2000" b="1" dirty="0" err="1">
                          <a:effectLst/>
                          <a:latin typeface="Cambria Math" panose="02040503050406030204" pitchFamily="18" charset="0"/>
                          <a:ea typeface="Cambria Math" panose="02040503050406030204" pitchFamily="18" charset="0"/>
                        </a:rPr>
                        <a:t>trình</a:t>
                      </a:r>
                      <a:r>
                        <a:rPr lang="en-US" sz="2000" b="1" dirty="0">
                          <a:effectLst/>
                          <a:latin typeface="Cambria Math" panose="02040503050406030204" pitchFamily="18" charset="0"/>
                          <a:ea typeface="Cambria Math" panose="02040503050406030204" pitchFamily="18" charset="0"/>
                        </a:rPr>
                        <a:t> (15)</a:t>
                      </a:r>
                      <a:endParaRPr lang="en-US" sz="2000" b="1"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43099735"/>
                  </a:ext>
                </a:extLst>
              </a:tr>
              <a:tr h="559770">
                <a:tc>
                  <a:txBody>
                    <a:bodyPr/>
                    <a:lstStyle/>
                    <a:p>
                      <a:pPr algn="ctr">
                        <a:lnSpc>
                          <a:spcPct val="125000"/>
                        </a:lnSpc>
                        <a:spcBef>
                          <a:spcPts val="100"/>
                        </a:spcBef>
                        <a:spcAft>
                          <a:spcPts val="300"/>
                        </a:spcAft>
                      </a:pPr>
                      <a:r>
                        <a:rPr lang="en-US" sz="2000">
                          <a:effectLst/>
                          <a:latin typeface="Cambria Math" panose="02040503050406030204" pitchFamily="18" charset="0"/>
                          <a:ea typeface="Cambria Math" panose="02040503050406030204" pitchFamily="18" charset="0"/>
                        </a:rPr>
                        <a:t>11</a:t>
                      </a:r>
                      <a:endParaRPr lang="en-US" sz="200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tc>
                <a:tc>
                  <a:txBody>
                    <a:bodyPr/>
                    <a:lstStyle/>
                    <a:p>
                      <a:pPr>
                        <a:lnSpc>
                          <a:spcPct val="125000"/>
                        </a:lnSpc>
                        <a:spcBef>
                          <a:spcPts val="100"/>
                        </a:spcBef>
                        <a:spcAft>
                          <a:spcPts val="300"/>
                        </a:spcAft>
                      </a:pPr>
                      <a:r>
                        <a:rPr lang="en-US" sz="2000">
                          <a:effectLst/>
                          <a:latin typeface="Cambria Math" panose="02040503050406030204" pitchFamily="18" charset="0"/>
                          <a:ea typeface="Cambria Math" panose="02040503050406030204" pitchFamily="18" charset="0"/>
                        </a:rPr>
                        <a:t>Trình bày thuyết phục.</a:t>
                      </a:r>
                      <a:endParaRPr lang="en-US" sz="200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tc>
                <a:tc>
                  <a:txBody>
                    <a:bodyPr/>
                    <a:lstStyle/>
                    <a:p>
                      <a:pPr algn="ctr">
                        <a:lnSpc>
                          <a:spcPct val="125000"/>
                        </a:lnSpc>
                        <a:spcBef>
                          <a:spcPts val="100"/>
                        </a:spcBef>
                        <a:spcAft>
                          <a:spcPts val="300"/>
                        </a:spcAft>
                      </a:pPr>
                      <a:r>
                        <a:rPr lang="en-US" sz="2000">
                          <a:effectLst/>
                          <a:latin typeface="Cambria Math" panose="02040503050406030204" pitchFamily="18" charset="0"/>
                          <a:ea typeface="Cambria Math" panose="02040503050406030204" pitchFamily="18" charset="0"/>
                        </a:rPr>
                        <a:t>5</a:t>
                      </a:r>
                      <a:endParaRPr lang="en-US" sz="200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09720525"/>
                  </a:ext>
                </a:extLst>
              </a:tr>
              <a:tr h="559770">
                <a:tc>
                  <a:txBody>
                    <a:bodyPr/>
                    <a:lstStyle/>
                    <a:p>
                      <a:pPr algn="ctr">
                        <a:lnSpc>
                          <a:spcPct val="125000"/>
                        </a:lnSpc>
                        <a:spcBef>
                          <a:spcPts val="100"/>
                        </a:spcBef>
                        <a:spcAft>
                          <a:spcPts val="300"/>
                        </a:spcAft>
                      </a:pPr>
                      <a:r>
                        <a:rPr lang="en-US" sz="2000">
                          <a:effectLst/>
                          <a:latin typeface="Cambria Math" panose="02040503050406030204" pitchFamily="18" charset="0"/>
                          <a:ea typeface="Cambria Math" panose="02040503050406030204" pitchFamily="18" charset="0"/>
                        </a:rPr>
                        <a:t>12</a:t>
                      </a:r>
                      <a:endParaRPr lang="en-US" sz="200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tc>
                <a:tc>
                  <a:txBody>
                    <a:bodyPr/>
                    <a:lstStyle/>
                    <a:p>
                      <a:pPr>
                        <a:lnSpc>
                          <a:spcPct val="125000"/>
                        </a:lnSpc>
                        <a:spcBef>
                          <a:spcPts val="100"/>
                        </a:spcBef>
                        <a:spcAft>
                          <a:spcPts val="300"/>
                        </a:spcAft>
                      </a:pPr>
                      <a:r>
                        <a:rPr lang="en-US" sz="2000">
                          <a:effectLst/>
                          <a:latin typeface="Cambria Math" panose="02040503050406030204" pitchFamily="18" charset="0"/>
                          <a:ea typeface="Cambria Math" panose="02040503050406030204" pitchFamily="18" charset="0"/>
                        </a:rPr>
                        <a:t>Trả lời được câu hỏi phản biện.</a:t>
                      </a:r>
                      <a:endParaRPr lang="en-US" sz="200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tc>
                <a:tc>
                  <a:txBody>
                    <a:bodyPr/>
                    <a:lstStyle/>
                    <a:p>
                      <a:pPr algn="ctr">
                        <a:lnSpc>
                          <a:spcPct val="125000"/>
                        </a:lnSpc>
                        <a:spcBef>
                          <a:spcPts val="100"/>
                        </a:spcBef>
                        <a:spcAft>
                          <a:spcPts val="300"/>
                        </a:spcAft>
                      </a:pPr>
                      <a:r>
                        <a:rPr lang="en-US" sz="2000">
                          <a:effectLst/>
                          <a:latin typeface="Cambria Math" panose="02040503050406030204" pitchFamily="18" charset="0"/>
                          <a:ea typeface="Cambria Math" panose="02040503050406030204" pitchFamily="18" charset="0"/>
                        </a:rPr>
                        <a:t>5</a:t>
                      </a:r>
                      <a:endParaRPr lang="en-US" sz="200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8511469"/>
                  </a:ext>
                </a:extLst>
              </a:tr>
              <a:tr h="559770">
                <a:tc>
                  <a:txBody>
                    <a:bodyPr/>
                    <a:lstStyle/>
                    <a:p>
                      <a:pPr algn="ctr">
                        <a:lnSpc>
                          <a:spcPct val="125000"/>
                        </a:lnSpc>
                        <a:spcBef>
                          <a:spcPts val="100"/>
                        </a:spcBef>
                        <a:spcAft>
                          <a:spcPts val="300"/>
                        </a:spcAft>
                      </a:pPr>
                      <a:r>
                        <a:rPr lang="en-US" sz="2000">
                          <a:effectLst/>
                          <a:latin typeface="Cambria Math" panose="02040503050406030204" pitchFamily="18" charset="0"/>
                          <a:ea typeface="Cambria Math" panose="02040503050406030204" pitchFamily="18" charset="0"/>
                        </a:rPr>
                        <a:t>13</a:t>
                      </a:r>
                      <a:endParaRPr lang="en-US" sz="200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tc>
                <a:tc>
                  <a:txBody>
                    <a:bodyPr/>
                    <a:lstStyle/>
                    <a:p>
                      <a:pPr>
                        <a:lnSpc>
                          <a:spcPct val="125000"/>
                        </a:lnSpc>
                        <a:spcBef>
                          <a:spcPts val="100"/>
                        </a:spcBef>
                        <a:spcAft>
                          <a:spcPts val="300"/>
                        </a:spcAft>
                      </a:pPr>
                      <a:r>
                        <a:rPr lang="en-US" sz="2000">
                          <a:effectLst/>
                          <a:latin typeface="Cambria Math" panose="02040503050406030204" pitchFamily="18" charset="0"/>
                          <a:ea typeface="Cambria Math" panose="02040503050406030204" pitchFamily="18" charset="0"/>
                        </a:rPr>
                        <a:t>Tham gia đóng góp ý kiến, đặt câu hỏi phản biện cho nhóm báo cáo. </a:t>
                      </a:r>
                      <a:endParaRPr lang="en-US" sz="200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tc>
                <a:tc>
                  <a:txBody>
                    <a:bodyPr/>
                    <a:lstStyle/>
                    <a:p>
                      <a:pPr algn="ctr">
                        <a:lnSpc>
                          <a:spcPct val="125000"/>
                        </a:lnSpc>
                        <a:spcBef>
                          <a:spcPts val="100"/>
                        </a:spcBef>
                        <a:spcAft>
                          <a:spcPts val="300"/>
                        </a:spcAft>
                      </a:pPr>
                      <a:r>
                        <a:rPr lang="en-US" sz="2000">
                          <a:effectLst/>
                          <a:latin typeface="Cambria Math" panose="02040503050406030204" pitchFamily="18" charset="0"/>
                          <a:ea typeface="Cambria Math" panose="02040503050406030204" pitchFamily="18" charset="0"/>
                        </a:rPr>
                        <a:t>5</a:t>
                      </a:r>
                      <a:endParaRPr lang="en-US" sz="200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5163511"/>
                  </a:ext>
                </a:extLst>
              </a:tr>
              <a:tr h="559770">
                <a:tc gridSpan="3">
                  <a:txBody>
                    <a:bodyPr/>
                    <a:lstStyle/>
                    <a:p>
                      <a:pPr>
                        <a:lnSpc>
                          <a:spcPct val="125000"/>
                        </a:lnSpc>
                        <a:spcBef>
                          <a:spcPts val="100"/>
                        </a:spcBef>
                        <a:spcAft>
                          <a:spcPts val="300"/>
                        </a:spcAft>
                      </a:pPr>
                      <a:r>
                        <a:rPr lang="en-US" sz="2000" b="1" dirty="0" err="1">
                          <a:effectLst/>
                          <a:latin typeface="Cambria Math" panose="02040503050406030204" pitchFamily="18" charset="0"/>
                          <a:ea typeface="Cambria Math" panose="02040503050406030204" pitchFamily="18" charset="0"/>
                        </a:rPr>
                        <a:t>Kĩ</a:t>
                      </a:r>
                      <a:r>
                        <a:rPr lang="en-US" sz="2000" b="1" dirty="0">
                          <a:effectLst/>
                          <a:latin typeface="Cambria Math" panose="02040503050406030204" pitchFamily="18" charset="0"/>
                          <a:ea typeface="Cambria Math" panose="02040503050406030204" pitchFamily="18" charset="0"/>
                        </a:rPr>
                        <a:t> </a:t>
                      </a:r>
                      <a:r>
                        <a:rPr lang="en-US" sz="2000" b="1" dirty="0" err="1">
                          <a:effectLst/>
                          <a:latin typeface="Cambria Math" panose="02040503050406030204" pitchFamily="18" charset="0"/>
                          <a:ea typeface="Cambria Math" panose="02040503050406030204" pitchFamily="18" charset="0"/>
                        </a:rPr>
                        <a:t>năng</a:t>
                      </a:r>
                      <a:r>
                        <a:rPr lang="en-US" sz="2000" b="1" dirty="0">
                          <a:effectLst/>
                          <a:latin typeface="Cambria Math" panose="02040503050406030204" pitchFamily="18" charset="0"/>
                          <a:ea typeface="Cambria Math" panose="02040503050406030204" pitchFamily="18" charset="0"/>
                        </a:rPr>
                        <a:t> </a:t>
                      </a:r>
                      <a:r>
                        <a:rPr lang="en-US" sz="2000" b="1" dirty="0" err="1">
                          <a:effectLst/>
                          <a:latin typeface="Cambria Math" panose="02040503050406030204" pitchFamily="18" charset="0"/>
                          <a:ea typeface="Cambria Math" panose="02040503050406030204" pitchFamily="18" charset="0"/>
                        </a:rPr>
                        <a:t>làm</a:t>
                      </a:r>
                      <a:r>
                        <a:rPr lang="en-US" sz="2000" b="1" dirty="0">
                          <a:effectLst/>
                          <a:latin typeface="Cambria Math" panose="02040503050406030204" pitchFamily="18" charset="0"/>
                          <a:ea typeface="Cambria Math" panose="02040503050406030204" pitchFamily="18" charset="0"/>
                        </a:rPr>
                        <a:t> </a:t>
                      </a:r>
                      <a:r>
                        <a:rPr lang="en-US" sz="2000" b="1" dirty="0" err="1">
                          <a:effectLst/>
                          <a:latin typeface="Cambria Math" panose="02040503050406030204" pitchFamily="18" charset="0"/>
                          <a:ea typeface="Cambria Math" panose="02040503050406030204" pitchFamily="18" charset="0"/>
                        </a:rPr>
                        <a:t>việc</a:t>
                      </a:r>
                      <a:r>
                        <a:rPr lang="en-US" sz="2000" b="1" dirty="0">
                          <a:effectLst/>
                          <a:latin typeface="Cambria Math" panose="02040503050406030204" pitchFamily="18" charset="0"/>
                          <a:ea typeface="Cambria Math" panose="02040503050406030204" pitchFamily="18" charset="0"/>
                        </a:rPr>
                        <a:t> </a:t>
                      </a:r>
                      <a:r>
                        <a:rPr lang="en-US" sz="2000" b="1" dirty="0" err="1">
                          <a:effectLst/>
                          <a:latin typeface="Cambria Math" panose="02040503050406030204" pitchFamily="18" charset="0"/>
                          <a:ea typeface="Cambria Math" panose="02040503050406030204" pitchFamily="18" charset="0"/>
                        </a:rPr>
                        <a:t>nhóm</a:t>
                      </a:r>
                      <a:r>
                        <a:rPr lang="en-US" sz="2000" b="1" dirty="0">
                          <a:effectLst/>
                          <a:latin typeface="Cambria Math" panose="02040503050406030204" pitchFamily="18" charset="0"/>
                          <a:ea typeface="Cambria Math" panose="02040503050406030204" pitchFamily="18" charset="0"/>
                        </a:rPr>
                        <a:t> (10)</a:t>
                      </a:r>
                      <a:endParaRPr lang="en-US" sz="2000" b="1"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13810984"/>
                  </a:ext>
                </a:extLst>
              </a:tr>
              <a:tr h="559770">
                <a:tc>
                  <a:txBody>
                    <a:bodyPr/>
                    <a:lstStyle/>
                    <a:p>
                      <a:pPr algn="ctr">
                        <a:lnSpc>
                          <a:spcPct val="125000"/>
                        </a:lnSpc>
                        <a:spcBef>
                          <a:spcPts val="100"/>
                        </a:spcBef>
                        <a:spcAft>
                          <a:spcPts val="300"/>
                        </a:spcAft>
                      </a:pPr>
                      <a:r>
                        <a:rPr lang="en-US" sz="2000">
                          <a:effectLst/>
                          <a:latin typeface="Cambria Math" panose="02040503050406030204" pitchFamily="18" charset="0"/>
                          <a:ea typeface="Cambria Math" panose="02040503050406030204" pitchFamily="18" charset="0"/>
                        </a:rPr>
                        <a:t>14</a:t>
                      </a:r>
                      <a:endParaRPr lang="en-US" sz="200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tc>
                <a:tc>
                  <a:txBody>
                    <a:bodyPr/>
                    <a:lstStyle/>
                    <a:p>
                      <a:pPr>
                        <a:lnSpc>
                          <a:spcPct val="125000"/>
                        </a:lnSpc>
                        <a:spcBef>
                          <a:spcPts val="100"/>
                        </a:spcBef>
                        <a:spcAft>
                          <a:spcPts val="300"/>
                        </a:spcAft>
                      </a:pPr>
                      <a:r>
                        <a:rPr lang="en-US" sz="2000">
                          <a:effectLst/>
                          <a:latin typeface="Cambria Math" panose="02040503050406030204" pitchFamily="18" charset="0"/>
                          <a:ea typeface="Cambria Math" panose="02040503050406030204" pitchFamily="18" charset="0"/>
                        </a:rPr>
                        <a:t>Kế hoạch có tiến trình và phân công nhiệm vụ rõ ràng và hợp lí. </a:t>
                      </a:r>
                      <a:endParaRPr lang="en-US" sz="200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tc>
                <a:tc>
                  <a:txBody>
                    <a:bodyPr/>
                    <a:lstStyle/>
                    <a:p>
                      <a:pPr algn="ctr">
                        <a:lnSpc>
                          <a:spcPct val="125000"/>
                        </a:lnSpc>
                        <a:spcBef>
                          <a:spcPts val="100"/>
                        </a:spcBef>
                        <a:spcAft>
                          <a:spcPts val="300"/>
                        </a:spcAft>
                      </a:pPr>
                      <a:r>
                        <a:rPr lang="en-US" sz="2000">
                          <a:effectLst/>
                          <a:latin typeface="Cambria Math" panose="02040503050406030204" pitchFamily="18" charset="0"/>
                          <a:ea typeface="Cambria Math" panose="02040503050406030204" pitchFamily="18" charset="0"/>
                        </a:rPr>
                        <a:t>5</a:t>
                      </a:r>
                      <a:endParaRPr lang="en-US" sz="200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88481245"/>
                  </a:ext>
                </a:extLst>
              </a:tr>
              <a:tr h="1119540">
                <a:tc>
                  <a:txBody>
                    <a:bodyPr/>
                    <a:lstStyle/>
                    <a:p>
                      <a:pPr algn="ctr">
                        <a:lnSpc>
                          <a:spcPct val="125000"/>
                        </a:lnSpc>
                        <a:spcBef>
                          <a:spcPts val="100"/>
                        </a:spcBef>
                        <a:spcAft>
                          <a:spcPts val="300"/>
                        </a:spcAft>
                      </a:pPr>
                      <a:r>
                        <a:rPr lang="en-US" sz="2000">
                          <a:effectLst/>
                          <a:latin typeface="Cambria Math" panose="02040503050406030204" pitchFamily="18" charset="0"/>
                          <a:ea typeface="Cambria Math" panose="02040503050406030204" pitchFamily="18" charset="0"/>
                        </a:rPr>
                        <a:t>15</a:t>
                      </a:r>
                      <a:endParaRPr lang="en-US" sz="200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tc>
                <a:tc>
                  <a:txBody>
                    <a:bodyPr/>
                    <a:lstStyle/>
                    <a:p>
                      <a:pPr>
                        <a:lnSpc>
                          <a:spcPct val="125000"/>
                        </a:lnSpc>
                        <a:spcBef>
                          <a:spcPts val="100"/>
                        </a:spcBef>
                        <a:spcAft>
                          <a:spcPts val="300"/>
                        </a:spcAft>
                      </a:pPr>
                      <a:r>
                        <a:rPr lang="en-US" sz="2000">
                          <a:effectLst/>
                          <a:latin typeface="Cambria Math" panose="02040503050406030204" pitchFamily="18" charset="0"/>
                          <a:ea typeface="Cambria Math" panose="02040503050406030204" pitchFamily="18" charset="0"/>
                        </a:rPr>
                        <a:t>Mỗi thành viên tham gia đóng góp ý tưởng, hợp tác hiệu quả để hoàn thành dự án.</a:t>
                      </a:r>
                      <a:endParaRPr lang="en-US" sz="200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tc>
                <a:tc>
                  <a:txBody>
                    <a:bodyPr/>
                    <a:lstStyle/>
                    <a:p>
                      <a:pPr algn="ctr">
                        <a:lnSpc>
                          <a:spcPct val="125000"/>
                        </a:lnSpc>
                        <a:spcBef>
                          <a:spcPts val="100"/>
                        </a:spcBef>
                        <a:spcAft>
                          <a:spcPts val="300"/>
                        </a:spcAft>
                      </a:pPr>
                      <a:r>
                        <a:rPr lang="en-US" sz="2000">
                          <a:effectLst/>
                          <a:latin typeface="Cambria Math" panose="02040503050406030204" pitchFamily="18" charset="0"/>
                          <a:ea typeface="Cambria Math" panose="02040503050406030204" pitchFamily="18" charset="0"/>
                        </a:rPr>
                        <a:t>5</a:t>
                      </a:r>
                      <a:endParaRPr lang="en-US" sz="200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16170925"/>
                  </a:ext>
                </a:extLst>
              </a:tr>
              <a:tr h="559770">
                <a:tc gridSpan="3">
                  <a:txBody>
                    <a:bodyPr/>
                    <a:lstStyle/>
                    <a:p>
                      <a:pPr algn="ctr">
                        <a:lnSpc>
                          <a:spcPct val="125000"/>
                        </a:lnSpc>
                        <a:spcBef>
                          <a:spcPts val="100"/>
                        </a:spcBef>
                        <a:spcAft>
                          <a:spcPts val="300"/>
                        </a:spcAft>
                      </a:pPr>
                      <a:r>
                        <a:rPr lang="en-US" sz="2000" dirty="0" err="1">
                          <a:effectLst/>
                          <a:latin typeface="Cambria Math" panose="02040503050406030204" pitchFamily="18" charset="0"/>
                          <a:ea typeface="Cambria Math" panose="02040503050406030204" pitchFamily="18" charset="0"/>
                        </a:rPr>
                        <a:t>Tổng</a:t>
                      </a:r>
                      <a:r>
                        <a:rPr lang="en-US" sz="2000" dirty="0">
                          <a:effectLst/>
                          <a:latin typeface="Cambria Math" panose="02040503050406030204" pitchFamily="18" charset="0"/>
                          <a:ea typeface="Cambria Math" panose="02040503050406030204" pitchFamily="18" charset="0"/>
                        </a:rPr>
                        <a:t> </a:t>
                      </a:r>
                      <a:r>
                        <a:rPr lang="en-US" sz="2000" dirty="0" err="1">
                          <a:effectLst/>
                          <a:latin typeface="Cambria Math" panose="02040503050406030204" pitchFamily="18" charset="0"/>
                          <a:ea typeface="Cambria Math" panose="02040503050406030204" pitchFamily="18" charset="0"/>
                        </a:rPr>
                        <a:t>số</a:t>
                      </a:r>
                      <a:r>
                        <a:rPr lang="en-US" sz="2000" dirty="0">
                          <a:effectLst/>
                          <a:latin typeface="Cambria Math" panose="02040503050406030204" pitchFamily="18" charset="0"/>
                          <a:ea typeface="Cambria Math" panose="02040503050406030204" pitchFamily="18" charset="0"/>
                        </a:rPr>
                        <a:t> </a:t>
                      </a:r>
                      <a:r>
                        <a:rPr lang="en-US" sz="2000" dirty="0" err="1">
                          <a:effectLst/>
                          <a:latin typeface="Cambria Math" panose="02040503050406030204" pitchFamily="18" charset="0"/>
                          <a:ea typeface="Cambria Math" panose="02040503050406030204" pitchFamily="18" charset="0"/>
                        </a:rPr>
                        <a:t>điểm</a:t>
                      </a:r>
                      <a:r>
                        <a:rPr lang="en-US" sz="2000" dirty="0">
                          <a:effectLst/>
                          <a:latin typeface="Cambria Math" panose="02040503050406030204" pitchFamily="18" charset="0"/>
                          <a:ea typeface="Cambria Math" panose="02040503050406030204" pitchFamily="18" charset="0"/>
                        </a:rPr>
                        <a:t>: 100 </a:t>
                      </a:r>
                      <a:r>
                        <a:rPr lang="en-US" sz="2000" dirty="0" err="1">
                          <a:effectLst/>
                          <a:latin typeface="Cambria Math" panose="02040503050406030204" pitchFamily="18" charset="0"/>
                          <a:ea typeface="Cambria Math" panose="02040503050406030204" pitchFamily="18" charset="0"/>
                        </a:rPr>
                        <a:t>điểm</a:t>
                      </a:r>
                      <a:endParaRPr lang="en-US" sz="20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27683615"/>
                  </a:ext>
                </a:extLst>
              </a:tr>
            </a:tbl>
          </a:graphicData>
        </a:graphic>
      </p:graphicFrame>
      <p:sp>
        <p:nvSpPr>
          <p:cNvPr id="6" name="Title 1">
            <a:extLst>
              <a:ext uri="{FF2B5EF4-FFF2-40B4-BE49-F238E27FC236}">
                <a16:creationId xmlns:a16="http://schemas.microsoft.com/office/drawing/2014/main" id="{F7959737-6B13-46AD-93F6-FE801BC76D26}"/>
              </a:ext>
            </a:extLst>
          </p:cNvPr>
          <p:cNvSpPr>
            <a:spLocks noGrp="1"/>
          </p:cNvSpPr>
          <p:nvPr>
            <p:ph type="title"/>
          </p:nvPr>
        </p:nvSpPr>
        <p:spPr>
          <a:xfrm>
            <a:off x="363416" y="0"/>
            <a:ext cx="11465168" cy="1037492"/>
          </a:xfrm>
        </p:spPr>
        <p:txBody>
          <a:bodyPr/>
          <a:lstStyle/>
          <a:p>
            <a:r>
              <a:rPr lang="en-US" dirty="0" smtClean="0">
                <a:solidFill>
                  <a:schemeClr val="accent1">
                    <a:lumMod val="75000"/>
                  </a:schemeClr>
                </a:solidFill>
              </a:rPr>
              <a:t>4. </a:t>
            </a:r>
            <a:r>
              <a:rPr lang="en-US" dirty="0" err="1" smtClean="0">
                <a:solidFill>
                  <a:schemeClr val="accent1">
                    <a:lumMod val="75000"/>
                  </a:schemeClr>
                </a:solidFill>
              </a:rPr>
              <a:t>Thống</a:t>
            </a:r>
            <a:r>
              <a:rPr lang="en-US" dirty="0" smtClean="0">
                <a:solidFill>
                  <a:schemeClr val="accent1">
                    <a:lumMod val="75000"/>
                  </a:schemeClr>
                </a:solidFill>
              </a:rPr>
              <a:t> </a:t>
            </a:r>
            <a:r>
              <a:rPr lang="en-US" dirty="0" err="1" smtClean="0">
                <a:solidFill>
                  <a:schemeClr val="accent1">
                    <a:lumMod val="75000"/>
                  </a:schemeClr>
                </a:solidFill>
              </a:rPr>
              <a:t>nhất</a:t>
            </a:r>
            <a:r>
              <a:rPr lang="en-US" dirty="0" smtClean="0">
                <a:solidFill>
                  <a:schemeClr val="accent1">
                    <a:lumMod val="75000"/>
                  </a:schemeClr>
                </a:solidFill>
              </a:rPr>
              <a:t> </a:t>
            </a:r>
            <a:r>
              <a:rPr lang="en-US" dirty="0" err="1" smtClean="0">
                <a:solidFill>
                  <a:schemeClr val="accent1">
                    <a:lumMod val="75000"/>
                  </a:schemeClr>
                </a:solidFill>
              </a:rPr>
              <a:t>tiêu</a:t>
            </a:r>
            <a:r>
              <a:rPr lang="en-US" dirty="0" smtClean="0">
                <a:solidFill>
                  <a:schemeClr val="accent1">
                    <a:lumMod val="75000"/>
                  </a:schemeClr>
                </a:solidFill>
              </a:rPr>
              <a:t> </a:t>
            </a:r>
            <a:r>
              <a:rPr lang="en-US" dirty="0" err="1" smtClean="0">
                <a:solidFill>
                  <a:schemeClr val="accent1">
                    <a:lumMod val="75000"/>
                  </a:schemeClr>
                </a:solidFill>
              </a:rPr>
              <a:t>chí</a:t>
            </a:r>
            <a:r>
              <a:rPr lang="en-US" dirty="0" smtClean="0">
                <a:solidFill>
                  <a:schemeClr val="accent1">
                    <a:lumMod val="75000"/>
                  </a:schemeClr>
                </a:solidFill>
              </a:rPr>
              <a:t> </a:t>
            </a:r>
            <a:r>
              <a:rPr lang="en-US" dirty="0" err="1" smtClean="0">
                <a:solidFill>
                  <a:schemeClr val="accent1">
                    <a:lumMod val="75000"/>
                  </a:schemeClr>
                </a:solidFill>
              </a:rPr>
              <a:t>đánh</a:t>
            </a:r>
            <a:r>
              <a:rPr lang="en-US" dirty="0" smtClean="0">
                <a:solidFill>
                  <a:schemeClr val="accent1">
                    <a:lumMod val="75000"/>
                  </a:schemeClr>
                </a:solidFill>
              </a:rPr>
              <a:t> </a:t>
            </a:r>
            <a:r>
              <a:rPr lang="en-US" dirty="0" err="1" smtClean="0">
                <a:solidFill>
                  <a:schemeClr val="accent1">
                    <a:lumMod val="75000"/>
                  </a:schemeClr>
                </a:solidFill>
              </a:rPr>
              <a:t>giá</a:t>
            </a:r>
            <a:endParaRPr lang="en-US" dirty="0">
              <a:solidFill>
                <a:schemeClr val="accent1">
                  <a:lumMod val="75000"/>
                </a:schemeClr>
              </a:solidFill>
            </a:endParaRPr>
          </a:p>
        </p:txBody>
      </p:sp>
    </p:spTree>
    <p:extLst>
      <p:ext uri="{BB962C8B-B14F-4D97-AF65-F5344CB8AC3E}">
        <p14:creationId xmlns:p14="http://schemas.microsoft.com/office/powerpoint/2010/main" val="2459079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Math" panose="02040503050406030204" pitchFamily="18" charset="0"/>
                <a:ea typeface="Cambria Math" panose="02040503050406030204" pitchFamily="18" charset="0"/>
              </a:rPr>
              <a:t>5. </a:t>
            </a:r>
            <a:r>
              <a:rPr lang="en-US" dirty="0" err="1" smtClean="0">
                <a:latin typeface="Cambria Math" panose="02040503050406030204" pitchFamily="18" charset="0"/>
                <a:ea typeface="Cambria Math" panose="02040503050406030204" pitchFamily="18" charset="0"/>
              </a:rPr>
              <a:t>Giao</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nhiệm</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vụ</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tìm</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hiểu</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kiến</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thức</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và</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kĩ</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năng</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nền</a:t>
            </a:r>
            <a:endParaRPr lang="en-US" dirty="0">
              <a:latin typeface="Cambria Math" panose="02040503050406030204" pitchFamily="18" charset="0"/>
              <a:ea typeface="Cambria Math" panose="02040503050406030204" pitchFamily="18" charset="0"/>
            </a:endParaRPr>
          </a:p>
        </p:txBody>
      </p:sp>
      <p:sp>
        <p:nvSpPr>
          <p:cNvPr id="3" name="Slide Number Placeholder 2"/>
          <p:cNvSpPr>
            <a:spLocks noGrp="1"/>
          </p:cNvSpPr>
          <p:nvPr>
            <p:ph type="sldNum" sz="quarter" idx="12"/>
          </p:nvPr>
        </p:nvSpPr>
        <p:spPr/>
        <p:txBody>
          <a:bodyPr/>
          <a:lstStyle/>
          <a:p>
            <a:fld id="{48BB047D-A6CD-43AB-96F0-683C726B586B}" type="slidenum">
              <a:rPr lang="en-US" noProof="0" smtClean="0"/>
              <a:pPr/>
              <a:t>15</a:t>
            </a:fld>
            <a:endParaRPr lang="en-US" noProof="0" dirty="0"/>
          </a:p>
        </p:txBody>
      </p:sp>
      <p:sp>
        <p:nvSpPr>
          <p:cNvPr id="5" name="Content Placeholder 4"/>
          <p:cNvSpPr>
            <a:spLocks noGrp="1"/>
          </p:cNvSpPr>
          <p:nvPr>
            <p:ph sz="half" idx="1"/>
          </p:nvPr>
        </p:nvSpPr>
        <p:spPr/>
        <p:txBody>
          <a:bodyPr>
            <a:normAutofit/>
          </a:bodyPr>
          <a:lstStyle/>
          <a:p>
            <a:pPr>
              <a:lnSpc>
                <a:spcPct val="150000"/>
              </a:lnSpc>
            </a:pPr>
            <a:r>
              <a:rPr lang="en-US" sz="2400" b="1" i="1" dirty="0" err="1" smtClean="0">
                <a:latin typeface="Cambria Math" panose="02040503050406030204" pitchFamily="18" charset="0"/>
                <a:ea typeface="Cambria Math" panose="02040503050406030204" pitchFamily="18" charset="0"/>
              </a:rPr>
              <a:t>Chủ</a:t>
            </a:r>
            <a:r>
              <a:rPr lang="en-US" sz="2400" b="1" i="1" dirty="0" smtClean="0">
                <a:latin typeface="Cambria Math" panose="02040503050406030204" pitchFamily="18" charset="0"/>
                <a:ea typeface="Cambria Math" panose="02040503050406030204" pitchFamily="18" charset="0"/>
              </a:rPr>
              <a:t> </a:t>
            </a:r>
            <a:r>
              <a:rPr lang="en-US" sz="2400" b="1" i="1" dirty="0" err="1" smtClean="0">
                <a:latin typeface="Cambria Math" panose="02040503050406030204" pitchFamily="18" charset="0"/>
                <a:ea typeface="Cambria Math" panose="02040503050406030204" pitchFamily="18" charset="0"/>
              </a:rPr>
              <a:t>đề</a:t>
            </a:r>
            <a:r>
              <a:rPr lang="en-US" sz="2400" b="1" i="1" dirty="0" smtClean="0">
                <a:latin typeface="Cambria Math" panose="02040503050406030204" pitchFamily="18" charset="0"/>
                <a:ea typeface="Cambria Math" panose="02040503050406030204" pitchFamily="18" charset="0"/>
              </a:rPr>
              <a:t> 1: </a:t>
            </a:r>
            <a:r>
              <a:rPr lang="en-US" sz="2400" b="1" i="1" dirty="0" err="1" smtClean="0">
                <a:latin typeface="Cambria Math" panose="02040503050406030204" pitchFamily="18" charset="0"/>
                <a:ea typeface="Cambria Math" panose="02040503050406030204" pitchFamily="18" charset="0"/>
              </a:rPr>
              <a:t>Mô</a:t>
            </a:r>
            <a:r>
              <a:rPr lang="en-US" sz="2400" b="1" i="1" dirty="0" smtClean="0">
                <a:latin typeface="Cambria Math" panose="02040503050406030204" pitchFamily="18" charset="0"/>
                <a:ea typeface="Cambria Math" panose="02040503050406030204" pitchFamily="18" charset="0"/>
              </a:rPr>
              <a:t> </a:t>
            </a:r>
            <a:r>
              <a:rPr lang="en-US" sz="2400" b="1" i="1" dirty="0" err="1" smtClean="0">
                <a:latin typeface="Cambria Math" panose="02040503050406030204" pitchFamily="18" charset="0"/>
                <a:ea typeface="Cambria Math" panose="02040503050406030204" pitchFamily="18" charset="0"/>
              </a:rPr>
              <a:t>tả</a:t>
            </a:r>
            <a:r>
              <a:rPr lang="en-US" sz="2400" b="1" i="1" dirty="0" smtClean="0">
                <a:latin typeface="Cambria Math" panose="02040503050406030204" pitchFamily="18" charset="0"/>
                <a:ea typeface="Cambria Math" panose="02040503050406030204" pitchFamily="18" charset="0"/>
              </a:rPr>
              <a:t> </a:t>
            </a:r>
            <a:r>
              <a:rPr lang="en-US" sz="2400" b="1" i="1" dirty="0" err="1" smtClean="0">
                <a:latin typeface="Cambria Math" panose="02040503050406030204" pitchFamily="18" charset="0"/>
                <a:ea typeface="Cambria Math" panose="02040503050406030204" pitchFamily="18" charset="0"/>
              </a:rPr>
              <a:t>sóng</a:t>
            </a:r>
            <a:endParaRPr lang="en-US" sz="2400" b="1" i="1" dirty="0" smtClean="0">
              <a:latin typeface="Cambria Math" panose="02040503050406030204" pitchFamily="18" charset="0"/>
              <a:ea typeface="Cambria Math" panose="02040503050406030204" pitchFamily="18" charset="0"/>
            </a:endParaRPr>
          </a:p>
          <a:p>
            <a:pPr>
              <a:lnSpc>
                <a:spcPct val="150000"/>
              </a:lnSpc>
            </a:pPr>
            <a:r>
              <a:rPr lang="en-US" sz="2400" b="1" i="1" dirty="0" err="1" smtClean="0">
                <a:latin typeface="Cambria Math" panose="02040503050406030204" pitchFamily="18" charset="0"/>
                <a:ea typeface="Cambria Math" panose="02040503050406030204" pitchFamily="18" charset="0"/>
              </a:rPr>
              <a:t>Chủ</a:t>
            </a:r>
            <a:r>
              <a:rPr lang="en-US" sz="2400" b="1" i="1" dirty="0" smtClean="0">
                <a:latin typeface="Cambria Math" panose="02040503050406030204" pitchFamily="18" charset="0"/>
                <a:ea typeface="Cambria Math" panose="02040503050406030204" pitchFamily="18" charset="0"/>
              </a:rPr>
              <a:t> </a:t>
            </a:r>
            <a:r>
              <a:rPr lang="en-US" sz="2400" b="1" i="1" dirty="0" err="1" smtClean="0">
                <a:latin typeface="Cambria Math" panose="02040503050406030204" pitchFamily="18" charset="0"/>
                <a:ea typeface="Cambria Math" panose="02040503050406030204" pitchFamily="18" charset="0"/>
              </a:rPr>
              <a:t>đề</a:t>
            </a:r>
            <a:r>
              <a:rPr lang="en-US" sz="2400" b="1" i="1" dirty="0" smtClean="0">
                <a:latin typeface="Cambria Math" panose="02040503050406030204" pitchFamily="18" charset="0"/>
                <a:ea typeface="Cambria Math" panose="02040503050406030204" pitchFamily="18" charset="0"/>
              </a:rPr>
              <a:t> 2: </a:t>
            </a:r>
            <a:r>
              <a:rPr lang="en-US" sz="2400" b="1" i="1" dirty="0" err="1" smtClean="0">
                <a:latin typeface="Cambria Math" panose="02040503050406030204" pitchFamily="18" charset="0"/>
                <a:ea typeface="Cambria Math" panose="02040503050406030204" pitchFamily="18" charset="0"/>
              </a:rPr>
              <a:t>Sóng</a:t>
            </a:r>
            <a:r>
              <a:rPr lang="en-US" sz="2400" b="1" i="1" dirty="0" smtClean="0">
                <a:latin typeface="Cambria Math" panose="02040503050406030204" pitchFamily="18" charset="0"/>
                <a:ea typeface="Cambria Math" panose="02040503050406030204" pitchFamily="18" charset="0"/>
              </a:rPr>
              <a:t> </a:t>
            </a:r>
            <a:r>
              <a:rPr lang="en-US" sz="2400" b="1" i="1" dirty="0" err="1" smtClean="0">
                <a:latin typeface="Cambria Math" panose="02040503050406030204" pitchFamily="18" charset="0"/>
                <a:ea typeface="Cambria Math" panose="02040503050406030204" pitchFamily="18" charset="0"/>
              </a:rPr>
              <a:t>ngang</a:t>
            </a:r>
            <a:r>
              <a:rPr lang="en-US" sz="2400" b="1" i="1" dirty="0" smtClean="0">
                <a:latin typeface="Cambria Math" panose="02040503050406030204" pitchFamily="18" charset="0"/>
                <a:ea typeface="Cambria Math" panose="02040503050406030204" pitchFamily="18" charset="0"/>
              </a:rPr>
              <a:t>- </a:t>
            </a:r>
            <a:r>
              <a:rPr lang="en-US" sz="2400" b="1" i="1" dirty="0" err="1" smtClean="0">
                <a:latin typeface="Cambria Math" panose="02040503050406030204" pitchFamily="18" charset="0"/>
                <a:ea typeface="Cambria Math" panose="02040503050406030204" pitchFamily="18" charset="0"/>
              </a:rPr>
              <a:t>sóng</a:t>
            </a:r>
            <a:r>
              <a:rPr lang="en-US" sz="2400" b="1" i="1" dirty="0" smtClean="0">
                <a:latin typeface="Cambria Math" panose="02040503050406030204" pitchFamily="18" charset="0"/>
                <a:ea typeface="Cambria Math" panose="02040503050406030204" pitchFamily="18" charset="0"/>
              </a:rPr>
              <a:t> </a:t>
            </a:r>
            <a:r>
              <a:rPr lang="en-US" sz="2400" b="1" i="1" dirty="0" err="1" smtClean="0">
                <a:latin typeface="Cambria Math" panose="02040503050406030204" pitchFamily="18" charset="0"/>
                <a:ea typeface="Cambria Math" panose="02040503050406030204" pitchFamily="18" charset="0"/>
              </a:rPr>
              <a:t>dọc</a:t>
            </a:r>
            <a:endParaRPr lang="en-US" sz="2400" b="1" i="1" dirty="0">
              <a:latin typeface="Cambria Math" panose="02040503050406030204" pitchFamily="18" charset="0"/>
              <a:ea typeface="Cambria Math" panose="02040503050406030204" pitchFamily="18" charset="0"/>
            </a:endParaRPr>
          </a:p>
        </p:txBody>
      </p:sp>
      <p:sp>
        <p:nvSpPr>
          <p:cNvPr id="7" name="Rectangle 6"/>
          <p:cNvSpPr/>
          <p:nvPr/>
        </p:nvSpPr>
        <p:spPr>
          <a:xfrm>
            <a:off x="5486400" y="1825625"/>
            <a:ext cx="6096000" cy="3090526"/>
          </a:xfrm>
          <a:prstGeom prst="rect">
            <a:avLst/>
          </a:prstGeom>
        </p:spPr>
        <p:txBody>
          <a:bodyPr>
            <a:spAutoFit/>
          </a:bodyPr>
          <a:lstStyle/>
          <a:p>
            <a:pPr>
              <a:lnSpc>
                <a:spcPct val="150000"/>
              </a:lnSpc>
              <a:spcBef>
                <a:spcPts val="100"/>
              </a:spcBef>
              <a:spcAft>
                <a:spcPts val="300"/>
              </a:spcAft>
            </a:pPr>
            <a:r>
              <a:rPr lang="en-US" dirty="0" err="1">
                <a:latin typeface="Cambria Math" panose="02040503050406030204" pitchFamily="18" charset="0"/>
                <a:ea typeface="Cambria Math" panose="02040503050406030204" pitchFamily="18" charset="0"/>
                <a:cs typeface="Times New Roman" panose="02020603050405020304" pitchFamily="18" charset="0"/>
              </a:rPr>
              <a:t>Mỗi</a:t>
            </a:r>
            <a:r>
              <a:rPr lang="en-US" dirty="0">
                <a:latin typeface="Cambria Math" panose="02040503050406030204" pitchFamily="18" charset="0"/>
                <a:ea typeface="Cambria Math" panose="02040503050406030204" pitchFamily="18" charset="0"/>
                <a:cs typeface="Times New Roman" panose="02020603050405020304" pitchFamily="18" charset="0"/>
              </a:rPr>
              <a:t> </a:t>
            </a:r>
            <a:r>
              <a:rPr lang="en-US" dirty="0" err="1">
                <a:latin typeface="Cambria Math" panose="02040503050406030204" pitchFamily="18" charset="0"/>
                <a:ea typeface="Cambria Math" panose="02040503050406030204" pitchFamily="18" charset="0"/>
                <a:cs typeface="Times New Roman" panose="02020603050405020304" pitchFamily="18" charset="0"/>
              </a:rPr>
              <a:t>nhóm</a:t>
            </a:r>
            <a:r>
              <a:rPr lang="en-US" dirty="0">
                <a:latin typeface="Cambria Math" panose="02040503050406030204" pitchFamily="18" charset="0"/>
                <a:ea typeface="Cambria Math" panose="02040503050406030204" pitchFamily="18" charset="0"/>
                <a:cs typeface="Times New Roman" panose="02020603050405020304" pitchFamily="18" charset="0"/>
              </a:rPr>
              <a:t> 1 </a:t>
            </a:r>
            <a:r>
              <a:rPr lang="en-US" dirty="0" err="1">
                <a:latin typeface="Cambria Math" panose="02040503050406030204" pitchFamily="18" charset="0"/>
                <a:ea typeface="Cambria Math" panose="02040503050406030204" pitchFamily="18" charset="0"/>
                <a:cs typeface="Times New Roman" panose="02020603050405020304" pitchFamily="18" charset="0"/>
              </a:rPr>
              <a:t>chủ</a:t>
            </a:r>
            <a:r>
              <a:rPr lang="en-US" dirty="0">
                <a:latin typeface="Cambria Math" panose="02040503050406030204" pitchFamily="18" charset="0"/>
                <a:ea typeface="Cambria Math" panose="02040503050406030204" pitchFamily="18" charset="0"/>
                <a:cs typeface="Times New Roman" panose="02020603050405020304" pitchFamily="18" charset="0"/>
              </a:rPr>
              <a:t> </a:t>
            </a:r>
            <a:r>
              <a:rPr lang="en-US" dirty="0" err="1">
                <a:latin typeface="Cambria Math" panose="02040503050406030204" pitchFamily="18" charset="0"/>
                <a:ea typeface="Cambria Math" panose="02040503050406030204" pitchFamily="18" charset="0"/>
                <a:cs typeface="Times New Roman" panose="02020603050405020304" pitchFamily="18" charset="0"/>
              </a:rPr>
              <a:t>đề</a:t>
            </a:r>
            <a:r>
              <a:rPr lang="en-US" dirty="0">
                <a:latin typeface="Cambria Math" panose="02040503050406030204" pitchFamily="18" charset="0"/>
                <a:ea typeface="Cambria Math" panose="02040503050406030204" pitchFamily="18" charset="0"/>
                <a:cs typeface="Times New Roman" panose="02020603050405020304" pitchFamily="18" charset="0"/>
              </a:rPr>
              <a:t>;</a:t>
            </a:r>
            <a:endParaRPr lang="en-US" sz="1600" dirty="0">
              <a:latin typeface="Cambria Math" panose="02040503050406030204" pitchFamily="18" charset="0"/>
              <a:ea typeface="Cambria Math" panose="02040503050406030204" pitchFamily="18" charset="0"/>
              <a:cs typeface="Times New Roman" panose="02020603050405020304" pitchFamily="18" charset="0"/>
            </a:endParaRPr>
          </a:p>
          <a:p>
            <a:pPr>
              <a:lnSpc>
                <a:spcPct val="150000"/>
              </a:lnSpc>
              <a:spcBef>
                <a:spcPts val="100"/>
              </a:spcBef>
              <a:spcAft>
                <a:spcPts val="300"/>
              </a:spcAft>
            </a:pPr>
            <a:r>
              <a:rPr lang="en-US" dirty="0">
                <a:latin typeface="Cambria Math" panose="02040503050406030204" pitchFamily="18" charset="0"/>
                <a:ea typeface="Cambria Math" panose="02040503050406030204" pitchFamily="18" charset="0"/>
                <a:cs typeface="Times New Roman" panose="02020603050405020304" pitchFamily="18" charset="0"/>
              </a:rPr>
              <a:t>	+ </a:t>
            </a:r>
            <a:r>
              <a:rPr lang="en-US" dirty="0" err="1">
                <a:latin typeface="Cambria Math" panose="02040503050406030204" pitchFamily="18" charset="0"/>
                <a:ea typeface="Cambria Math" panose="02040503050406030204" pitchFamily="18" charset="0"/>
                <a:cs typeface="Times New Roman" panose="02020603050405020304" pitchFamily="18" charset="0"/>
              </a:rPr>
              <a:t>Hình</a:t>
            </a:r>
            <a:r>
              <a:rPr lang="en-US" dirty="0">
                <a:latin typeface="Cambria Math" panose="02040503050406030204" pitchFamily="18" charset="0"/>
                <a:ea typeface="Cambria Math" panose="02040503050406030204" pitchFamily="18" charset="0"/>
                <a:cs typeface="Times New Roman" panose="02020603050405020304" pitchFamily="18" charset="0"/>
              </a:rPr>
              <a:t> </a:t>
            </a:r>
            <a:r>
              <a:rPr lang="en-US" dirty="0" err="1">
                <a:latin typeface="Cambria Math" panose="02040503050406030204" pitchFamily="18" charset="0"/>
                <a:ea typeface="Cambria Math" panose="02040503050406030204" pitchFamily="18" charset="0"/>
                <a:cs typeface="Times New Roman" panose="02020603050405020304" pitchFamily="18" charset="0"/>
              </a:rPr>
              <a:t>thức</a:t>
            </a:r>
            <a:r>
              <a:rPr lang="en-US" dirty="0">
                <a:latin typeface="Cambria Math" panose="02040503050406030204" pitchFamily="18" charset="0"/>
                <a:ea typeface="Cambria Math" panose="02040503050406030204" pitchFamily="18" charset="0"/>
                <a:cs typeface="Times New Roman" panose="02020603050405020304" pitchFamily="18" charset="0"/>
              </a:rPr>
              <a:t> </a:t>
            </a:r>
            <a:r>
              <a:rPr lang="en-US" dirty="0" err="1">
                <a:latin typeface="Cambria Math" panose="02040503050406030204" pitchFamily="18" charset="0"/>
                <a:ea typeface="Cambria Math" panose="02040503050406030204" pitchFamily="18" charset="0"/>
                <a:cs typeface="Times New Roman" panose="02020603050405020304" pitchFamily="18" charset="0"/>
              </a:rPr>
              <a:t>trình</a:t>
            </a:r>
            <a:r>
              <a:rPr lang="en-US" dirty="0">
                <a:latin typeface="Cambria Math" panose="02040503050406030204" pitchFamily="18" charset="0"/>
                <a:ea typeface="Cambria Math" panose="02040503050406030204" pitchFamily="18" charset="0"/>
                <a:cs typeface="Times New Roman" panose="02020603050405020304" pitchFamily="18" charset="0"/>
              </a:rPr>
              <a:t> </a:t>
            </a:r>
            <a:r>
              <a:rPr lang="en-US" dirty="0" err="1">
                <a:latin typeface="Cambria Math" panose="02040503050406030204" pitchFamily="18" charset="0"/>
                <a:ea typeface="Cambria Math" panose="02040503050406030204" pitchFamily="18" charset="0"/>
                <a:cs typeface="Times New Roman" panose="02020603050405020304" pitchFamily="18" charset="0"/>
              </a:rPr>
              <a:t>bày</a:t>
            </a:r>
            <a:r>
              <a:rPr lang="en-US" dirty="0">
                <a:latin typeface="Cambria Math" panose="02040503050406030204" pitchFamily="18" charset="0"/>
                <a:ea typeface="Cambria Math" panose="02040503050406030204" pitchFamily="18" charset="0"/>
                <a:cs typeface="Times New Roman" panose="02020603050405020304" pitchFamily="18" charset="0"/>
              </a:rPr>
              <a:t>: </a:t>
            </a:r>
            <a:r>
              <a:rPr lang="en-US" dirty="0" err="1">
                <a:latin typeface="Cambria Math" panose="02040503050406030204" pitchFamily="18" charset="0"/>
                <a:ea typeface="Cambria Math" panose="02040503050406030204" pitchFamily="18" charset="0"/>
                <a:cs typeface="Times New Roman" panose="02020603050405020304" pitchFamily="18" charset="0"/>
              </a:rPr>
              <a:t>Trình</a:t>
            </a:r>
            <a:r>
              <a:rPr lang="en-US" dirty="0">
                <a:latin typeface="Cambria Math" panose="02040503050406030204" pitchFamily="18" charset="0"/>
                <a:ea typeface="Cambria Math" panose="02040503050406030204" pitchFamily="18" charset="0"/>
                <a:cs typeface="Times New Roman" panose="02020603050405020304" pitchFamily="18" charset="0"/>
              </a:rPr>
              <a:t> </a:t>
            </a:r>
            <a:r>
              <a:rPr lang="en-US" dirty="0" err="1">
                <a:latin typeface="Cambria Math" panose="02040503050406030204" pitchFamily="18" charset="0"/>
                <a:ea typeface="Cambria Math" panose="02040503050406030204" pitchFamily="18" charset="0"/>
                <a:cs typeface="Times New Roman" panose="02020603050405020304" pitchFamily="18" charset="0"/>
              </a:rPr>
              <a:t>bày</a:t>
            </a:r>
            <a:r>
              <a:rPr lang="en-US" dirty="0">
                <a:latin typeface="Cambria Math" panose="02040503050406030204" pitchFamily="18" charset="0"/>
                <a:ea typeface="Cambria Math" panose="02040503050406030204" pitchFamily="18" charset="0"/>
                <a:cs typeface="Times New Roman" panose="02020603050405020304" pitchFamily="18" charset="0"/>
              </a:rPr>
              <a:t> </a:t>
            </a:r>
            <a:r>
              <a:rPr lang="en-US" dirty="0" err="1">
                <a:latin typeface="Cambria Math" panose="02040503050406030204" pitchFamily="18" charset="0"/>
                <a:ea typeface="Cambria Math" panose="02040503050406030204" pitchFamily="18" charset="0"/>
                <a:cs typeface="Times New Roman" panose="02020603050405020304" pitchFamily="18" charset="0"/>
              </a:rPr>
              <a:t>miệng</a:t>
            </a:r>
            <a:r>
              <a:rPr lang="en-US" dirty="0">
                <a:latin typeface="Cambria Math" panose="02040503050406030204" pitchFamily="18" charset="0"/>
                <a:ea typeface="Cambria Math" panose="02040503050406030204" pitchFamily="18" charset="0"/>
                <a:cs typeface="Times New Roman" panose="02020603050405020304" pitchFamily="18" charset="0"/>
              </a:rPr>
              <a:t> </a:t>
            </a:r>
            <a:r>
              <a:rPr lang="en-US" dirty="0" err="1">
                <a:latin typeface="Cambria Math" panose="02040503050406030204" pitchFamily="18" charset="0"/>
                <a:ea typeface="Cambria Math" panose="02040503050406030204" pitchFamily="18" charset="0"/>
                <a:cs typeface="Times New Roman" panose="02020603050405020304" pitchFamily="18" charset="0"/>
              </a:rPr>
              <a:t>hoặc</a:t>
            </a:r>
            <a:r>
              <a:rPr lang="en-US" dirty="0">
                <a:latin typeface="Cambria Math" panose="02040503050406030204" pitchFamily="18" charset="0"/>
                <a:ea typeface="Cambria Math" panose="02040503050406030204" pitchFamily="18" charset="0"/>
                <a:cs typeface="Times New Roman" panose="02020603050405020304" pitchFamily="18" charset="0"/>
              </a:rPr>
              <a:t> </a:t>
            </a:r>
            <a:r>
              <a:rPr lang="en-US" dirty="0" err="1">
                <a:latin typeface="Cambria Math" panose="02040503050406030204" pitchFamily="18" charset="0"/>
                <a:ea typeface="Cambria Math" panose="02040503050406030204" pitchFamily="18" charset="0"/>
                <a:cs typeface="Times New Roman" panose="02020603050405020304" pitchFamily="18" charset="0"/>
              </a:rPr>
              <a:t>ghi</a:t>
            </a:r>
            <a:r>
              <a:rPr lang="en-US" dirty="0">
                <a:latin typeface="Cambria Math" panose="02040503050406030204" pitchFamily="18" charset="0"/>
                <a:ea typeface="Cambria Math" panose="02040503050406030204" pitchFamily="18" charset="0"/>
                <a:cs typeface="Times New Roman" panose="02020603050405020304" pitchFamily="18" charset="0"/>
              </a:rPr>
              <a:t> </a:t>
            </a:r>
            <a:r>
              <a:rPr lang="en-US" dirty="0" err="1">
                <a:latin typeface="Cambria Math" panose="02040503050406030204" pitchFamily="18" charset="0"/>
                <a:ea typeface="Cambria Math" panose="02040503050406030204" pitchFamily="18" charset="0"/>
                <a:cs typeface="Times New Roman" panose="02020603050405020304" pitchFamily="18" charset="0"/>
              </a:rPr>
              <a:t>lên</a:t>
            </a:r>
            <a:r>
              <a:rPr lang="en-US" dirty="0">
                <a:latin typeface="Cambria Math" panose="02040503050406030204" pitchFamily="18" charset="0"/>
                <a:ea typeface="Cambria Math" panose="02040503050406030204" pitchFamily="18" charset="0"/>
                <a:cs typeface="Times New Roman" panose="02020603050405020304" pitchFamily="18" charset="0"/>
              </a:rPr>
              <a:t> </a:t>
            </a:r>
            <a:r>
              <a:rPr lang="en-US" dirty="0" err="1">
                <a:latin typeface="Cambria Math" panose="02040503050406030204" pitchFamily="18" charset="0"/>
                <a:ea typeface="Cambria Math" panose="02040503050406030204" pitchFamily="18" charset="0"/>
                <a:cs typeface="Times New Roman" panose="02020603050405020304" pitchFamily="18" charset="0"/>
              </a:rPr>
              <a:t>bảng</a:t>
            </a:r>
            <a:r>
              <a:rPr lang="en-US" dirty="0">
                <a:latin typeface="Cambria Math" panose="02040503050406030204" pitchFamily="18" charset="0"/>
                <a:ea typeface="Cambria Math" panose="02040503050406030204" pitchFamily="18" charset="0"/>
                <a:cs typeface="Times New Roman" panose="02020603050405020304" pitchFamily="18" charset="0"/>
              </a:rPr>
              <a:t> </a:t>
            </a:r>
            <a:r>
              <a:rPr lang="en-US" dirty="0" err="1">
                <a:latin typeface="Cambria Math" panose="02040503050406030204" pitchFamily="18" charset="0"/>
                <a:ea typeface="Cambria Math" panose="02040503050406030204" pitchFamily="18" charset="0"/>
                <a:cs typeface="Times New Roman" panose="02020603050405020304" pitchFamily="18" charset="0"/>
              </a:rPr>
              <a:t>hoặc</a:t>
            </a:r>
            <a:r>
              <a:rPr lang="en-US" dirty="0">
                <a:latin typeface="Cambria Math" panose="02040503050406030204" pitchFamily="18" charset="0"/>
                <a:ea typeface="Cambria Math" panose="02040503050406030204" pitchFamily="18" charset="0"/>
                <a:cs typeface="Times New Roman" panose="02020603050405020304" pitchFamily="18" charset="0"/>
              </a:rPr>
              <a:t> </a:t>
            </a:r>
            <a:r>
              <a:rPr lang="en-US" dirty="0" err="1">
                <a:latin typeface="Cambria Math" panose="02040503050406030204" pitchFamily="18" charset="0"/>
                <a:ea typeface="Cambria Math" panose="02040503050406030204" pitchFamily="18" charset="0"/>
                <a:cs typeface="Times New Roman" panose="02020603050405020304" pitchFamily="18" charset="0"/>
              </a:rPr>
              <a:t>chiếu</a:t>
            </a:r>
            <a:r>
              <a:rPr lang="en-US" dirty="0">
                <a:latin typeface="Cambria Math" panose="02040503050406030204" pitchFamily="18" charset="0"/>
                <a:ea typeface="Cambria Math" panose="02040503050406030204" pitchFamily="18" charset="0"/>
                <a:cs typeface="Times New Roman" panose="02020603050405020304" pitchFamily="18" charset="0"/>
              </a:rPr>
              <a:t> file </a:t>
            </a:r>
            <a:r>
              <a:rPr lang="en-US" dirty="0" err="1">
                <a:latin typeface="Cambria Math" panose="02040503050406030204" pitchFamily="18" charset="0"/>
                <a:ea typeface="Cambria Math" panose="02040503050406030204" pitchFamily="18" charset="0"/>
                <a:cs typeface="Times New Roman" panose="02020603050405020304" pitchFamily="18" charset="0"/>
              </a:rPr>
              <a:t>Powerpoint</a:t>
            </a:r>
            <a:r>
              <a:rPr lang="en-US" dirty="0">
                <a:latin typeface="Cambria Math" panose="02040503050406030204" pitchFamily="18" charset="0"/>
                <a:ea typeface="Cambria Math" panose="02040503050406030204" pitchFamily="18" charset="0"/>
                <a:cs typeface="Times New Roman" panose="02020603050405020304" pitchFamily="18" charset="0"/>
              </a:rPr>
              <a:t>;</a:t>
            </a:r>
            <a:endParaRPr lang="en-US" sz="1600" dirty="0">
              <a:latin typeface="Cambria Math" panose="02040503050406030204" pitchFamily="18" charset="0"/>
              <a:ea typeface="Cambria Math" panose="02040503050406030204" pitchFamily="18" charset="0"/>
              <a:cs typeface="Times New Roman" panose="02020603050405020304" pitchFamily="18" charset="0"/>
            </a:endParaRPr>
          </a:p>
          <a:p>
            <a:pPr>
              <a:lnSpc>
                <a:spcPct val="150000"/>
              </a:lnSpc>
              <a:spcBef>
                <a:spcPts val="100"/>
              </a:spcBef>
              <a:spcAft>
                <a:spcPts val="300"/>
              </a:spcAft>
            </a:pPr>
            <a:r>
              <a:rPr lang="en-US" dirty="0">
                <a:latin typeface="Cambria Math" panose="02040503050406030204" pitchFamily="18" charset="0"/>
                <a:ea typeface="Cambria Math" panose="02040503050406030204" pitchFamily="18" charset="0"/>
                <a:cs typeface="Times New Roman" panose="02020603050405020304" pitchFamily="18" charset="0"/>
              </a:rPr>
              <a:t>	+ </a:t>
            </a:r>
            <a:r>
              <a:rPr lang="en-US" dirty="0" err="1">
                <a:latin typeface="Cambria Math" panose="02040503050406030204" pitchFamily="18" charset="0"/>
                <a:ea typeface="Cambria Math" panose="02040503050406030204" pitchFamily="18" charset="0"/>
                <a:cs typeface="Times New Roman" panose="02020603050405020304" pitchFamily="18" charset="0"/>
              </a:rPr>
              <a:t>Thời</a:t>
            </a:r>
            <a:r>
              <a:rPr lang="en-US" dirty="0">
                <a:latin typeface="Cambria Math" panose="02040503050406030204" pitchFamily="18" charset="0"/>
                <a:ea typeface="Cambria Math" panose="02040503050406030204" pitchFamily="18" charset="0"/>
                <a:cs typeface="Times New Roman" panose="02020603050405020304" pitchFamily="18" charset="0"/>
              </a:rPr>
              <a:t> </a:t>
            </a:r>
            <a:r>
              <a:rPr lang="en-US" dirty="0" err="1">
                <a:latin typeface="Cambria Math" panose="02040503050406030204" pitchFamily="18" charset="0"/>
                <a:ea typeface="Cambria Math" panose="02040503050406030204" pitchFamily="18" charset="0"/>
                <a:cs typeface="Times New Roman" panose="02020603050405020304" pitchFamily="18" charset="0"/>
              </a:rPr>
              <a:t>gian</a:t>
            </a:r>
            <a:r>
              <a:rPr lang="en-US" dirty="0">
                <a:latin typeface="Cambria Math" panose="02040503050406030204" pitchFamily="18" charset="0"/>
                <a:ea typeface="Cambria Math" panose="02040503050406030204" pitchFamily="18" charset="0"/>
                <a:cs typeface="Times New Roman" panose="02020603050405020304" pitchFamily="18" charset="0"/>
              </a:rPr>
              <a:t> </a:t>
            </a:r>
            <a:r>
              <a:rPr lang="en-US" dirty="0" err="1">
                <a:latin typeface="Cambria Math" panose="02040503050406030204" pitchFamily="18" charset="0"/>
                <a:ea typeface="Cambria Math" panose="02040503050406030204" pitchFamily="18" charset="0"/>
                <a:cs typeface="Times New Roman" panose="02020603050405020304" pitchFamily="18" charset="0"/>
              </a:rPr>
              <a:t>báo</a:t>
            </a:r>
            <a:r>
              <a:rPr lang="en-US" dirty="0">
                <a:latin typeface="Cambria Math" panose="02040503050406030204" pitchFamily="18" charset="0"/>
                <a:ea typeface="Cambria Math" panose="02040503050406030204" pitchFamily="18" charset="0"/>
                <a:cs typeface="Times New Roman" panose="02020603050405020304" pitchFamily="18" charset="0"/>
              </a:rPr>
              <a:t> </a:t>
            </a:r>
            <a:r>
              <a:rPr lang="en-US" dirty="0" err="1">
                <a:latin typeface="Cambria Math" panose="02040503050406030204" pitchFamily="18" charset="0"/>
                <a:ea typeface="Cambria Math" panose="02040503050406030204" pitchFamily="18" charset="0"/>
                <a:cs typeface="Times New Roman" panose="02020603050405020304" pitchFamily="18" charset="0"/>
              </a:rPr>
              <a:t>cáo</a:t>
            </a:r>
            <a:r>
              <a:rPr lang="en-US" dirty="0">
                <a:latin typeface="Cambria Math" panose="02040503050406030204" pitchFamily="18" charset="0"/>
                <a:ea typeface="Cambria Math" panose="02040503050406030204" pitchFamily="18" charset="0"/>
                <a:cs typeface="Times New Roman" panose="02020603050405020304" pitchFamily="18" charset="0"/>
              </a:rPr>
              <a:t> </a:t>
            </a:r>
            <a:r>
              <a:rPr lang="en-US" dirty="0" err="1">
                <a:latin typeface="Cambria Math" panose="02040503050406030204" pitchFamily="18" charset="0"/>
                <a:ea typeface="Cambria Math" panose="02040503050406030204" pitchFamily="18" charset="0"/>
                <a:cs typeface="Times New Roman" panose="02020603050405020304" pitchFamily="18" charset="0"/>
              </a:rPr>
              <a:t>và</a:t>
            </a:r>
            <a:r>
              <a:rPr lang="en-US" dirty="0">
                <a:latin typeface="Cambria Math" panose="02040503050406030204" pitchFamily="18" charset="0"/>
                <a:ea typeface="Cambria Math" panose="02040503050406030204" pitchFamily="18" charset="0"/>
                <a:cs typeface="Times New Roman" panose="02020603050405020304" pitchFamily="18" charset="0"/>
              </a:rPr>
              <a:t> </a:t>
            </a:r>
            <a:r>
              <a:rPr lang="en-US" dirty="0" err="1">
                <a:latin typeface="Cambria Math" panose="02040503050406030204" pitchFamily="18" charset="0"/>
                <a:ea typeface="Cambria Math" panose="02040503050406030204" pitchFamily="18" charset="0"/>
                <a:cs typeface="Times New Roman" panose="02020603050405020304" pitchFamily="18" charset="0"/>
              </a:rPr>
              <a:t>trả</a:t>
            </a:r>
            <a:r>
              <a:rPr lang="en-US" dirty="0">
                <a:latin typeface="Cambria Math" panose="02040503050406030204" pitchFamily="18" charset="0"/>
                <a:ea typeface="Cambria Math" panose="02040503050406030204" pitchFamily="18" charset="0"/>
                <a:cs typeface="Times New Roman" panose="02020603050405020304" pitchFamily="18" charset="0"/>
              </a:rPr>
              <a:t> </a:t>
            </a:r>
            <a:r>
              <a:rPr lang="en-US" dirty="0" err="1">
                <a:latin typeface="Cambria Math" panose="02040503050406030204" pitchFamily="18" charset="0"/>
                <a:ea typeface="Cambria Math" panose="02040503050406030204" pitchFamily="18" charset="0"/>
                <a:cs typeface="Times New Roman" panose="02020603050405020304" pitchFamily="18" charset="0"/>
              </a:rPr>
              <a:t>lời</a:t>
            </a:r>
            <a:r>
              <a:rPr lang="en-US" dirty="0">
                <a:latin typeface="Cambria Math" panose="02040503050406030204" pitchFamily="18" charset="0"/>
                <a:ea typeface="Cambria Math" panose="02040503050406030204" pitchFamily="18" charset="0"/>
                <a:cs typeface="Times New Roman" panose="02020603050405020304" pitchFamily="18" charset="0"/>
              </a:rPr>
              <a:t> </a:t>
            </a:r>
            <a:r>
              <a:rPr lang="en-US" dirty="0" err="1">
                <a:latin typeface="Cambria Math" panose="02040503050406030204" pitchFamily="18" charset="0"/>
                <a:ea typeface="Cambria Math" panose="02040503050406030204" pitchFamily="18" charset="0"/>
                <a:cs typeface="Times New Roman" panose="02020603050405020304" pitchFamily="18" charset="0"/>
              </a:rPr>
              <a:t>câu</a:t>
            </a:r>
            <a:r>
              <a:rPr lang="en-US" dirty="0">
                <a:latin typeface="Cambria Math" panose="02040503050406030204" pitchFamily="18" charset="0"/>
                <a:ea typeface="Cambria Math" panose="02040503050406030204" pitchFamily="18" charset="0"/>
                <a:cs typeface="Times New Roman" panose="02020603050405020304" pitchFamily="18" charset="0"/>
              </a:rPr>
              <a:t> </a:t>
            </a:r>
            <a:r>
              <a:rPr lang="en-US" dirty="0" err="1">
                <a:latin typeface="Cambria Math" panose="02040503050406030204" pitchFamily="18" charset="0"/>
                <a:ea typeface="Cambria Math" panose="02040503050406030204" pitchFamily="18" charset="0"/>
                <a:cs typeface="Times New Roman" panose="02020603050405020304" pitchFamily="18" charset="0"/>
              </a:rPr>
              <a:t>hỏi</a:t>
            </a:r>
            <a:r>
              <a:rPr lang="en-US" dirty="0">
                <a:latin typeface="Cambria Math" panose="02040503050406030204" pitchFamily="18" charset="0"/>
                <a:ea typeface="Cambria Math" panose="02040503050406030204" pitchFamily="18" charset="0"/>
                <a:cs typeface="Times New Roman" panose="02020603050405020304" pitchFamily="18" charset="0"/>
              </a:rPr>
              <a:t> </a:t>
            </a:r>
            <a:r>
              <a:rPr lang="en-US" dirty="0" err="1">
                <a:latin typeface="Cambria Math" panose="02040503050406030204" pitchFamily="18" charset="0"/>
                <a:ea typeface="Cambria Math" panose="02040503050406030204" pitchFamily="18" charset="0"/>
                <a:cs typeface="Times New Roman" panose="02020603050405020304" pitchFamily="18" charset="0"/>
              </a:rPr>
              <a:t>cho</a:t>
            </a:r>
            <a:r>
              <a:rPr lang="en-US" dirty="0">
                <a:latin typeface="Cambria Math" panose="02040503050406030204" pitchFamily="18" charset="0"/>
                <a:ea typeface="Cambria Math" panose="02040503050406030204" pitchFamily="18" charset="0"/>
                <a:cs typeface="Times New Roman" panose="02020603050405020304" pitchFamily="18" charset="0"/>
              </a:rPr>
              <a:t> </a:t>
            </a:r>
            <a:r>
              <a:rPr lang="en-US" dirty="0" err="1">
                <a:latin typeface="Cambria Math" panose="02040503050406030204" pitchFamily="18" charset="0"/>
                <a:ea typeface="Cambria Math" panose="02040503050406030204" pitchFamily="18" charset="0"/>
                <a:cs typeface="Times New Roman" panose="02020603050405020304" pitchFamily="18" charset="0"/>
              </a:rPr>
              <a:t>mỗi</a:t>
            </a:r>
            <a:r>
              <a:rPr lang="en-US" dirty="0">
                <a:latin typeface="Cambria Math" panose="02040503050406030204" pitchFamily="18" charset="0"/>
                <a:ea typeface="Cambria Math" panose="02040503050406030204" pitchFamily="18" charset="0"/>
                <a:cs typeface="Times New Roman" panose="02020603050405020304" pitchFamily="18" charset="0"/>
              </a:rPr>
              <a:t> </a:t>
            </a:r>
            <a:r>
              <a:rPr lang="en-US" dirty="0" err="1">
                <a:latin typeface="Cambria Math" panose="02040503050406030204" pitchFamily="18" charset="0"/>
                <a:ea typeface="Cambria Math" panose="02040503050406030204" pitchFamily="18" charset="0"/>
                <a:cs typeface="Times New Roman" panose="02020603050405020304" pitchFamily="18" charset="0"/>
              </a:rPr>
              <a:t>nhóm</a:t>
            </a:r>
            <a:r>
              <a:rPr lang="en-US" dirty="0">
                <a:latin typeface="Cambria Math" panose="02040503050406030204" pitchFamily="18" charset="0"/>
                <a:ea typeface="Cambria Math" panose="02040503050406030204" pitchFamily="18" charset="0"/>
                <a:cs typeface="Times New Roman" panose="02020603050405020304" pitchFamily="18" charset="0"/>
              </a:rPr>
              <a:t>: 6 </a:t>
            </a:r>
            <a:r>
              <a:rPr lang="en-US" dirty="0" err="1">
                <a:latin typeface="Cambria Math" panose="02040503050406030204" pitchFamily="18" charset="0"/>
                <a:ea typeface="Cambria Math" panose="02040503050406030204" pitchFamily="18" charset="0"/>
                <a:cs typeface="Times New Roman" panose="02020603050405020304" pitchFamily="18" charset="0"/>
              </a:rPr>
              <a:t>phút</a:t>
            </a:r>
            <a:r>
              <a:rPr lang="en-US" dirty="0">
                <a:latin typeface="Cambria Math" panose="02040503050406030204" pitchFamily="18" charset="0"/>
                <a:ea typeface="Cambria Math" panose="02040503050406030204" pitchFamily="18" charset="0"/>
                <a:cs typeface="Times New Roman" panose="02020603050405020304" pitchFamily="18" charset="0"/>
              </a:rPr>
              <a:t>;</a:t>
            </a:r>
            <a:endParaRPr lang="en-US" sz="1600" dirty="0">
              <a:latin typeface="Cambria Math" panose="02040503050406030204" pitchFamily="18" charset="0"/>
              <a:ea typeface="Cambria Math" panose="02040503050406030204" pitchFamily="18" charset="0"/>
              <a:cs typeface="Times New Roman" panose="02020603050405020304" pitchFamily="18" charset="0"/>
            </a:endParaRPr>
          </a:p>
          <a:p>
            <a:pPr>
              <a:lnSpc>
                <a:spcPct val="150000"/>
              </a:lnSpc>
            </a:pPr>
            <a:r>
              <a:rPr lang="en-US" dirty="0">
                <a:latin typeface="Cambria Math" panose="02040503050406030204" pitchFamily="18" charset="0"/>
                <a:ea typeface="Cambria Math" panose="02040503050406030204" pitchFamily="18" charset="0"/>
              </a:rPr>
              <a:t>	+ </a:t>
            </a:r>
            <a:r>
              <a:rPr lang="en-US" dirty="0" err="1">
                <a:latin typeface="Cambria Math" panose="02040503050406030204" pitchFamily="18" charset="0"/>
                <a:ea typeface="Cambria Math" panose="02040503050406030204" pitchFamily="18" charset="0"/>
              </a:rPr>
              <a:t>Sau</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khi</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nghe</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các</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nhóm</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báo</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cáo</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có</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phần</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kiểm</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tra</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đánh</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giá</a:t>
            </a:r>
            <a:r>
              <a:rPr lang="en-US" dirty="0">
                <a:latin typeface="Cambria Math" panose="02040503050406030204" pitchFamily="18" charset="0"/>
                <a:ea typeface="Cambria Math" panose="02040503050406030204" pitchFamily="18" charset="0"/>
              </a:rPr>
              <a:t>.</a:t>
            </a:r>
          </a:p>
        </p:txBody>
      </p:sp>
    </p:spTree>
    <p:extLst>
      <p:ext uri="{BB962C8B-B14F-4D97-AF65-F5344CB8AC3E}">
        <p14:creationId xmlns:p14="http://schemas.microsoft.com/office/powerpoint/2010/main" val="598744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ivider slide image">
            <a:extLst>
              <a:ext uri="{FF2B5EF4-FFF2-40B4-BE49-F238E27FC236}">
                <a16:creationId xmlns:a16="http://schemas.microsoft.com/office/drawing/2014/main" id="{177FEC3E-B2FE-9045-8D49-89B1E3D20CB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24" name="TextBox 23">
            <a:extLst>
              <a:ext uri="{FF2B5EF4-FFF2-40B4-BE49-F238E27FC236}">
                <a16:creationId xmlns:a16="http://schemas.microsoft.com/office/drawing/2014/main" id="{993B1474-02E3-4509-B5C5-84427653BA68}"/>
              </a:ext>
              <a:ext uri="{C183D7F6-B498-43B3-948B-1728B52AA6E4}">
                <adec:decorative xmlns="" xmlns:adec="http://schemas.microsoft.com/office/drawing/2017/decorative" val="1"/>
              </a:ext>
            </a:extLst>
          </p:cNvPr>
          <p:cNvSpPr txBox="1">
            <a:spLocks/>
          </p:cNvSpPr>
          <p:nvPr/>
        </p:nvSpPr>
        <p:spPr>
          <a:xfrm>
            <a:off x="11387102" y="2928857"/>
            <a:ext cx="804898" cy="3140150"/>
          </a:xfrm>
          <a:custGeom>
            <a:avLst/>
            <a:gdLst>
              <a:gd name="connsiteX0" fmla="*/ 99480 w 804898"/>
              <a:gd name="connsiteY0" fmla="*/ 0 h 3140150"/>
              <a:gd name="connsiteX1" fmla="*/ 804898 w 804898"/>
              <a:gd name="connsiteY1" fmla="*/ 0 h 3140150"/>
              <a:gd name="connsiteX2" fmla="*/ 804898 w 804898"/>
              <a:gd name="connsiteY2" fmla="*/ 357262 h 3140150"/>
              <a:gd name="connsiteX3" fmla="*/ 804898 w 804898"/>
              <a:gd name="connsiteY3" fmla="*/ 2782888 h 3140150"/>
              <a:gd name="connsiteX4" fmla="*/ 804898 w 804898"/>
              <a:gd name="connsiteY4" fmla="*/ 3140150 h 3140150"/>
              <a:gd name="connsiteX5" fmla="*/ 99480 w 804898"/>
              <a:gd name="connsiteY5" fmla="*/ 3140150 h 3140150"/>
              <a:gd name="connsiteX6" fmla="*/ 0 w 804898"/>
              <a:gd name="connsiteY6" fmla="*/ 3013250 h 3140150"/>
              <a:gd name="connsiteX7" fmla="*/ 0 w 804898"/>
              <a:gd name="connsiteY7" fmla="*/ 2655988 h 3140150"/>
              <a:gd name="connsiteX8" fmla="*/ 0 w 804898"/>
              <a:gd name="connsiteY8" fmla="*/ 484162 h 3140150"/>
              <a:gd name="connsiteX9" fmla="*/ 0 w 804898"/>
              <a:gd name="connsiteY9" fmla="*/ 126900 h 3140150"/>
              <a:gd name="connsiteX10" fmla="*/ 99480 w 804898"/>
              <a:gd name="connsiteY10" fmla="*/ 0 h 314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898" h="3140150">
                <a:moveTo>
                  <a:pt x="99480" y="0"/>
                </a:moveTo>
                <a:lnTo>
                  <a:pt x="804898" y="0"/>
                </a:lnTo>
                <a:lnTo>
                  <a:pt x="804898" y="357262"/>
                </a:lnTo>
                <a:lnTo>
                  <a:pt x="804898" y="2782888"/>
                </a:lnTo>
                <a:lnTo>
                  <a:pt x="804898" y="3140150"/>
                </a:lnTo>
                <a:lnTo>
                  <a:pt x="99480" y="3140150"/>
                </a:lnTo>
                <a:cubicBezTo>
                  <a:pt x="44539" y="3140150"/>
                  <a:pt x="0" y="3083334"/>
                  <a:pt x="0" y="3013250"/>
                </a:cubicBezTo>
                <a:lnTo>
                  <a:pt x="0" y="2655988"/>
                </a:lnTo>
                <a:lnTo>
                  <a:pt x="0" y="484162"/>
                </a:lnTo>
                <a:lnTo>
                  <a:pt x="0" y="126900"/>
                </a:lnTo>
                <a:cubicBezTo>
                  <a:pt x="0" y="56816"/>
                  <a:pt x="44539" y="0"/>
                  <a:pt x="99480" y="0"/>
                </a:cubicBez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endParaRPr lang="en-US" dirty="0"/>
          </a:p>
        </p:txBody>
      </p:sp>
      <p:sp>
        <p:nvSpPr>
          <p:cNvPr id="18" name="Isosceles Triangle 17">
            <a:extLst>
              <a:ext uri="{FF2B5EF4-FFF2-40B4-BE49-F238E27FC236}">
                <a16:creationId xmlns:a16="http://schemas.microsoft.com/office/drawing/2014/main" id="{FAB4748B-F532-4C70-827A-5FEA8C084327}"/>
              </a:ext>
              <a:ext uri="{C183D7F6-B498-43B3-948B-1728B52AA6E4}">
                <adec:decorative xmlns="" xmlns:adec="http://schemas.microsoft.com/office/drawing/2017/decorative" val="1"/>
              </a:ext>
            </a:extLst>
          </p:cNvPr>
          <p:cNvSpPr/>
          <p:nvPr/>
        </p:nvSpPr>
        <p:spPr>
          <a:xfrm rot="10800000">
            <a:off x="11391864" y="5548307"/>
            <a:ext cx="450092"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7425293" y="2408157"/>
            <a:ext cx="4459766" cy="3146839"/>
          </a:xfrm>
        </p:spPr>
        <p:txBody>
          <a:bodyPr/>
          <a:lstStyle/>
          <a:p>
            <a:r>
              <a:rPr lang="en-US" dirty="0" err="1" smtClean="0"/>
              <a:t>Hoạt</a:t>
            </a:r>
            <a:r>
              <a:rPr lang="en-US" dirty="0" smtClean="0"/>
              <a:t> </a:t>
            </a:r>
            <a:r>
              <a:rPr lang="en-US" dirty="0" err="1" smtClean="0"/>
              <a:t>động</a:t>
            </a:r>
            <a:r>
              <a:rPr lang="en-US" dirty="0" smtClean="0"/>
              <a:t> 2</a:t>
            </a:r>
            <a:endParaRPr lang="en-US" dirty="0"/>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7616410" y="3746348"/>
            <a:ext cx="4000500" cy="997905"/>
          </a:xfrm>
        </p:spPr>
        <p:txBody>
          <a:bodyPr>
            <a:normAutofit/>
          </a:bodyPr>
          <a:lstStyle/>
          <a:p>
            <a:r>
              <a:rPr lang="en-US" sz="2400" dirty="0" smtClean="0">
                <a:latin typeface="Cambria Math" panose="02040503050406030204" pitchFamily="18" charset="0"/>
                <a:ea typeface="Cambria Math" panose="02040503050406030204" pitchFamily="18" charset="0"/>
              </a:rPr>
              <a:t>TÌM HIỂU KIẾN THỨC VỀ SÓNG VÀ PHƯƠNG PHÁP THỰC HIỆN MÔ HÌNH</a:t>
            </a:r>
            <a:endParaRPr lang="en-US" sz="2400" dirty="0">
              <a:latin typeface="Cambria Math" panose="02040503050406030204" pitchFamily="18" charset="0"/>
              <a:ea typeface="Cambria Math" panose="02040503050406030204" pitchFamily="18" charset="0"/>
            </a:endParaRPr>
          </a:p>
        </p:txBody>
      </p:sp>
      <p:sp>
        <p:nvSpPr>
          <p:cNvPr id="15" name="Freeform 5">
            <a:extLst>
              <a:ext uri="{FF2B5EF4-FFF2-40B4-BE49-F238E27FC236}">
                <a16:creationId xmlns:a16="http://schemas.microsoft.com/office/drawing/2014/main" id="{7746F873-A4ED-4E4C-BB89-CA0FBB9E9582}"/>
              </a:ext>
              <a:ext uri="{C183D7F6-B498-43B3-948B-1728B52AA6E4}">
                <adec:decorative xmlns="" xmlns:adec="http://schemas.microsoft.com/office/drawing/2017/decorative" val="1"/>
              </a:ext>
            </a:extLst>
          </p:cNvPr>
          <p:cNvSpPr>
            <a:spLocks noChangeAspect="1"/>
          </p:cNvSpPr>
          <p:nvPr/>
        </p:nvSpPr>
        <p:spPr bwMode="auto">
          <a:xfrm>
            <a:off x="456656" y="5118766"/>
            <a:ext cx="751030" cy="65906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5" descr="Hollow accent block">
            <a:extLst>
              <a:ext uri="{FF2B5EF4-FFF2-40B4-BE49-F238E27FC236}">
                <a16:creationId xmlns:a16="http://schemas.microsoft.com/office/drawing/2014/main" id="{E0D7A780-33BC-4E68-9763-AB62376D5024}"/>
              </a:ext>
              <a:ext uri="{C183D7F6-B498-43B3-948B-1728B52AA6E4}">
                <adec:decorative xmlns="" xmlns:adec="http://schemas.microsoft.com/office/drawing/2017/decorative" val="1"/>
              </a:ext>
            </a:extLst>
          </p:cNvPr>
          <p:cNvSpPr>
            <a:spLocks noChangeAspect="1"/>
          </p:cNvSpPr>
          <p:nvPr/>
        </p:nvSpPr>
        <p:spPr bwMode="auto">
          <a:xfrm>
            <a:off x="1779027" y="11601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75000"/>
                <a:lumOff val="2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p:txBody>
          <a:bodyPr/>
          <a:lstStyle/>
          <a:p>
            <a:fld id="{19B51A1E-902D-48AF-9020-955120F399B6}" type="slidenum">
              <a:rPr lang="en-US" smtClean="0"/>
              <a:pPr/>
              <a:t>16</a:t>
            </a:fld>
            <a:endParaRPr lang="en-US" dirty="0"/>
          </a:p>
        </p:txBody>
      </p:sp>
    </p:spTree>
    <p:extLst>
      <p:ext uri="{BB962C8B-B14F-4D97-AF65-F5344CB8AC3E}">
        <p14:creationId xmlns:p14="http://schemas.microsoft.com/office/powerpoint/2010/main" val="1407314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p:txBody>
          <a:bodyPr>
            <a:normAutofit fontScale="90000"/>
          </a:bodyPr>
          <a:lstStyle/>
          <a:p>
            <a:r>
              <a:rPr lang="en-US" dirty="0" smtClean="0"/>
              <a:t>1. MỤC ĐÍCH</a:t>
            </a:r>
            <a:endParaRPr lang="en-US" dirty="0"/>
          </a:p>
        </p:txBody>
      </p:sp>
      <p:pic>
        <p:nvPicPr>
          <p:cNvPr id="9" name="Picture Placeholder 8" descr="Image placeholder">
            <a:extLst>
              <a:ext uri="{FF2B5EF4-FFF2-40B4-BE49-F238E27FC236}">
                <a16:creationId xmlns:a16="http://schemas.microsoft.com/office/drawing/2014/main" id="{52FD3342-E198-5348-9EE9-579E8FFF9DDC}"/>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a:off x="7037740" y="1669770"/>
            <a:ext cx="4904790" cy="4333769"/>
          </a:xfrm>
        </p:spPr>
      </p:pic>
      <p:sp>
        <p:nvSpPr>
          <p:cNvPr id="15" name="Freeform 5">
            <a:extLst>
              <a:ext uri="{FF2B5EF4-FFF2-40B4-BE49-F238E27FC236}">
                <a16:creationId xmlns:a16="http://schemas.microsoft.com/office/drawing/2014/main" id="{764DA446-807B-4C83-BB5A-59E3FABC93F3}"/>
              </a:ext>
              <a:ext uri="{C183D7F6-B498-43B3-948B-1728B52AA6E4}">
                <adec:decorative xmlns="" xmlns:adec="http://schemas.microsoft.com/office/drawing/2017/decorative" val="1"/>
              </a:ext>
            </a:extLst>
          </p:cNvPr>
          <p:cNvSpPr>
            <a:spLocks noChangeAspect="1"/>
          </p:cNvSpPr>
          <p:nvPr/>
        </p:nvSpPr>
        <p:spPr bwMode="auto">
          <a:xfrm>
            <a:off x="7037740" y="199174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5">
            <a:extLst>
              <a:ext uri="{FF2B5EF4-FFF2-40B4-BE49-F238E27FC236}">
                <a16:creationId xmlns:a16="http://schemas.microsoft.com/office/drawing/2014/main" id="{F28CDBF8-0191-43F9-98FE-B98B08813979}"/>
              </a:ext>
              <a:ext uri="{C183D7F6-B498-43B3-948B-1728B52AA6E4}">
                <adec:decorative xmlns="" xmlns:adec="http://schemas.microsoft.com/office/drawing/2017/decorative" val="1"/>
              </a:ext>
            </a:extLst>
          </p:cNvPr>
          <p:cNvSpPr>
            <a:spLocks noChangeAspect="1"/>
          </p:cNvSpPr>
          <p:nvPr/>
        </p:nvSpPr>
        <p:spPr bwMode="auto">
          <a:xfrm>
            <a:off x="7459030" y="2460298"/>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US" smtClean="0"/>
              <a:pPr/>
              <a:t>17</a:t>
            </a:fld>
            <a:endParaRPr lang="en-US" dirty="0"/>
          </a:p>
        </p:txBody>
      </p:sp>
      <p:sp>
        <p:nvSpPr>
          <p:cNvPr id="8" name="Rectangle 7"/>
          <p:cNvSpPr/>
          <p:nvPr/>
        </p:nvSpPr>
        <p:spPr>
          <a:xfrm>
            <a:off x="530086" y="1254218"/>
            <a:ext cx="6096000" cy="5164875"/>
          </a:xfrm>
          <a:prstGeom prst="rect">
            <a:avLst/>
          </a:prstGeom>
        </p:spPr>
        <p:txBody>
          <a:bodyPr>
            <a:spAutoFit/>
          </a:bodyPr>
          <a:lstStyle/>
          <a:p>
            <a:pPr marL="342900" lvl="0" indent="-342900">
              <a:lnSpc>
                <a:spcPct val="150000"/>
              </a:lnSpc>
              <a:spcAft>
                <a:spcPts val="800"/>
              </a:spcAft>
              <a:buFont typeface="+mj-lt"/>
              <a:buAutoNum type="arabicPeriod"/>
            </a:pPr>
            <a:r>
              <a:rPr lang="vi-VN" sz="2000" dirty="0">
                <a:latin typeface="Cambria Math" panose="02040503050406030204" pitchFamily="18" charset="0"/>
                <a:ea typeface="Cambria Math" panose="02040503050406030204" pitchFamily="18" charset="0"/>
                <a:cs typeface="Times New Roman" panose="02020603050405020304" pitchFamily="18" charset="0"/>
              </a:rPr>
              <a:t>Trình bày được các đặc trưng của sóng: bước sóng, tần số, chu kì, biên độ sóng.</a:t>
            </a:r>
            <a:endParaRPr lang="en-US" sz="2000" dirty="0">
              <a:latin typeface="Cambria Math" panose="02040503050406030204" pitchFamily="18" charset="0"/>
              <a:ea typeface="Cambria Math" panose="02040503050406030204" pitchFamily="18" charset="0"/>
              <a:cs typeface="Times New Roman" panose="02020603050405020304" pitchFamily="18" charset="0"/>
            </a:endParaRPr>
          </a:p>
          <a:p>
            <a:pPr marL="342900" lvl="0" indent="-342900">
              <a:lnSpc>
                <a:spcPct val="150000"/>
              </a:lnSpc>
              <a:spcAft>
                <a:spcPts val="800"/>
              </a:spcAft>
              <a:buFont typeface="+mj-lt"/>
              <a:buAutoNum type="arabicPeriod"/>
            </a:pPr>
            <a:r>
              <a:rPr lang="vi-VN" sz="2000" dirty="0">
                <a:latin typeface="Cambria Math" panose="02040503050406030204" pitchFamily="18" charset="0"/>
                <a:ea typeface="Cambria Math" panose="02040503050406030204" pitchFamily="18" charset="0"/>
                <a:cs typeface="Times New Roman" panose="02020603050405020304" pitchFamily="18" charset="0"/>
              </a:rPr>
              <a:t>Tính được tốc độ lan truyền sóng.</a:t>
            </a:r>
            <a:endParaRPr lang="en-US" sz="2000" dirty="0">
              <a:latin typeface="Cambria Math" panose="02040503050406030204" pitchFamily="18" charset="0"/>
              <a:ea typeface="Cambria Math" panose="02040503050406030204" pitchFamily="18" charset="0"/>
              <a:cs typeface="Times New Roman" panose="02020603050405020304" pitchFamily="18" charset="0"/>
            </a:endParaRPr>
          </a:p>
          <a:p>
            <a:pPr marL="342900" lvl="0" indent="-342900">
              <a:lnSpc>
                <a:spcPct val="150000"/>
              </a:lnSpc>
              <a:spcAft>
                <a:spcPts val="800"/>
              </a:spcAft>
              <a:buFont typeface="+mj-lt"/>
              <a:buAutoNum type="arabicPeriod"/>
            </a:pPr>
            <a:r>
              <a:rPr lang="vi-VN" sz="2000" dirty="0">
                <a:latin typeface="Cambria Math" panose="02040503050406030204" pitchFamily="18" charset="0"/>
                <a:ea typeface="Cambria Math" panose="02040503050406030204" pitchFamily="18" charset="0"/>
                <a:cs typeface="Times New Roman" panose="02020603050405020304" pitchFamily="18" charset="0"/>
              </a:rPr>
              <a:t>Phân biệt được sóng dọc và sóng ngang.</a:t>
            </a:r>
            <a:endParaRPr lang="en-US" sz="2000" dirty="0">
              <a:latin typeface="Cambria Math" panose="02040503050406030204" pitchFamily="18" charset="0"/>
              <a:ea typeface="Cambria Math" panose="02040503050406030204" pitchFamily="18" charset="0"/>
              <a:cs typeface="Times New Roman" panose="02020603050405020304" pitchFamily="18" charset="0"/>
            </a:endParaRPr>
          </a:p>
          <a:p>
            <a:pPr marL="342900" lvl="0" indent="-342900">
              <a:lnSpc>
                <a:spcPct val="150000"/>
              </a:lnSpc>
              <a:spcAft>
                <a:spcPts val="800"/>
              </a:spcAft>
              <a:buFont typeface="+mj-lt"/>
              <a:buAutoNum type="arabicPeriod"/>
            </a:pPr>
            <a:r>
              <a:rPr lang="vi-VN" sz="2000" dirty="0">
                <a:latin typeface="Cambria Math" panose="02040503050406030204" pitchFamily="18" charset="0"/>
                <a:ea typeface="Cambria Math" panose="02040503050406030204" pitchFamily="18" charset="0"/>
                <a:cs typeface="Times New Roman" panose="02020603050405020304" pitchFamily="18" charset="0"/>
              </a:rPr>
              <a:t>Chỉ ra được những kiến thức liên quan mà mô hình thể hiện.</a:t>
            </a:r>
            <a:endParaRPr lang="en-US" sz="2000" dirty="0">
              <a:latin typeface="Cambria Math" panose="02040503050406030204" pitchFamily="18" charset="0"/>
              <a:ea typeface="Cambria Math" panose="02040503050406030204" pitchFamily="18" charset="0"/>
              <a:cs typeface="Times New Roman" panose="02020603050405020304" pitchFamily="18" charset="0"/>
            </a:endParaRPr>
          </a:p>
          <a:p>
            <a:pPr marL="342900" lvl="0" indent="-342900">
              <a:lnSpc>
                <a:spcPct val="150000"/>
              </a:lnSpc>
              <a:spcAft>
                <a:spcPts val="800"/>
              </a:spcAft>
              <a:buFont typeface="+mj-lt"/>
              <a:buAutoNum type="arabicPeriod"/>
            </a:pPr>
            <a:r>
              <a:rPr lang="vi-VN" sz="2000" dirty="0">
                <a:latin typeface="Cambria Math" panose="02040503050406030204" pitchFamily="18" charset="0"/>
                <a:ea typeface="Cambria Math" panose="02040503050406030204" pitchFamily="18" charset="0"/>
                <a:cs typeface="Times New Roman" panose="02020603050405020304" pitchFamily="18" charset="0"/>
              </a:rPr>
              <a:t>Mô tả được bản thiết kế mô hình.</a:t>
            </a:r>
            <a:endParaRPr lang="en-US" sz="2000" dirty="0">
              <a:latin typeface="Cambria Math" panose="02040503050406030204" pitchFamily="18" charset="0"/>
              <a:ea typeface="Cambria Math" panose="02040503050406030204" pitchFamily="18" charset="0"/>
              <a:cs typeface="Times New Roman" panose="02020603050405020304" pitchFamily="18" charset="0"/>
            </a:endParaRPr>
          </a:p>
          <a:p>
            <a:pPr marL="342900" lvl="0" indent="-342900">
              <a:lnSpc>
                <a:spcPct val="150000"/>
              </a:lnSpc>
              <a:spcAft>
                <a:spcPts val="800"/>
              </a:spcAft>
              <a:buFont typeface="+mj-lt"/>
              <a:buAutoNum type="arabicPeriod"/>
            </a:pPr>
            <a:r>
              <a:rPr lang="vi-VN" sz="2000" dirty="0">
                <a:latin typeface="Cambria Math" panose="02040503050406030204" pitchFamily="18" charset="0"/>
                <a:ea typeface="Cambria Math" panose="02040503050406030204" pitchFamily="18" charset="0"/>
                <a:cs typeface="Times New Roman" panose="02020603050405020304" pitchFamily="18" charset="0"/>
              </a:rPr>
              <a:t>Lựa chọn phương án tối ưu thể hiện được các đặc trưng cơ bản của sóng rõ rệt trên mô hình, tính toán được các đặc trưng cơ bản của sóng dễ dàng.</a:t>
            </a:r>
            <a:endParaRPr lang="en-US" sz="2000" dirty="0">
              <a:effectLst/>
              <a:latin typeface="Cambria Math" panose="02040503050406030204" pitchFamily="18"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005016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p:txBody>
          <a:bodyPr>
            <a:normAutofit fontScale="90000"/>
          </a:bodyPr>
          <a:lstStyle/>
          <a:p>
            <a:r>
              <a:rPr lang="en-US" dirty="0" smtClean="0">
                <a:latin typeface="Cambria Math" panose="02040503050406030204" pitchFamily="18" charset="0"/>
                <a:ea typeface="Cambria Math" panose="02040503050406030204" pitchFamily="18" charset="0"/>
              </a:rPr>
              <a:t>2. NỘI DUNG</a:t>
            </a:r>
            <a:endParaRPr lang="en-US" dirty="0">
              <a:latin typeface="Cambria Math" panose="02040503050406030204" pitchFamily="18" charset="0"/>
              <a:ea typeface="Cambria Math" panose="02040503050406030204" pitchFamily="18" charset="0"/>
            </a:endParaRPr>
          </a:p>
        </p:txBody>
      </p:sp>
      <p:pic>
        <p:nvPicPr>
          <p:cNvPr id="14" name="Picture Placeholder 13" descr="Image plaeceholder left">
            <a:extLst>
              <a:ext uri="{FF2B5EF4-FFF2-40B4-BE49-F238E27FC236}">
                <a16:creationId xmlns:a16="http://schemas.microsoft.com/office/drawing/2014/main" id="{FEA01CFE-4F0B-CC44-BFE2-2E561B199D1D}"/>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pic>
        <p:nvPicPr>
          <p:cNvPr id="19" name="Picture Placeholder 18" descr="Image placeholder bottom">
            <a:extLst>
              <a:ext uri="{FF2B5EF4-FFF2-40B4-BE49-F238E27FC236}">
                <a16:creationId xmlns:a16="http://schemas.microsoft.com/office/drawing/2014/main" id="{0E34C8FB-E520-F145-92A4-42863771C42F}"/>
              </a:ext>
            </a:extLst>
          </p:cNvPr>
          <p:cNvPicPr>
            <a:picLocks noGrp="1" noChangeAspect="1"/>
          </p:cNvPicPr>
          <p:nvPr>
            <p:ph type="pic" sz="quarter" idx="35"/>
          </p:nvPr>
        </p:nvPicPr>
        <p:blipFill>
          <a:blip r:embed="rId3" cstate="screen">
            <a:extLst>
              <a:ext uri="{28A0092B-C50C-407E-A947-70E740481C1C}">
                <a14:useLocalDpi xmlns:a14="http://schemas.microsoft.com/office/drawing/2010/main"/>
              </a:ext>
            </a:extLst>
          </a:blip>
          <a:srcRect/>
          <a:stretch>
            <a:fillRect/>
          </a:stretch>
        </p:blipFill>
        <p:spPr/>
      </p:pic>
      <p:pic>
        <p:nvPicPr>
          <p:cNvPr id="17" name="Picture Placeholder 16" descr="Image placeholder top">
            <a:extLst>
              <a:ext uri="{FF2B5EF4-FFF2-40B4-BE49-F238E27FC236}">
                <a16:creationId xmlns:a16="http://schemas.microsoft.com/office/drawing/2014/main" id="{893F9275-F9D8-C846-B8BE-3571B6BA9792}"/>
              </a:ext>
            </a:extLst>
          </p:cNvPr>
          <p:cNvPicPr>
            <a:picLocks noGrp="1" noChangeAspect="1"/>
          </p:cNvPicPr>
          <p:nvPr>
            <p:ph type="pic" sz="quarter" idx="34"/>
          </p:nvPr>
        </p:nvPicPr>
        <p:blipFill>
          <a:blip r:embed="rId4" cstate="screen">
            <a:extLst>
              <a:ext uri="{28A0092B-C50C-407E-A947-70E740481C1C}">
                <a14:useLocalDpi xmlns:a14="http://schemas.microsoft.com/office/drawing/2010/main"/>
              </a:ext>
            </a:extLst>
          </a:blip>
          <a:srcRect/>
          <a:stretch>
            <a:fillRect/>
          </a:stretch>
        </p:blipFill>
        <p:spPr/>
      </p:pic>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3"/>
          </p:nvPr>
        </p:nvSpPr>
        <p:spPr/>
        <p:txBody>
          <a:bodyPr/>
          <a:lstStyle/>
          <a:p>
            <a:fld id="{19B51A1E-902D-48AF-9020-955120F399B6}" type="slidenum">
              <a:rPr lang="en-US" smtClean="0"/>
              <a:pPr/>
              <a:t>18</a:t>
            </a:fld>
            <a:endParaRPr lang="en-US" dirty="0"/>
          </a:p>
        </p:txBody>
      </p:sp>
      <p:sp>
        <p:nvSpPr>
          <p:cNvPr id="7" name="Rectangle 6"/>
          <p:cNvSpPr/>
          <p:nvPr/>
        </p:nvSpPr>
        <p:spPr>
          <a:xfrm>
            <a:off x="431999" y="1034101"/>
            <a:ext cx="6233843" cy="5037276"/>
          </a:xfrm>
          <a:prstGeom prst="rect">
            <a:avLst/>
          </a:prstGeom>
        </p:spPr>
        <p:txBody>
          <a:bodyPr wrap="square">
            <a:spAutoFit/>
          </a:bodyPr>
          <a:lstStyle/>
          <a:p>
            <a:pPr>
              <a:lnSpc>
                <a:spcPct val="150000"/>
              </a:lnSpc>
              <a:spcAft>
                <a:spcPts val="1000"/>
              </a:spcAft>
            </a:pPr>
            <a:r>
              <a:rPr lang="vi-VN" sz="2400" b="1" dirty="0">
                <a:latin typeface="Cambria Math" panose="02040503050406030204" pitchFamily="18" charset="0"/>
                <a:ea typeface="Cambria Math" panose="02040503050406030204" pitchFamily="18" charset="0"/>
                <a:cs typeface="Times New Roman" panose="02020603050405020304" pitchFamily="18" charset="0"/>
              </a:rPr>
              <a:t>Chủ đề 1: Mô tả sóng.</a:t>
            </a:r>
            <a:endParaRPr lang="en-US" sz="2400" dirty="0">
              <a:latin typeface="Cambria Math" panose="02040503050406030204" pitchFamily="18" charset="0"/>
              <a:ea typeface="Cambria Math" panose="02040503050406030204" pitchFamily="18" charset="0"/>
              <a:cs typeface="Times New Roman" panose="02020603050405020304" pitchFamily="18" charset="0"/>
            </a:endParaRPr>
          </a:p>
          <a:p>
            <a:pPr>
              <a:lnSpc>
                <a:spcPct val="150000"/>
              </a:lnSpc>
              <a:spcAft>
                <a:spcPts val="1000"/>
              </a:spcAft>
            </a:pPr>
            <a:r>
              <a:rPr lang="vi-VN" sz="2400" b="1" dirty="0">
                <a:latin typeface="Cambria Math" panose="02040503050406030204" pitchFamily="18" charset="0"/>
                <a:ea typeface="Cambria Math" panose="02040503050406030204" pitchFamily="18" charset="0"/>
                <a:cs typeface="Times New Roman" panose="02020603050405020304" pitchFamily="18" charset="0"/>
              </a:rPr>
              <a:t>Chủ đề 2: Sóng dọc_Sóng ngang</a:t>
            </a:r>
            <a:endParaRPr lang="en-US" sz="2400" dirty="0">
              <a:latin typeface="Cambria Math" panose="02040503050406030204" pitchFamily="18" charset="0"/>
              <a:ea typeface="Cambria Math" panose="02040503050406030204" pitchFamily="18" charset="0"/>
              <a:cs typeface="Times New Roman" panose="02020603050405020304" pitchFamily="18" charset="0"/>
            </a:endParaRPr>
          </a:p>
          <a:p>
            <a:pPr>
              <a:lnSpc>
                <a:spcPct val="150000"/>
              </a:lnSpc>
              <a:spcAft>
                <a:spcPts val="1000"/>
              </a:spcAft>
            </a:pPr>
            <a:r>
              <a:rPr lang="vi-VN" sz="2400" b="1" dirty="0">
                <a:latin typeface="Cambria Math" panose="02040503050406030204" pitchFamily="18" charset="0"/>
                <a:ea typeface="Cambria Math" panose="02040503050406030204" pitchFamily="18" charset="0"/>
                <a:cs typeface="Times New Roman" panose="02020603050405020304" pitchFamily="18" charset="0"/>
              </a:rPr>
              <a:t>Nhiệm vụ 1: Bảng nguyên vật liệu mô hình</a:t>
            </a:r>
            <a:endParaRPr lang="en-US" sz="2400" dirty="0">
              <a:latin typeface="Cambria Math" panose="02040503050406030204" pitchFamily="18" charset="0"/>
              <a:ea typeface="Cambria Math" panose="02040503050406030204" pitchFamily="18" charset="0"/>
              <a:cs typeface="Times New Roman" panose="02020603050405020304" pitchFamily="18" charset="0"/>
            </a:endParaRPr>
          </a:p>
          <a:p>
            <a:pPr>
              <a:lnSpc>
                <a:spcPct val="150000"/>
              </a:lnSpc>
              <a:spcAft>
                <a:spcPts val="1000"/>
              </a:spcAft>
            </a:pPr>
            <a:r>
              <a:rPr lang="vi-VN" sz="2400" b="1" dirty="0">
                <a:latin typeface="Cambria Math" panose="02040503050406030204" pitchFamily="18" charset="0"/>
                <a:ea typeface="Cambria Math" panose="02040503050406030204" pitchFamily="18" charset="0"/>
                <a:cs typeface="Times New Roman" panose="02020603050405020304" pitchFamily="18" charset="0"/>
              </a:rPr>
              <a:t>Nhiệm vụ 2: Bảng thiết kế mô hình</a:t>
            </a:r>
            <a:endParaRPr lang="en-US" sz="2400" dirty="0">
              <a:latin typeface="Cambria Math" panose="02040503050406030204" pitchFamily="18" charset="0"/>
              <a:ea typeface="Cambria Math" panose="02040503050406030204" pitchFamily="18" charset="0"/>
              <a:cs typeface="Times New Roman" panose="02020603050405020304" pitchFamily="18" charset="0"/>
            </a:endParaRPr>
          </a:p>
          <a:p>
            <a:pPr>
              <a:lnSpc>
                <a:spcPct val="150000"/>
              </a:lnSpc>
              <a:spcAft>
                <a:spcPts val="1000"/>
              </a:spcAft>
            </a:pPr>
            <a:r>
              <a:rPr lang="vi-VN" sz="2400" dirty="0">
                <a:latin typeface="Cambria Math" panose="02040503050406030204" pitchFamily="18" charset="0"/>
                <a:ea typeface="Cambria Math" panose="02040503050406030204" pitchFamily="18" charset="0"/>
                <a:cs typeface="Times New Roman" panose="02020603050405020304" pitchFamily="18" charset="0"/>
              </a:rPr>
              <a:t>Trong tiết học trên lớp, HS báo cáo trên lớp, các HS khác nhận xét, GV đánh giá và nhận xét. Cuối tiết học, GV giao nhiệm vụ cho các nhóm thiết kế mô hình mô tả sóng.</a:t>
            </a:r>
            <a:endParaRPr lang="en-US" sz="2400" dirty="0">
              <a:effectLst/>
              <a:latin typeface="Cambria Math" panose="02040503050406030204" pitchFamily="18"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764880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432000" y="432000"/>
            <a:ext cx="6218080" cy="432000"/>
          </a:xfrm>
        </p:spPr>
        <p:txBody>
          <a:bodyPr>
            <a:normAutofit fontScale="90000"/>
          </a:bodyPr>
          <a:lstStyle/>
          <a:p>
            <a:r>
              <a:rPr lang="en-US" dirty="0">
                <a:latin typeface="Cambria Math" panose="02040503050406030204" pitchFamily="18" charset="0"/>
                <a:ea typeface="Cambria Math" panose="02040503050406030204" pitchFamily="18" charset="0"/>
              </a:rPr>
              <a:t>3</a:t>
            </a:r>
            <a:r>
              <a:rPr lang="en-US" dirty="0" smtClean="0">
                <a:latin typeface="Cambria Math" panose="02040503050406030204" pitchFamily="18" charset="0"/>
                <a:ea typeface="Cambria Math" panose="02040503050406030204" pitchFamily="18" charset="0"/>
              </a:rPr>
              <a:t>. DỰ KIẾN SẢN PHẨM HOẠT ĐỘNG </a:t>
            </a:r>
            <a:endParaRPr lang="en-US" dirty="0">
              <a:latin typeface="Cambria Math" panose="02040503050406030204" pitchFamily="18" charset="0"/>
              <a:ea typeface="Cambria Math" panose="02040503050406030204" pitchFamily="18" charset="0"/>
            </a:endParaRPr>
          </a:p>
        </p:txBody>
      </p:sp>
      <p:pic>
        <p:nvPicPr>
          <p:cNvPr id="8" name="Picture Placeholder 7" descr="Slide image">
            <a:extLst>
              <a:ext uri="{FF2B5EF4-FFF2-40B4-BE49-F238E27FC236}">
                <a16:creationId xmlns:a16="http://schemas.microsoft.com/office/drawing/2014/main" id="{C6CDA85C-88C0-6444-B1E8-D661956A20E8}"/>
              </a:ext>
            </a:extLst>
          </p:cNvPr>
          <p:cNvPicPr>
            <a:picLocks noGrp="1" noChangeAspect="1"/>
          </p:cNvPicPr>
          <p:nvPr>
            <p:ph type="pic" sz="quarter" idx="36"/>
          </p:nvPr>
        </p:nvPicPr>
        <p:blipFill>
          <a:blip r:embed="rId2" cstate="screen">
            <a:extLst>
              <a:ext uri="{28A0092B-C50C-407E-A947-70E740481C1C}">
                <a14:useLocalDpi xmlns:a14="http://schemas.microsoft.com/office/drawing/2010/main"/>
              </a:ext>
            </a:extLst>
          </a:blip>
          <a:srcRect/>
          <a:stretch>
            <a:fillRect/>
          </a:stretch>
        </p:blipFill>
        <p:spPr/>
      </p:pic>
      <p:sp>
        <p:nvSpPr>
          <p:cNvPr id="66" name="Freeform 5">
            <a:extLst>
              <a:ext uri="{FF2B5EF4-FFF2-40B4-BE49-F238E27FC236}">
                <a16:creationId xmlns:a16="http://schemas.microsoft.com/office/drawing/2014/main" id="{3EEE5409-3F6C-485D-B4C2-5247917F1018}"/>
              </a:ext>
              <a:ext uri="{C183D7F6-B498-43B3-948B-1728B52AA6E4}">
                <adec:decorative xmlns="" xmlns:adec="http://schemas.microsoft.com/office/drawing/2017/decorative" val="1"/>
              </a:ext>
            </a:extLst>
          </p:cNvPr>
          <p:cNvSpPr>
            <a:spLocks noChangeAspect="1"/>
          </p:cNvSpPr>
          <p:nvPr/>
        </p:nvSpPr>
        <p:spPr bwMode="auto">
          <a:xfrm>
            <a:off x="5363366" y="497489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5">
            <a:extLst>
              <a:ext uri="{FF2B5EF4-FFF2-40B4-BE49-F238E27FC236}">
                <a16:creationId xmlns:a16="http://schemas.microsoft.com/office/drawing/2014/main" id="{0D74D4D5-6A4C-4248-8A92-B8CA1C918EB6}"/>
              </a:ext>
              <a:ext uri="{C183D7F6-B498-43B3-948B-1728B52AA6E4}">
                <adec:decorative xmlns="" xmlns:adec="http://schemas.microsoft.com/office/drawing/2017/decorative" val="1"/>
              </a:ext>
            </a:extLst>
          </p:cNvPr>
          <p:cNvSpPr>
            <a:spLocks noChangeAspect="1"/>
          </p:cNvSpPr>
          <p:nvPr/>
        </p:nvSpPr>
        <p:spPr bwMode="auto">
          <a:xfrm>
            <a:off x="6650080" y="4752199"/>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3"/>
          </p:nvPr>
        </p:nvSpPr>
        <p:spPr/>
        <p:txBody>
          <a:bodyPr/>
          <a:lstStyle/>
          <a:p>
            <a:fld id="{19B51A1E-902D-48AF-9020-955120F399B6}" type="slidenum">
              <a:rPr lang="en-US" smtClean="0"/>
              <a:pPr/>
              <a:t>19</a:t>
            </a:fld>
            <a:endParaRPr lang="en-US" dirty="0"/>
          </a:p>
        </p:txBody>
      </p:sp>
      <p:sp>
        <p:nvSpPr>
          <p:cNvPr id="7" name="Rectangle 6"/>
          <p:cNvSpPr/>
          <p:nvPr/>
        </p:nvSpPr>
        <p:spPr>
          <a:xfrm>
            <a:off x="186691" y="1168199"/>
            <a:ext cx="5717309" cy="3732497"/>
          </a:xfrm>
          <a:prstGeom prst="rect">
            <a:avLst/>
          </a:prstGeom>
        </p:spPr>
        <p:txBody>
          <a:bodyPr wrap="square">
            <a:spAutoFit/>
          </a:bodyPr>
          <a:lstStyle/>
          <a:p>
            <a:pPr>
              <a:lnSpc>
                <a:spcPct val="150000"/>
              </a:lnSpc>
              <a:spcAft>
                <a:spcPts val="1000"/>
              </a:spcAft>
            </a:pPr>
            <a:r>
              <a:rPr lang="vi-VN" sz="2400" dirty="0">
                <a:latin typeface="Cambria Math" panose="02040503050406030204" pitchFamily="18" charset="0"/>
                <a:ea typeface="Cambria Math" panose="02040503050406030204" pitchFamily="18" charset="0"/>
                <a:cs typeface="Times New Roman" panose="02020603050405020304" pitchFamily="18" charset="0"/>
              </a:rPr>
              <a:t>- Bài báo cáo bản word, ppt.</a:t>
            </a:r>
            <a:endParaRPr lang="en-US" sz="2400" dirty="0">
              <a:latin typeface="Cambria Math" panose="02040503050406030204" pitchFamily="18" charset="0"/>
              <a:ea typeface="Cambria Math" panose="02040503050406030204" pitchFamily="18" charset="0"/>
              <a:cs typeface="Times New Roman" panose="02020603050405020304" pitchFamily="18" charset="0"/>
            </a:endParaRPr>
          </a:p>
          <a:p>
            <a:pPr>
              <a:lnSpc>
                <a:spcPct val="150000"/>
              </a:lnSpc>
              <a:spcAft>
                <a:spcPts val="1000"/>
              </a:spcAft>
            </a:pPr>
            <a:r>
              <a:rPr lang="vi-VN" sz="2400" dirty="0">
                <a:latin typeface="Cambria Math" panose="02040503050406030204" pitchFamily="18" charset="0"/>
                <a:ea typeface="Cambria Math" panose="02040503050406030204" pitchFamily="18" charset="0"/>
                <a:cs typeface="Times New Roman" panose="02020603050405020304" pitchFamily="18" charset="0"/>
              </a:rPr>
              <a:t>- Bảng nhật kí hoạt động của các thành viên trong nhóm.</a:t>
            </a:r>
            <a:endParaRPr lang="en-US" sz="2400" dirty="0">
              <a:latin typeface="Cambria Math" panose="02040503050406030204" pitchFamily="18" charset="0"/>
              <a:ea typeface="Cambria Math" panose="02040503050406030204" pitchFamily="18" charset="0"/>
              <a:cs typeface="Times New Roman" panose="02020603050405020304" pitchFamily="18" charset="0"/>
            </a:endParaRPr>
          </a:p>
          <a:p>
            <a:pPr>
              <a:lnSpc>
                <a:spcPct val="150000"/>
              </a:lnSpc>
              <a:spcAft>
                <a:spcPts val="1000"/>
              </a:spcAft>
            </a:pPr>
            <a:r>
              <a:rPr lang="vi-VN" sz="2400" dirty="0">
                <a:latin typeface="Cambria Math" panose="02040503050406030204" pitchFamily="18" charset="0"/>
                <a:ea typeface="Cambria Math" panose="02040503050406030204" pitchFamily="18" charset="0"/>
                <a:cs typeface="Times New Roman" panose="02020603050405020304" pitchFamily="18" charset="0"/>
              </a:rPr>
              <a:t>- Bảng tiêu chí đánh giá thuyết trình.</a:t>
            </a:r>
            <a:endParaRPr lang="en-US" sz="2400" dirty="0">
              <a:latin typeface="Cambria Math" panose="02040503050406030204" pitchFamily="18" charset="0"/>
              <a:ea typeface="Cambria Math" panose="02040503050406030204" pitchFamily="18" charset="0"/>
              <a:cs typeface="Times New Roman" panose="02020603050405020304" pitchFamily="18" charset="0"/>
            </a:endParaRPr>
          </a:p>
          <a:p>
            <a:pPr>
              <a:lnSpc>
                <a:spcPct val="150000"/>
              </a:lnSpc>
              <a:spcAft>
                <a:spcPts val="1000"/>
              </a:spcAft>
            </a:pPr>
            <a:r>
              <a:rPr lang="vi-VN" sz="2400" dirty="0">
                <a:latin typeface="Cambria Math" panose="02040503050406030204" pitchFamily="18" charset="0"/>
                <a:ea typeface="Cambria Math" panose="02040503050406030204" pitchFamily="18" charset="0"/>
                <a:cs typeface="Times New Roman" panose="02020603050405020304" pitchFamily="18" charset="0"/>
              </a:rPr>
              <a:t>- Bản ghi nhận ý kiến đóng góp của bạn học và giáo viên.</a:t>
            </a:r>
            <a:endParaRPr lang="en-US" sz="2400" dirty="0">
              <a:effectLst/>
              <a:latin typeface="Cambria Math" panose="02040503050406030204" pitchFamily="18"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082235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Math" panose="02040503050406030204" pitchFamily="18" charset="0"/>
                <a:ea typeface="Cambria Math" panose="02040503050406030204" pitchFamily="18" charset="0"/>
              </a:rPr>
              <a:t>NỘI DUNG CHÍNH</a:t>
            </a:r>
            <a:endParaRPr lang="en-US" dirty="0">
              <a:latin typeface="Cambria Math" panose="02040503050406030204" pitchFamily="18" charset="0"/>
              <a:ea typeface="Cambria Math" panose="02040503050406030204" pitchFamily="18" charset="0"/>
            </a:endParaRPr>
          </a:p>
        </p:txBody>
      </p:sp>
      <p:sp>
        <p:nvSpPr>
          <p:cNvPr id="5" name="Slide Number Placeholder 4"/>
          <p:cNvSpPr>
            <a:spLocks noGrp="1"/>
          </p:cNvSpPr>
          <p:nvPr>
            <p:ph type="sldNum" sz="quarter" idx="12"/>
          </p:nvPr>
        </p:nvSpPr>
        <p:spPr/>
        <p:txBody>
          <a:bodyPr/>
          <a:lstStyle/>
          <a:p>
            <a:fld id="{48BB047D-A6CD-43AB-96F0-683C726B586B}" type="slidenum">
              <a:rPr lang="en-US" noProof="0" smtClean="0"/>
              <a:pPr/>
              <a:t>2</a:t>
            </a:fld>
            <a:endParaRPr lang="en-US" noProof="0" dirty="0"/>
          </a:p>
        </p:txBody>
      </p:sp>
      <p:sp>
        <p:nvSpPr>
          <p:cNvPr id="12" name="TextBox 11"/>
          <p:cNvSpPr txBox="1"/>
          <p:nvPr/>
        </p:nvSpPr>
        <p:spPr>
          <a:xfrm>
            <a:off x="3829878" y="410817"/>
            <a:ext cx="8123583" cy="5909310"/>
          </a:xfrm>
          <a:prstGeom prst="rect">
            <a:avLst/>
          </a:prstGeom>
          <a:noFill/>
        </p:spPr>
        <p:txBody>
          <a:bodyPr wrap="square" rtlCol="0">
            <a:spAutoFit/>
          </a:bodyPr>
          <a:lstStyle/>
          <a:p>
            <a:pPr marL="400050" indent="-400050">
              <a:lnSpc>
                <a:spcPct val="150000"/>
              </a:lnSpc>
              <a:buFont typeface="+mj-lt"/>
              <a:buAutoNum type="romanUcPeriod"/>
            </a:pPr>
            <a:r>
              <a:rPr lang="en-US" sz="2800" b="1" dirty="0" smtClean="0">
                <a:latin typeface="Cambria Math" panose="02040503050406030204" pitchFamily="18" charset="0"/>
                <a:ea typeface="Cambria Math" panose="02040503050406030204" pitchFamily="18" charset="0"/>
              </a:rPr>
              <a:t>MỤC TIÊU</a:t>
            </a:r>
          </a:p>
          <a:p>
            <a:pPr marL="400050" indent="-400050">
              <a:lnSpc>
                <a:spcPct val="150000"/>
              </a:lnSpc>
              <a:buFont typeface="+mj-lt"/>
              <a:buAutoNum type="romanUcPeriod"/>
            </a:pPr>
            <a:r>
              <a:rPr lang="en-US" sz="2800" b="1" dirty="0" smtClean="0">
                <a:latin typeface="Cambria Math" panose="02040503050406030204" pitchFamily="18" charset="0"/>
                <a:ea typeface="Cambria Math" panose="02040503050406030204" pitchFamily="18" charset="0"/>
              </a:rPr>
              <a:t>THIẾT BỊ</a:t>
            </a:r>
          </a:p>
          <a:p>
            <a:pPr marL="400050" indent="-400050">
              <a:lnSpc>
                <a:spcPct val="150000"/>
              </a:lnSpc>
              <a:buFont typeface="+mj-lt"/>
              <a:buAutoNum type="romanUcPeriod"/>
            </a:pPr>
            <a:r>
              <a:rPr lang="en-US" sz="2800" b="1" dirty="0" smtClean="0">
                <a:latin typeface="Cambria Math" panose="02040503050406030204" pitchFamily="18" charset="0"/>
                <a:ea typeface="Cambria Math" panose="02040503050406030204" pitchFamily="18" charset="0"/>
              </a:rPr>
              <a:t>TIẾN TRÌNH</a:t>
            </a:r>
          </a:p>
          <a:p>
            <a:pPr marL="342900">
              <a:lnSpc>
                <a:spcPct val="150000"/>
              </a:lnSpc>
            </a:pPr>
            <a:r>
              <a:rPr lang="en-US" sz="2800" i="1" dirty="0" smtClean="0">
                <a:latin typeface="Cambria Math" panose="02040503050406030204" pitchFamily="18" charset="0"/>
                <a:ea typeface="Cambria Math" panose="02040503050406030204" pitchFamily="18" charset="0"/>
              </a:rPr>
              <a:t>HĐ1- </a:t>
            </a:r>
            <a:r>
              <a:rPr lang="en-US" sz="2800" b="1" i="1" dirty="0" err="1" smtClean="0">
                <a:latin typeface="Cambria Math" panose="02040503050406030204" pitchFamily="18" charset="0"/>
                <a:ea typeface="Cambria Math" panose="02040503050406030204" pitchFamily="18" charset="0"/>
              </a:rPr>
              <a:t>Xác</a:t>
            </a:r>
            <a:r>
              <a:rPr lang="en-US" sz="2800" b="1" i="1" dirty="0" smtClean="0">
                <a:latin typeface="Cambria Math" panose="02040503050406030204" pitchFamily="18" charset="0"/>
                <a:ea typeface="Cambria Math" panose="02040503050406030204" pitchFamily="18" charset="0"/>
              </a:rPr>
              <a:t> </a:t>
            </a:r>
            <a:r>
              <a:rPr lang="en-US" sz="2800" b="1" i="1" dirty="0" err="1" smtClean="0">
                <a:latin typeface="Cambria Math" panose="02040503050406030204" pitchFamily="18" charset="0"/>
                <a:ea typeface="Cambria Math" panose="02040503050406030204" pitchFamily="18" charset="0"/>
              </a:rPr>
              <a:t>định</a:t>
            </a:r>
            <a:r>
              <a:rPr lang="en-US" sz="2800" b="1" i="1" dirty="0" smtClean="0">
                <a:latin typeface="Cambria Math" panose="02040503050406030204" pitchFamily="18" charset="0"/>
                <a:ea typeface="Cambria Math" panose="02040503050406030204" pitchFamily="18" charset="0"/>
              </a:rPr>
              <a:t> </a:t>
            </a:r>
            <a:r>
              <a:rPr lang="en-US" sz="2800" b="1" i="1" dirty="0" err="1" smtClean="0">
                <a:latin typeface="Cambria Math" panose="02040503050406030204" pitchFamily="18" charset="0"/>
                <a:ea typeface="Cambria Math" panose="02040503050406030204" pitchFamily="18" charset="0"/>
              </a:rPr>
              <a:t>yêu</a:t>
            </a:r>
            <a:r>
              <a:rPr lang="en-US" sz="2800" b="1" i="1" dirty="0" smtClean="0">
                <a:latin typeface="Cambria Math" panose="02040503050406030204" pitchFamily="18" charset="0"/>
                <a:ea typeface="Cambria Math" panose="02040503050406030204" pitchFamily="18" charset="0"/>
              </a:rPr>
              <a:t> </a:t>
            </a:r>
            <a:r>
              <a:rPr lang="en-US" sz="2800" b="1" i="1" dirty="0" err="1" smtClean="0">
                <a:latin typeface="Cambria Math" panose="02040503050406030204" pitchFamily="18" charset="0"/>
                <a:ea typeface="Cambria Math" panose="02040503050406030204" pitchFamily="18" charset="0"/>
              </a:rPr>
              <a:t>cầu</a:t>
            </a:r>
            <a:r>
              <a:rPr lang="en-US" sz="2800" b="1" i="1" dirty="0" smtClean="0">
                <a:latin typeface="Cambria Math" panose="02040503050406030204" pitchFamily="18" charset="0"/>
                <a:ea typeface="Cambria Math" panose="02040503050406030204" pitchFamily="18" charset="0"/>
              </a:rPr>
              <a:t> </a:t>
            </a:r>
            <a:r>
              <a:rPr lang="en-US" sz="2800" b="1" i="1" dirty="0" err="1" smtClean="0">
                <a:latin typeface="Cambria Math" panose="02040503050406030204" pitchFamily="18" charset="0"/>
                <a:ea typeface="Cambria Math" panose="02040503050406030204" pitchFamily="18" charset="0"/>
              </a:rPr>
              <a:t>chế</a:t>
            </a:r>
            <a:r>
              <a:rPr lang="en-US" sz="2800" b="1" i="1" dirty="0" smtClean="0">
                <a:latin typeface="Cambria Math" panose="02040503050406030204" pitchFamily="18" charset="0"/>
                <a:ea typeface="Cambria Math" panose="02040503050406030204" pitchFamily="18" charset="0"/>
              </a:rPr>
              <a:t> </a:t>
            </a:r>
            <a:r>
              <a:rPr lang="en-US" sz="2800" b="1" i="1" dirty="0" err="1" smtClean="0">
                <a:latin typeface="Cambria Math" panose="02040503050406030204" pitchFamily="18" charset="0"/>
                <a:ea typeface="Cambria Math" panose="02040503050406030204" pitchFamily="18" charset="0"/>
              </a:rPr>
              <a:t>tạo</a:t>
            </a:r>
            <a:r>
              <a:rPr lang="en-US" sz="2800" b="1" i="1" dirty="0" smtClean="0">
                <a:latin typeface="Cambria Math" panose="02040503050406030204" pitchFamily="18" charset="0"/>
                <a:ea typeface="Cambria Math" panose="02040503050406030204" pitchFamily="18" charset="0"/>
              </a:rPr>
              <a:t> </a:t>
            </a:r>
            <a:r>
              <a:rPr lang="en-US" sz="2800" b="1" i="1" dirty="0" err="1" smtClean="0">
                <a:latin typeface="Cambria Math" panose="02040503050406030204" pitchFamily="18" charset="0"/>
                <a:ea typeface="Cambria Math" panose="02040503050406030204" pitchFamily="18" charset="0"/>
              </a:rPr>
              <a:t>mô</a:t>
            </a:r>
            <a:r>
              <a:rPr lang="en-US" sz="2800" b="1" i="1" dirty="0" smtClean="0">
                <a:latin typeface="Cambria Math" panose="02040503050406030204" pitchFamily="18" charset="0"/>
                <a:ea typeface="Cambria Math" panose="02040503050406030204" pitchFamily="18" charset="0"/>
              </a:rPr>
              <a:t> </a:t>
            </a:r>
            <a:r>
              <a:rPr lang="en-US" sz="2800" b="1" i="1" dirty="0" err="1" smtClean="0">
                <a:latin typeface="Cambria Math" panose="02040503050406030204" pitchFamily="18" charset="0"/>
                <a:ea typeface="Cambria Math" panose="02040503050406030204" pitchFamily="18" charset="0"/>
              </a:rPr>
              <a:t>hình</a:t>
            </a:r>
            <a:r>
              <a:rPr lang="en-US" sz="2800" b="1" i="1" dirty="0" smtClean="0">
                <a:latin typeface="Cambria Math" panose="02040503050406030204" pitchFamily="18" charset="0"/>
                <a:ea typeface="Cambria Math" panose="02040503050406030204" pitchFamily="18" charset="0"/>
              </a:rPr>
              <a:t> </a:t>
            </a:r>
            <a:r>
              <a:rPr lang="en-US" sz="2800" b="1" i="1" dirty="0" err="1" smtClean="0">
                <a:latin typeface="Cambria Math" panose="02040503050406030204" pitchFamily="18" charset="0"/>
                <a:ea typeface="Cambria Math" panose="02040503050406030204" pitchFamily="18" charset="0"/>
              </a:rPr>
              <a:t>truyền</a:t>
            </a:r>
            <a:r>
              <a:rPr lang="en-US" sz="2800" b="1" i="1" dirty="0" smtClean="0">
                <a:latin typeface="Cambria Math" panose="02040503050406030204" pitchFamily="18" charset="0"/>
                <a:ea typeface="Cambria Math" panose="02040503050406030204" pitchFamily="18" charset="0"/>
              </a:rPr>
              <a:t> </a:t>
            </a:r>
            <a:r>
              <a:rPr lang="en-US" sz="2800" b="1" i="1" dirty="0" err="1" smtClean="0">
                <a:latin typeface="Cambria Math" panose="02040503050406030204" pitchFamily="18" charset="0"/>
                <a:ea typeface="Cambria Math" panose="02040503050406030204" pitchFamily="18" charset="0"/>
              </a:rPr>
              <a:t>sóng</a:t>
            </a:r>
            <a:r>
              <a:rPr lang="en-US" sz="2800" b="1" i="1" dirty="0" smtClean="0">
                <a:latin typeface="Cambria Math" panose="02040503050406030204" pitchFamily="18" charset="0"/>
                <a:ea typeface="Cambria Math" panose="02040503050406030204" pitchFamily="18" charset="0"/>
              </a:rPr>
              <a:t> </a:t>
            </a:r>
            <a:r>
              <a:rPr lang="en-US" sz="2800" b="1" i="1" dirty="0" err="1" smtClean="0">
                <a:latin typeface="Cambria Math" panose="02040503050406030204" pitchFamily="18" charset="0"/>
                <a:ea typeface="Cambria Math" panose="02040503050406030204" pitchFamily="18" charset="0"/>
              </a:rPr>
              <a:t>bằng</a:t>
            </a:r>
            <a:r>
              <a:rPr lang="en-US" sz="2800" b="1" i="1" dirty="0" smtClean="0">
                <a:latin typeface="Cambria Math" panose="02040503050406030204" pitchFamily="18" charset="0"/>
                <a:ea typeface="Cambria Math" panose="02040503050406030204" pitchFamily="18" charset="0"/>
              </a:rPr>
              <a:t> </a:t>
            </a:r>
            <a:r>
              <a:rPr lang="en-US" sz="2800" b="1" i="1" dirty="0" err="1" smtClean="0">
                <a:latin typeface="Cambria Math" panose="02040503050406030204" pitchFamily="18" charset="0"/>
                <a:ea typeface="Cambria Math" panose="02040503050406030204" pitchFamily="18" charset="0"/>
              </a:rPr>
              <a:t>vật</a:t>
            </a:r>
            <a:r>
              <a:rPr lang="en-US" sz="2800" b="1" i="1" dirty="0" smtClean="0">
                <a:latin typeface="Cambria Math" panose="02040503050406030204" pitchFamily="18" charset="0"/>
                <a:ea typeface="Cambria Math" panose="02040503050406030204" pitchFamily="18" charset="0"/>
              </a:rPr>
              <a:t> </a:t>
            </a:r>
            <a:r>
              <a:rPr lang="en-US" sz="2800" b="1" i="1" dirty="0" err="1" smtClean="0">
                <a:latin typeface="Cambria Math" panose="02040503050406030204" pitchFamily="18" charset="0"/>
                <a:ea typeface="Cambria Math" panose="02040503050406030204" pitchFamily="18" charset="0"/>
              </a:rPr>
              <a:t>liệu</a:t>
            </a:r>
            <a:r>
              <a:rPr lang="en-US" sz="2800" b="1" i="1" dirty="0" smtClean="0">
                <a:latin typeface="Cambria Math" panose="02040503050406030204" pitchFamily="18" charset="0"/>
                <a:ea typeface="Cambria Math" panose="02040503050406030204" pitchFamily="18" charset="0"/>
              </a:rPr>
              <a:t> </a:t>
            </a:r>
            <a:r>
              <a:rPr lang="en-US" sz="2800" b="1" i="1" dirty="0" err="1" smtClean="0">
                <a:latin typeface="Cambria Math" panose="02040503050406030204" pitchFamily="18" charset="0"/>
                <a:ea typeface="Cambria Math" panose="02040503050406030204" pitchFamily="18" charset="0"/>
              </a:rPr>
              <a:t>đơn</a:t>
            </a:r>
            <a:r>
              <a:rPr lang="en-US" sz="2800" b="1" i="1" dirty="0" smtClean="0">
                <a:latin typeface="Cambria Math" panose="02040503050406030204" pitchFamily="18" charset="0"/>
                <a:ea typeface="Cambria Math" panose="02040503050406030204" pitchFamily="18" charset="0"/>
              </a:rPr>
              <a:t> </a:t>
            </a:r>
            <a:r>
              <a:rPr lang="en-US" sz="2800" b="1" i="1" dirty="0" err="1" smtClean="0">
                <a:latin typeface="Cambria Math" panose="02040503050406030204" pitchFamily="18" charset="0"/>
                <a:ea typeface="Cambria Math" panose="02040503050406030204" pitchFamily="18" charset="0"/>
              </a:rPr>
              <a:t>giản</a:t>
            </a:r>
            <a:r>
              <a:rPr lang="en-US" sz="2800" b="1" i="1" dirty="0" smtClean="0">
                <a:latin typeface="Cambria Math" panose="02040503050406030204" pitchFamily="18" charset="0"/>
                <a:ea typeface="Cambria Math" panose="02040503050406030204" pitchFamily="18" charset="0"/>
              </a:rPr>
              <a:t>.</a:t>
            </a:r>
          </a:p>
          <a:p>
            <a:pPr marL="342900">
              <a:lnSpc>
                <a:spcPct val="150000"/>
              </a:lnSpc>
            </a:pPr>
            <a:r>
              <a:rPr lang="en-US" sz="2800" i="1" dirty="0" smtClean="0">
                <a:latin typeface="Cambria Math" panose="02040503050406030204" pitchFamily="18" charset="0"/>
                <a:ea typeface="Cambria Math" panose="02040503050406030204" pitchFamily="18" charset="0"/>
              </a:rPr>
              <a:t>HĐ2- </a:t>
            </a:r>
            <a:r>
              <a:rPr lang="en-US" sz="2800" b="1" i="1" dirty="0" err="1" smtClean="0">
                <a:latin typeface="Cambria Math" panose="02040503050406030204" pitchFamily="18" charset="0"/>
                <a:ea typeface="Cambria Math" panose="02040503050406030204" pitchFamily="18" charset="0"/>
              </a:rPr>
              <a:t>Tìm</a:t>
            </a:r>
            <a:r>
              <a:rPr lang="en-US" sz="2800" b="1" i="1" dirty="0" smtClean="0">
                <a:latin typeface="Cambria Math" panose="02040503050406030204" pitchFamily="18" charset="0"/>
                <a:ea typeface="Cambria Math" panose="02040503050406030204" pitchFamily="18" charset="0"/>
              </a:rPr>
              <a:t> </a:t>
            </a:r>
            <a:r>
              <a:rPr lang="en-US" sz="2800" b="1" i="1" dirty="0" err="1" smtClean="0">
                <a:latin typeface="Cambria Math" panose="02040503050406030204" pitchFamily="18" charset="0"/>
                <a:ea typeface="Cambria Math" panose="02040503050406030204" pitchFamily="18" charset="0"/>
              </a:rPr>
              <a:t>hiểu</a:t>
            </a:r>
            <a:r>
              <a:rPr lang="en-US" sz="2800" b="1" i="1" dirty="0" smtClean="0">
                <a:latin typeface="Cambria Math" panose="02040503050406030204" pitchFamily="18" charset="0"/>
                <a:ea typeface="Cambria Math" panose="02040503050406030204" pitchFamily="18" charset="0"/>
              </a:rPr>
              <a:t> </a:t>
            </a:r>
            <a:r>
              <a:rPr lang="en-US" sz="2800" b="1" i="1" dirty="0" err="1" smtClean="0">
                <a:latin typeface="Cambria Math" panose="02040503050406030204" pitchFamily="18" charset="0"/>
                <a:ea typeface="Cambria Math" panose="02040503050406030204" pitchFamily="18" charset="0"/>
              </a:rPr>
              <a:t>kiến</a:t>
            </a:r>
            <a:r>
              <a:rPr lang="en-US" sz="2800" b="1" i="1" dirty="0" smtClean="0">
                <a:latin typeface="Cambria Math" panose="02040503050406030204" pitchFamily="18" charset="0"/>
                <a:ea typeface="Cambria Math" panose="02040503050406030204" pitchFamily="18" charset="0"/>
              </a:rPr>
              <a:t> </a:t>
            </a:r>
            <a:r>
              <a:rPr lang="en-US" sz="2800" b="1" i="1" dirty="0" err="1" smtClean="0">
                <a:latin typeface="Cambria Math" panose="02040503050406030204" pitchFamily="18" charset="0"/>
                <a:ea typeface="Cambria Math" panose="02040503050406030204" pitchFamily="18" charset="0"/>
              </a:rPr>
              <a:t>thức</a:t>
            </a:r>
            <a:r>
              <a:rPr lang="en-US" sz="2800" b="1" i="1" dirty="0" smtClean="0">
                <a:latin typeface="Cambria Math" panose="02040503050406030204" pitchFamily="18" charset="0"/>
                <a:ea typeface="Cambria Math" panose="02040503050406030204" pitchFamily="18" charset="0"/>
              </a:rPr>
              <a:t> </a:t>
            </a:r>
            <a:r>
              <a:rPr lang="en-US" sz="2800" b="1" i="1" dirty="0" err="1" smtClean="0">
                <a:latin typeface="Cambria Math" panose="02040503050406030204" pitchFamily="18" charset="0"/>
                <a:ea typeface="Cambria Math" panose="02040503050406030204" pitchFamily="18" charset="0"/>
              </a:rPr>
              <a:t>về</a:t>
            </a:r>
            <a:r>
              <a:rPr lang="en-US" sz="2800" b="1" i="1" dirty="0" smtClean="0">
                <a:latin typeface="Cambria Math" panose="02040503050406030204" pitchFamily="18" charset="0"/>
                <a:ea typeface="Cambria Math" panose="02040503050406030204" pitchFamily="18" charset="0"/>
              </a:rPr>
              <a:t> </a:t>
            </a:r>
            <a:r>
              <a:rPr lang="en-US" sz="2800" b="1" i="1" dirty="0" err="1" smtClean="0">
                <a:latin typeface="Cambria Math" panose="02040503050406030204" pitchFamily="18" charset="0"/>
                <a:ea typeface="Cambria Math" panose="02040503050406030204" pitchFamily="18" charset="0"/>
              </a:rPr>
              <a:t>sóng</a:t>
            </a:r>
            <a:r>
              <a:rPr lang="en-US" sz="2800" b="1" i="1" dirty="0" smtClean="0">
                <a:latin typeface="Cambria Math" panose="02040503050406030204" pitchFamily="18" charset="0"/>
                <a:ea typeface="Cambria Math" panose="02040503050406030204" pitchFamily="18" charset="0"/>
              </a:rPr>
              <a:t> </a:t>
            </a:r>
            <a:r>
              <a:rPr lang="en-US" sz="2800" b="1" i="1" dirty="0" err="1" smtClean="0">
                <a:latin typeface="Cambria Math" panose="02040503050406030204" pitchFamily="18" charset="0"/>
                <a:ea typeface="Cambria Math" panose="02040503050406030204" pitchFamily="18" charset="0"/>
              </a:rPr>
              <a:t>và</a:t>
            </a:r>
            <a:r>
              <a:rPr lang="en-US" sz="2800" b="1" i="1" dirty="0" smtClean="0">
                <a:latin typeface="Cambria Math" panose="02040503050406030204" pitchFamily="18" charset="0"/>
                <a:ea typeface="Cambria Math" panose="02040503050406030204" pitchFamily="18" charset="0"/>
              </a:rPr>
              <a:t> </a:t>
            </a:r>
            <a:r>
              <a:rPr lang="en-US" sz="2800" b="1" i="1" dirty="0" err="1" smtClean="0">
                <a:latin typeface="Cambria Math" panose="02040503050406030204" pitchFamily="18" charset="0"/>
                <a:ea typeface="Cambria Math" panose="02040503050406030204" pitchFamily="18" charset="0"/>
              </a:rPr>
              <a:t>phương</a:t>
            </a:r>
            <a:r>
              <a:rPr lang="en-US" sz="2800" b="1" i="1" dirty="0" smtClean="0">
                <a:latin typeface="Cambria Math" panose="02040503050406030204" pitchFamily="18" charset="0"/>
                <a:ea typeface="Cambria Math" panose="02040503050406030204" pitchFamily="18" charset="0"/>
              </a:rPr>
              <a:t> </a:t>
            </a:r>
            <a:r>
              <a:rPr lang="en-US" sz="2800" b="1" i="1" dirty="0" err="1" smtClean="0">
                <a:latin typeface="Cambria Math" panose="02040503050406030204" pitchFamily="18" charset="0"/>
                <a:ea typeface="Cambria Math" panose="02040503050406030204" pitchFamily="18" charset="0"/>
              </a:rPr>
              <a:t>pháp</a:t>
            </a:r>
            <a:r>
              <a:rPr lang="en-US" sz="2800" b="1" i="1" dirty="0" smtClean="0">
                <a:latin typeface="Cambria Math" panose="02040503050406030204" pitchFamily="18" charset="0"/>
                <a:ea typeface="Cambria Math" panose="02040503050406030204" pitchFamily="18" charset="0"/>
              </a:rPr>
              <a:t> </a:t>
            </a:r>
            <a:r>
              <a:rPr lang="en-US" sz="2800" b="1" i="1" dirty="0" err="1" smtClean="0">
                <a:latin typeface="Cambria Math" panose="02040503050406030204" pitchFamily="18" charset="0"/>
                <a:ea typeface="Cambria Math" panose="02040503050406030204" pitchFamily="18" charset="0"/>
              </a:rPr>
              <a:t>thực</a:t>
            </a:r>
            <a:r>
              <a:rPr lang="en-US" sz="2800" b="1" i="1" dirty="0" smtClean="0">
                <a:latin typeface="Cambria Math" panose="02040503050406030204" pitchFamily="18" charset="0"/>
                <a:ea typeface="Cambria Math" panose="02040503050406030204" pitchFamily="18" charset="0"/>
              </a:rPr>
              <a:t> </a:t>
            </a:r>
            <a:r>
              <a:rPr lang="en-US" sz="2800" b="1" i="1" dirty="0" err="1" smtClean="0">
                <a:latin typeface="Cambria Math" panose="02040503050406030204" pitchFamily="18" charset="0"/>
                <a:ea typeface="Cambria Math" panose="02040503050406030204" pitchFamily="18" charset="0"/>
              </a:rPr>
              <a:t>hiện</a:t>
            </a:r>
            <a:r>
              <a:rPr lang="en-US" sz="2800" b="1" i="1" dirty="0" smtClean="0">
                <a:latin typeface="Cambria Math" panose="02040503050406030204" pitchFamily="18" charset="0"/>
                <a:ea typeface="Cambria Math" panose="02040503050406030204" pitchFamily="18" charset="0"/>
              </a:rPr>
              <a:t> </a:t>
            </a:r>
            <a:r>
              <a:rPr lang="en-US" sz="2800" b="1" i="1" dirty="0" err="1" smtClean="0">
                <a:latin typeface="Cambria Math" panose="02040503050406030204" pitchFamily="18" charset="0"/>
                <a:ea typeface="Cambria Math" panose="02040503050406030204" pitchFamily="18" charset="0"/>
              </a:rPr>
              <a:t>mô</a:t>
            </a:r>
            <a:r>
              <a:rPr lang="en-US" sz="2800" b="1" i="1" dirty="0" smtClean="0">
                <a:latin typeface="Cambria Math" panose="02040503050406030204" pitchFamily="18" charset="0"/>
                <a:ea typeface="Cambria Math" panose="02040503050406030204" pitchFamily="18" charset="0"/>
              </a:rPr>
              <a:t> </a:t>
            </a:r>
            <a:r>
              <a:rPr lang="en-US" sz="2800" b="1" i="1" dirty="0" err="1" smtClean="0">
                <a:latin typeface="Cambria Math" panose="02040503050406030204" pitchFamily="18" charset="0"/>
                <a:ea typeface="Cambria Math" panose="02040503050406030204" pitchFamily="18" charset="0"/>
              </a:rPr>
              <a:t>hình</a:t>
            </a:r>
            <a:r>
              <a:rPr lang="en-US" sz="2800" b="1" i="1" dirty="0" smtClean="0">
                <a:latin typeface="Cambria Math" panose="02040503050406030204" pitchFamily="18" charset="0"/>
                <a:ea typeface="Cambria Math" panose="02040503050406030204" pitchFamily="18" charset="0"/>
              </a:rPr>
              <a:t>.</a:t>
            </a:r>
          </a:p>
          <a:p>
            <a:pPr marL="342900">
              <a:lnSpc>
                <a:spcPct val="150000"/>
              </a:lnSpc>
            </a:pPr>
            <a:r>
              <a:rPr lang="en-US" sz="2800" i="1" dirty="0" smtClean="0">
                <a:latin typeface="Cambria Math" panose="02040503050406030204" pitchFamily="18" charset="0"/>
                <a:ea typeface="Cambria Math" panose="02040503050406030204" pitchFamily="18" charset="0"/>
              </a:rPr>
              <a:t>HĐ3- </a:t>
            </a:r>
            <a:r>
              <a:rPr lang="en-US" sz="2800" b="1" i="1" dirty="0" err="1" smtClean="0">
                <a:latin typeface="Cambria Math" panose="02040503050406030204" pitchFamily="18" charset="0"/>
                <a:ea typeface="Cambria Math" panose="02040503050406030204" pitchFamily="18" charset="0"/>
              </a:rPr>
              <a:t>Thực</a:t>
            </a:r>
            <a:r>
              <a:rPr lang="en-US" sz="2800" b="1" i="1" dirty="0" smtClean="0">
                <a:latin typeface="Cambria Math" panose="02040503050406030204" pitchFamily="18" charset="0"/>
                <a:ea typeface="Cambria Math" panose="02040503050406030204" pitchFamily="18" charset="0"/>
              </a:rPr>
              <a:t> </a:t>
            </a:r>
            <a:r>
              <a:rPr lang="en-US" sz="2800" b="1" i="1" dirty="0" err="1" smtClean="0">
                <a:latin typeface="Cambria Math" panose="02040503050406030204" pitchFamily="18" charset="0"/>
                <a:ea typeface="Cambria Math" panose="02040503050406030204" pitchFamily="18" charset="0"/>
              </a:rPr>
              <a:t>hiện</a:t>
            </a:r>
            <a:r>
              <a:rPr lang="en-US" sz="2800" b="1" i="1" dirty="0" smtClean="0">
                <a:latin typeface="Cambria Math" panose="02040503050406030204" pitchFamily="18" charset="0"/>
                <a:ea typeface="Cambria Math" panose="02040503050406030204" pitchFamily="18" charset="0"/>
              </a:rPr>
              <a:t> </a:t>
            </a:r>
            <a:r>
              <a:rPr lang="en-US" sz="2800" b="1" i="1" dirty="0" err="1" smtClean="0">
                <a:latin typeface="Cambria Math" panose="02040503050406030204" pitchFamily="18" charset="0"/>
                <a:ea typeface="Cambria Math" panose="02040503050406030204" pitchFamily="18" charset="0"/>
              </a:rPr>
              <a:t>mô</a:t>
            </a:r>
            <a:r>
              <a:rPr lang="en-US" sz="2800" b="1" i="1" dirty="0" smtClean="0">
                <a:latin typeface="Cambria Math" panose="02040503050406030204" pitchFamily="18" charset="0"/>
                <a:ea typeface="Cambria Math" panose="02040503050406030204" pitchFamily="18" charset="0"/>
              </a:rPr>
              <a:t> </a:t>
            </a:r>
            <a:r>
              <a:rPr lang="en-US" sz="2800" b="1" i="1" dirty="0" err="1" smtClean="0">
                <a:latin typeface="Cambria Math" panose="02040503050406030204" pitchFamily="18" charset="0"/>
                <a:ea typeface="Cambria Math" panose="02040503050406030204" pitchFamily="18" charset="0"/>
              </a:rPr>
              <a:t>hình</a:t>
            </a:r>
            <a:r>
              <a:rPr lang="en-US" sz="2800" b="1" i="1" dirty="0" smtClean="0">
                <a:latin typeface="Cambria Math" panose="02040503050406030204" pitchFamily="18" charset="0"/>
                <a:ea typeface="Cambria Math" panose="02040503050406030204" pitchFamily="18" charset="0"/>
              </a:rPr>
              <a:t>.</a:t>
            </a:r>
          </a:p>
          <a:p>
            <a:pPr marL="342900">
              <a:lnSpc>
                <a:spcPct val="150000"/>
              </a:lnSpc>
            </a:pPr>
            <a:r>
              <a:rPr lang="en-US" sz="2800" i="1" dirty="0" smtClean="0">
                <a:latin typeface="Cambria Math" panose="02040503050406030204" pitchFamily="18" charset="0"/>
                <a:ea typeface="Cambria Math" panose="02040503050406030204" pitchFamily="18" charset="0"/>
              </a:rPr>
              <a:t>HĐ4- </a:t>
            </a:r>
            <a:r>
              <a:rPr lang="en-US" sz="2800" b="1" i="1" dirty="0" err="1" smtClean="0">
                <a:latin typeface="Cambria Math" panose="02040503050406030204" pitchFamily="18" charset="0"/>
                <a:ea typeface="Cambria Math" panose="02040503050406030204" pitchFamily="18" charset="0"/>
              </a:rPr>
              <a:t>Trình</a:t>
            </a:r>
            <a:r>
              <a:rPr lang="en-US" sz="2800" b="1" i="1" dirty="0" smtClean="0">
                <a:latin typeface="Cambria Math" panose="02040503050406030204" pitchFamily="18" charset="0"/>
                <a:ea typeface="Cambria Math" panose="02040503050406030204" pitchFamily="18" charset="0"/>
              </a:rPr>
              <a:t> </a:t>
            </a:r>
            <a:r>
              <a:rPr lang="en-US" sz="2800" b="1" i="1" dirty="0" err="1" smtClean="0">
                <a:latin typeface="Cambria Math" panose="02040503050406030204" pitchFamily="18" charset="0"/>
                <a:ea typeface="Cambria Math" panose="02040503050406030204" pitchFamily="18" charset="0"/>
              </a:rPr>
              <a:t>bày</a:t>
            </a:r>
            <a:r>
              <a:rPr lang="en-US" sz="2800" b="1" i="1" dirty="0" smtClean="0">
                <a:latin typeface="Cambria Math" panose="02040503050406030204" pitchFamily="18" charset="0"/>
                <a:ea typeface="Cambria Math" panose="02040503050406030204" pitchFamily="18" charset="0"/>
              </a:rPr>
              <a:t> </a:t>
            </a:r>
            <a:r>
              <a:rPr lang="en-US" sz="2800" b="1" i="1" dirty="0" err="1" smtClean="0">
                <a:latin typeface="Cambria Math" panose="02040503050406030204" pitchFamily="18" charset="0"/>
                <a:ea typeface="Cambria Math" panose="02040503050406030204" pitchFamily="18" charset="0"/>
              </a:rPr>
              <a:t>mô</a:t>
            </a:r>
            <a:r>
              <a:rPr lang="en-US" sz="2800" b="1" i="1" dirty="0" smtClean="0">
                <a:latin typeface="Cambria Math" panose="02040503050406030204" pitchFamily="18" charset="0"/>
                <a:ea typeface="Cambria Math" panose="02040503050406030204" pitchFamily="18" charset="0"/>
              </a:rPr>
              <a:t> </a:t>
            </a:r>
            <a:r>
              <a:rPr lang="en-US" sz="2800" b="1" i="1" dirty="0" err="1" smtClean="0">
                <a:latin typeface="Cambria Math" panose="02040503050406030204" pitchFamily="18" charset="0"/>
                <a:ea typeface="Cambria Math" panose="02040503050406030204" pitchFamily="18" charset="0"/>
              </a:rPr>
              <a:t>hình</a:t>
            </a:r>
            <a:r>
              <a:rPr lang="en-US" sz="2800" b="1" i="1" dirty="0" smtClean="0">
                <a:latin typeface="Cambria Math" panose="02040503050406030204" pitchFamily="18" charset="0"/>
                <a:ea typeface="Cambria Math" panose="02040503050406030204" pitchFamily="18" charset="0"/>
              </a:rPr>
              <a:t> </a:t>
            </a:r>
            <a:r>
              <a:rPr lang="en-US" sz="2800" b="1" i="1" dirty="0" err="1" smtClean="0">
                <a:latin typeface="Cambria Math" panose="02040503050406030204" pitchFamily="18" charset="0"/>
                <a:ea typeface="Cambria Math" panose="02040503050406030204" pitchFamily="18" charset="0"/>
              </a:rPr>
              <a:t>và</a:t>
            </a:r>
            <a:r>
              <a:rPr lang="en-US" sz="2800" b="1" i="1" dirty="0" smtClean="0">
                <a:latin typeface="Cambria Math" panose="02040503050406030204" pitchFamily="18" charset="0"/>
                <a:ea typeface="Cambria Math" panose="02040503050406030204" pitchFamily="18" charset="0"/>
              </a:rPr>
              <a:t> </a:t>
            </a:r>
            <a:r>
              <a:rPr lang="en-US" sz="2800" b="1" i="1" dirty="0" err="1" smtClean="0">
                <a:latin typeface="Cambria Math" panose="02040503050406030204" pitchFamily="18" charset="0"/>
                <a:ea typeface="Cambria Math" panose="02040503050406030204" pitchFamily="18" charset="0"/>
              </a:rPr>
              <a:t>thảo</a:t>
            </a:r>
            <a:r>
              <a:rPr lang="en-US" sz="2800" b="1" i="1" dirty="0" smtClean="0">
                <a:latin typeface="Cambria Math" panose="02040503050406030204" pitchFamily="18" charset="0"/>
                <a:ea typeface="Cambria Math" panose="02040503050406030204" pitchFamily="18" charset="0"/>
              </a:rPr>
              <a:t> </a:t>
            </a:r>
            <a:r>
              <a:rPr lang="en-US" sz="2800" b="1" i="1" dirty="0" err="1" smtClean="0">
                <a:latin typeface="Cambria Math" panose="02040503050406030204" pitchFamily="18" charset="0"/>
                <a:ea typeface="Cambria Math" panose="02040503050406030204" pitchFamily="18" charset="0"/>
              </a:rPr>
              <a:t>luận</a:t>
            </a:r>
            <a:r>
              <a:rPr lang="en-US" sz="2800" i="1" dirty="0" smtClean="0">
                <a:latin typeface="Cambria Math" panose="02040503050406030204" pitchFamily="18" charset="0"/>
                <a:ea typeface="Cambria Math" panose="02040503050406030204" pitchFamily="18" charset="0"/>
              </a:rPr>
              <a:t>.</a:t>
            </a:r>
            <a:endParaRPr lang="en-US" sz="2800" i="1" dirty="0">
              <a:latin typeface="Cambria Math" panose="02040503050406030204" pitchFamily="18" charset="0"/>
              <a:ea typeface="Cambria Math" panose="02040503050406030204" pitchFamily="18"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54425"/>
            <a:ext cx="3654828" cy="3654828"/>
          </a:xfrm>
          <a:prstGeom prst="rect">
            <a:avLst/>
          </a:prstGeom>
        </p:spPr>
      </p:pic>
    </p:spTree>
    <p:extLst>
      <p:ext uri="{BB962C8B-B14F-4D97-AF65-F5344CB8AC3E}">
        <p14:creationId xmlns:p14="http://schemas.microsoft.com/office/powerpoint/2010/main" val="37002400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379698-AB4C-493D-BF95-F5781FDF2AC5}"/>
              </a:ext>
            </a:extLst>
          </p:cNvPr>
          <p:cNvSpPr>
            <a:spLocks noGrp="1"/>
          </p:cNvSpPr>
          <p:nvPr>
            <p:ph type="sldNum" sz="quarter" idx="12"/>
          </p:nvPr>
        </p:nvSpPr>
        <p:spPr/>
        <p:txBody>
          <a:bodyPr/>
          <a:lstStyle/>
          <a:p>
            <a:fld id="{19B51A1E-902D-48AF-9020-955120F399B6}" type="slidenum">
              <a:rPr lang="en-US" smtClean="0"/>
              <a:pPr/>
              <a:t>20</a:t>
            </a:fld>
            <a:endParaRPr lang="en-US" dirty="0"/>
          </a:p>
        </p:txBody>
      </p:sp>
      <p:sp>
        <p:nvSpPr>
          <p:cNvPr id="7" name="Title 1">
            <a:extLst>
              <a:ext uri="{FF2B5EF4-FFF2-40B4-BE49-F238E27FC236}">
                <a16:creationId xmlns:a16="http://schemas.microsoft.com/office/drawing/2014/main" id="{AEA5083B-CC27-4F1C-AD03-E3DBEC1C9E78}"/>
              </a:ext>
            </a:extLst>
          </p:cNvPr>
          <p:cNvSpPr txBox="1">
            <a:spLocks/>
          </p:cNvSpPr>
          <p:nvPr/>
        </p:nvSpPr>
        <p:spPr>
          <a:xfrm>
            <a:off x="431999" y="683791"/>
            <a:ext cx="6218080" cy="432000"/>
          </a:xfrm>
          <a:prstGeom prst="rect">
            <a:avLst/>
          </a:prstGeom>
        </p:spPr>
        <p:txBody>
          <a:bodyPr vert="horz" lIns="0" tIns="0" rIns="0" bIns="0" rtlCol="0" anchor="b">
            <a:normAutofit fontScale="82500" lnSpcReduction="10000"/>
          </a:bodyPr>
          <a:lstStyle>
            <a:lvl1pPr algn="l" defTabSz="914400" rtl="0" eaLnBrk="1" latinLnBrk="0" hangingPunct="1">
              <a:lnSpc>
                <a:spcPct val="90000"/>
              </a:lnSpc>
              <a:spcBef>
                <a:spcPct val="0"/>
              </a:spcBef>
              <a:buNone/>
              <a:defRPr sz="3200" b="1" kern="1200">
                <a:solidFill>
                  <a:schemeClr val="tx1">
                    <a:lumMod val="75000"/>
                    <a:lumOff val="25000"/>
                  </a:schemeClr>
                </a:solidFill>
                <a:latin typeface="+mj-lt"/>
                <a:ea typeface="+mj-ea"/>
                <a:cs typeface="+mj-cs"/>
              </a:defRPr>
            </a:lvl1pPr>
          </a:lstStyle>
          <a:p>
            <a:r>
              <a:rPr lang="en-US" dirty="0">
                <a:latin typeface="Cambria Math" panose="02040503050406030204" pitchFamily="18" charset="0"/>
                <a:ea typeface="Cambria Math" panose="02040503050406030204" pitchFamily="18" charset="0"/>
              </a:rPr>
              <a:t>4</a:t>
            </a:r>
            <a:r>
              <a:rPr lang="en-US" dirty="0" smtClean="0">
                <a:latin typeface="Cambria Math" panose="02040503050406030204" pitchFamily="18" charset="0"/>
                <a:ea typeface="Cambria Math" panose="02040503050406030204" pitchFamily="18" charset="0"/>
              </a:rPr>
              <a:t>. PHƯƠNG THỨC TỔ CHỨC HOẠT ĐỘNG</a:t>
            </a:r>
            <a:endParaRPr lang="en-US" dirty="0">
              <a:latin typeface="Cambria Math" panose="02040503050406030204" pitchFamily="18" charset="0"/>
              <a:ea typeface="Cambria Math" panose="020405030504060302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041694551"/>
              </p:ext>
            </p:extLst>
          </p:nvPr>
        </p:nvGraphicFramePr>
        <p:xfrm>
          <a:off x="431999" y="1577008"/>
          <a:ext cx="11256417" cy="4926939"/>
        </p:xfrm>
        <a:graphic>
          <a:graphicData uri="http://schemas.openxmlformats.org/drawingml/2006/table">
            <a:tbl>
              <a:tblPr firstRow="1" firstCol="1" bandRow="1">
                <a:tableStyleId>{ED083AE6-46FA-4A59-8FB0-9F97EB10719F}</a:tableStyleId>
              </a:tblPr>
              <a:tblGrid>
                <a:gridCol w="11256417">
                  <a:extLst>
                    <a:ext uri="{9D8B030D-6E8A-4147-A177-3AD203B41FA5}">
                      <a16:colId xmlns:a16="http://schemas.microsoft.com/office/drawing/2014/main" val="4008627370"/>
                    </a:ext>
                  </a:extLst>
                </a:gridCol>
              </a:tblGrid>
              <a:tr h="185938">
                <a:tc>
                  <a:txBody>
                    <a:bodyPr/>
                    <a:lstStyle/>
                    <a:p>
                      <a:pPr algn="just">
                        <a:lnSpc>
                          <a:spcPct val="150000"/>
                        </a:lnSpc>
                        <a:spcAft>
                          <a:spcPts val="800"/>
                        </a:spcAft>
                      </a:pPr>
                      <a:r>
                        <a:rPr lang="vi-VN" sz="2000" b="1" dirty="0">
                          <a:effectLst/>
                          <a:latin typeface="Cambria Math" panose="02040503050406030204" pitchFamily="18" charset="0"/>
                          <a:ea typeface="Cambria Math" panose="02040503050406030204" pitchFamily="18" charset="0"/>
                        </a:rPr>
                        <a:t>Mở đầu-tổ chức báo cáo:</a:t>
                      </a:r>
                      <a:endParaRPr lang="en-US" sz="2000" b="1"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12649810"/>
                  </a:ext>
                </a:extLst>
              </a:tr>
              <a:tr h="2437739">
                <a:tc>
                  <a:txBody>
                    <a:bodyPr/>
                    <a:lstStyle/>
                    <a:p>
                      <a:pPr algn="just">
                        <a:lnSpc>
                          <a:spcPct val="150000"/>
                        </a:lnSpc>
                        <a:spcAft>
                          <a:spcPts val="800"/>
                        </a:spcAft>
                      </a:pPr>
                      <a:r>
                        <a:rPr lang="vi-VN" sz="2000" b="0">
                          <a:effectLst/>
                          <a:latin typeface="Cambria Math" panose="02040503050406030204" pitchFamily="18" charset="0"/>
                          <a:ea typeface="Cambria Math" panose="02040503050406030204" pitchFamily="18" charset="0"/>
                        </a:rPr>
                        <a:t>- GV thông báo tiến trình của buổi báo cáo.</a:t>
                      </a:r>
                      <a:endParaRPr lang="en-US" sz="2000" b="0">
                        <a:effectLst/>
                        <a:latin typeface="Cambria Math" panose="02040503050406030204" pitchFamily="18" charset="0"/>
                        <a:ea typeface="Cambria Math" panose="02040503050406030204" pitchFamily="18" charset="0"/>
                      </a:endParaRPr>
                    </a:p>
                    <a:p>
                      <a:pPr marL="266700" indent="266700" algn="just">
                        <a:lnSpc>
                          <a:spcPct val="150000"/>
                        </a:lnSpc>
                        <a:spcAft>
                          <a:spcPts val="800"/>
                        </a:spcAft>
                      </a:pPr>
                      <a:r>
                        <a:rPr lang="vi-VN" sz="2000" b="0">
                          <a:effectLst/>
                          <a:latin typeface="Cambria Math" panose="02040503050406030204" pitchFamily="18" charset="0"/>
                          <a:ea typeface="Cambria Math" panose="02040503050406030204" pitchFamily="18" charset="0"/>
                        </a:rPr>
                        <a:t>+ Thời gian báo cáo của mỗi nhóm: 5 phút</a:t>
                      </a:r>
                      <a:endParaRPr lang="en-US" sz="2000" b="0">
                        <a:effectLst/>
                        <a:latin typeface="Cambria Math" panose="02040503050406030204" pitchFamily="18" charset="0"/>
                        <a:ea typeface="Cambria Math" panose="02040503050406030204" pitchFamily="18" charset="0"/>
                      </a:endParaRPr>
                    </a:p>
                    <a:p>
                      <a:pPr marL="266700" indent="266700" algn="just">
                        <a:lnSpc>
                          <a:spcPct val="150000"/>
                        </a:lnSpc>
                        <a:spcAft>
                          <a:spcPts val="800"/>
                        </a:spcAft>
                      </a:pPr>
                      <a:r>
                        <a:rPr lang="vi-VN" sz="2000" b="0">
                          <a:effectLst/>
                          <a:latin typeface="Cambria Math" panose="02040503050406030204" pitchFamily="18" charset="0"/>
                          <a:ea typeface="Cambria Math" panose="02040503050406030204" pitchFamily="18" charset="0"/>
                        </a:rPr>
                        <a:t>+ Thời gian nhận xét: 3 phút</a:t>
                      </a:r>
                      <a:endParaRPr lang="en-US" sz="2000" b="0">
                        <a:effectLst/>
                        <a:latin typeface="Cambria Math" panose="02040503050406030204" pitchFamily="18" charset="0"/>
                        <a:ea typeface="Cambria Math" panose="02040503050406030204" pitchFamily="18" charset="0"/>
                      </a:endParaRPr>
                    </a:p>
                    <a:p>
                      <a:pPr marL="266700" indent="266700" algn="just">
                        <a:lnSpc>
                          <a:spcPct val="150000"/>
                        </a:lnSpc>
                        <a:spcAft>
                          <a:spcPts val="800"/>
                        </a:spcAft>
                      </a:pPr>
                      <a:r>
                        <a:rPr lang="vi-VN" sz="2000" b="0">
                          <a:effectLst/>
                          <a:latin typeface="Cambria Math" panose="02040503050406030204" pitchFamily="18" charset="0"/>
                          <a:ea typeface="Cambria Math" panose="02040503050406030204" pitchFamily="18" charset="0"/>
                        </a:rPr>
                        <a:t>+ Trong khi nhóm báo cáo, mỗi HS ghi chú vào nhật kí học tập cá nhân và đặt câu hỏi tương ứng.</a:t>
                      </a:r>
                      <a:endParaRPr lang="en-US" sz="2000" b="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55537521"/>
                  </a:ext>
                </a:extLst>
              </a:tr>
              <a:tr h="378649">
                <a:tc>
                  <a:txBody>
                    <a:bodyPr/>
                    <a:lstStyle/>
                    <a:p>
                      <a:pPr algn="just">
                        <a:lnSpc>
                          <a:spcPct val="150000"/>
                        </a:lnSpc>
                        <a:spcAft>
                          <a:spcPts val="800"/>
                        </a:spcAft>
                      </a:pPr>
                      <a:r>
                        <a:rPr lang="vi-VN" sz="2000" b="1" dirty="0">
                          <a:effectLst/>
                          <a:latin typeface="Cambria Math" panose="02040503050406030204" pitchFamily="18" charset="0"/>
                          <a:ea typeface="Cambria Math" panose="02040503050406030204" pitchFamily="18" charset="0"/>
                        </a:rPr>
                        <a:t>Báo cáo:</a:t>
                      </a:r>
                      <a:endParaRPr lang="en-US" sz="2000" b="1"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73510480"/>
                  </a:ext>
                </a:extLst>
              </a:tr>
              <a:tr h="1498943">
                <a:tc>
                  <a:txBody>
                    <a:bodyPr/>
                    <a:lstStyle/>
                    <a:p>
                      <a:pPr algn="just">
                        <a:lnSpc>
                          <a:spcPct val="150000"/>
                        </a:lnSpc>
                        <a:spcAft>
                          <a:spcPts val="800"/>
                        </a:spcAft>
                      </a:pPr>
                      <a:r>
                        <a:rPr lang="vi-VN" sz="2000" b="0" dirty="0">
                          <a:effectLst/>
                          <a:latin typeface="Cambria Math" panose="02040503050406030204" pitchFamily="18" charset="0"/>
                          <a:ea typeface="Cambria Math" panose="02040503050406030204" pitchFamily="18" charset="0"/>
                        </a:rPr>
                        <a:t>- Các nhóm học sinh trình bày chủ đề và nhiệm vụ.</a:t>
                      </a:r>
                      <a:endParaRPr lang="en-US" sz="2000" b="0" dirty="0">
                        <a:effectLst/>
                        <a:latin typeface="Cambria Math" panose="02040503050406030204" pitchFamily="18" charset="0"/>
                        <a:ea typeface="Cambria Math" panose="02040503050406030204" pitchFamily="18" charset="0"/>
                      </a:endParaRPr>
                    </a:p>
                    <a:p>
                      <a:pPr algn="just">
                        <a:lnSpc>
                          <a:spcPct val="150000"/>
                        </a:lnSpc>
                        <a:spcAft>
                          <a:spcPts val="800"/>
                        </a:spcAft>
                      </a:pPr>
                      <a:r>
                        <a:rPr lang="vi-VN" sz="2000" b="0" dirty="0">
                          <a:effectLst/>
                          <a:latin typeface="Cambria Math" panose="02040503050406030204" pitchFamily="18" charset="0"/>
                          <a:ea typeface="Cambria Math" panose="02040503050406030204" pitchFamily="18" charset="0"/>
                        </a:rPr>
                        <a:t>- GV sử dụng các câu hỏi để định hướng trao đổi về mặt nội dung.</a:t>
                      </a:r>
                      <a:endParaRPr lang="en-US" sz="2000" b="0" dirty="0">
                        <a:effectLst/>
                        <a:latin typeface="Cambria Math" panose="02040503050406030204" pitchFamily="18" charset="0"/>
                        <a:ea typeface="Cambria Math" panose="02040503050406030204" pitchFamily="18" charset="0"/>
                      </a:endParaRPr>
                    </a:p>
                    <a:p>
                      <a:pPr algn="just">
                        <a:lnSpc>
                          <a:spcPct val="150000"/>
                        </a:lnSpc>
                        <a:spcAft>
                          <a:spcPts val="800"/>
                        </a:spcAft>
                      </a:pPr>
                      <a:r>
                        <a:rPr lang="vi-VN" sz="2000" b="0" dirty="0">
                          <a:effectLst/>
                          <a:latin typeface="Cambria Math" panose="02040503050406030204" pitchFamily="18" charset="0"/>
                          <a:ea typeface="Cambria Math" panose="02040503050406030204" pitchFamily="18" charset="0"/>
                        </a:rPr>
                        <a:t>- GV sử dụng bảng tiêu chí đánh giá phần thuyết trình của học sinh.</a:t>
                      </a:r>
                      <a:endParaRPr lang="en-US" sz="2000" b="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21148697"/>
                  </a:ext>
                </a:extLst>
              </a:tr>
            </a:tbl>
          </a:graphicData>
        </a:graphic>
      </p:graphicFrame>
    </p:spTree>
    <p:extLst>
      <p:ext uri="{BB962C8B-B14F-4D97-AF65-F5344CB8AC3E}">
        <p14:creationId xmlns:p14="http://schemas.microsoft.com/office/powerpoint/2010/main" val="284439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379698-AB4C-493D-BF95-F5781FDF2AC5}"/>
              </a:ext>
            </a:extLst>
          </p:cNvPr>
          <p:cNvSpPr>
            <a:spLocks noGrp="1"/>
          </p:cNvSpPr>
          <p:nvPr>
            <p:ph type="sldNum" sz="quarter" idx="12"/>
          </p:nvPr>
        </p:nvSpPr>
        <p:spPr/>
        <p:txBody>
          <a:bodyPr/>
          <a:lstStyle/>
          <a:p>
            <a:fld id="{19B51A1E-902D-48AF-9020-955120F399B6}" type="slidenum">
              <a:rPr lang="en-US" smtClean="0"/>
              <a:pPr/>
              <a:t>21</a:t>
            </a:fld>
            <a:endParaRPr lang="en-US" dirty="0"/>
          </a:p>
        </p:txBody>
      </p:sp>
      <p:sp>
        <p:nvSpPr>
          <p:cNvPr id="7" name="Title 1">
            <a:extLst>
              <a:ext uri="{FF2B5EF4-FFF2-40B4-BE49-F238E27FC236}">
                <a16:creationId xmlns:a16="http://schemas.microsoft.com/office/drawing/2014/main" id="{AEA5083B-CC27-4F1C-AD03-E3DBEC1C9E78}"/>
              </a:ext>
            </a:extLst>
          </p:cNvPr>
          <p:cNvSpPr txBox="1">
            <a:spLocks/>
          </p:cNvSpPr>
          <p:nvPr/>
        </p:nvSpPr>
        <p:spPr>
          <a:xfrm>
            <a:off x="431999" y="683791"/>
            <a:ext cx="6218080" cy="432000"/>
          </a:xfrm>
          <a:prstGeom prst="rect">
            <a:avLst/>
          </a:prstGeom>
        </p:spPr>
        <p:txBody>
          <a:bodyPr vert="horz" lIns="0" tIns="0" rIns="0" bIns="0" rtlCol="0" anchor="b">
            <a:normAutofit fontScale="82500" lnSpcReduction="10000"/>
          </a:bodyPr>
          <a:lstStyle>
            <a:lvl1pPr algn="l" defTabSz="914400" rtl="0" eaLnBrk="1" latinLnBrk="0" hangingPunct="1">
              <a:lnSpc>
                <a:spcPct val="90000"/>
              </a:lnSpc>
              <a:spcBef>
                <a:spcPct val="0"/>
              </a:spcBef>
              <a:buNone/>
              <a:defRPr sz="3200" b="1" kern="1200">
                <a:solidFill>
                  <a:schemeClr val="tx1">
                    <a:lumMod val="75000"/>
                    <a:lumOff val="25000"/>
                  </a:schemeClr>
                </a:solidFill>
                <a:latin typeface="+mj-lt"/>
                <a:ea typeface="+mj-ea"/>
                <a:cs typeface="+mj-cs"/>
              </a:defRPr>
            </a:lvl1pPr>
          </a:lstStyle>
          <a:p>
            <a:r>
              <a:rPr lang="en-US" dirty="0">
                <a:latin typeface="Cambria Math" panose="02040503050406030204" pitchFamily="18" charset="0"/>
                <a:ea typeface="Cambria Math" panose="02040503050406030204" pitchFamily="18" charset="0"/>
              </a:rPr>
              <a:t>4</a:t>
            </a:r>
            <a:r>
              <a:rPr lang="en-US" dirty="0" smtClean="0">
                <a:latin typeface="Cambria Math" panose="02040503050406030204" pitchFamily="18" charset="0"/>
                <a:ea typeface="Cambria Math" panose="02040503050406030204" pitchFamily="18" charset="0"/>
              </a:rPr>
              <a:t>. PHƯƠNG THỨC TỔ CHỨC HOẠT ĐỘNG</a:t>
            </a:r>
            <a:endParaRPr lang="en-US" dirty="0">
              <a:latin typeface="Cambria Math" panose="02040503050406030204" pitchFamily="18" charset="0"/>
              <a:ea typeface="Cambria Math" panose="020405030504060302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94728000"/>
              </p:ext>
            </p:extLst>
          </p:nvPr>
        </p:nvGraphicFramePr>
        <p:xfrm>
          <a:off x="402918" y="1499308"/>
          <a:ext cx="11425666" cy="4897259"/>
        </p:xfrm>
        <a:graphic>
          <a:graphicData uri="http://schemas.openxmlformats.org/drawingml/2006/table">
            <a:tbl>
              <a:tblPr firstRow="1" firstCol="1" bandRow="1">
                <a:tableStyleId>{8799B23B-EC83-4686-B30A-512413B5E67A}</a:tableStyleId>
              </a:tblPr>
              <a:tblGrid>
                <a:gridCol w="11425666">
                  <a:extLst>
                    <a:ext uri="{9D8B030D-6E8A-4147-A177-3AD203B41FA5}">
                      <a16:colId xmlns:a16="http://schemas.microsoft.com/office/drawing/2014/main" val="1794318330"/>
                    </a:ext>
                  </a:extLst>
                </a:gridCol>
              </a:tblGrid>
              <a:tr h="289155">
                <a:tc>
                  <a:txBody>
                    <a:bodyPr/>
                    <a:lstStyle/>
                    <a:p>
                      <a:pPr algn="just">
                        <a:lnSpc>
                          <a:spcPct val="150000"/>
                        </a:lnSpc>
                        <a:spcAft>
                          <a:spcPts val="800"/>
                        </a:spcAft>
                      </a:pPr>
                      <a:r>
                        <a:rPr lang="vi-VN" sz="2000" dirty="0">
                          <a:effectLst/>
                          <a:latin typeface="Cambria Math" panose="02040503050406030204" pitchFamily="18" charset="0"/>
                          <a:ea typeface="Cambria Math" panose="02040503050406030204" pitchFamily="18" charset="0"/>
                        </a:rPr>
                        <a:t>Tổng kết và giao nhiệm vụ:</a:t>
                      </a:r>
                      <a:endParaRPr lang="en-US" sz="20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41349758"/>
                  </a:ext>
                </a:extLst>
              </a:tr>
              <a:tr h="4440059">
                <a:tc>
                  <a:txBody>
                    <a:bodyPr/>
                    <a:lstStyle/>
                    <a:p>
                      <a:pPr algn="just">
                        <a:lnSpc>
                          <a:spcPct val="150000"/>
                        </a:lnSpc>
                        <a:spcAft>
                          <a:spcPts val="800"/>
                        </a:spcAft>
                      </a:pPr>
                      <a:r>
                        <a:rPr lang="vi-VN" sz="2000" dirty="0">
                          <a:effectLst/>
                          <a:latin typeface="Cambria Math" panose="02040503050406030204" pitchFamily="18" charset="0"/>
                          <a:ea typeface="Cambria Math" panose="02040503050406030204" pitchFamily="18" charset="0"/>
                        </a:rPr>
                        <a:t>- </a:t>
                      </a:r>
                      <a:r>
                        <a:rPr lang="vi-VN" sz="2000" b="0" dirty="0">
                          <a:effectLst/>
                          <a:latin typeface="Cambria Math" panose="02040503050406030204" pitchFamily="18" charset="0"/>
                          <a:ea typeface="Cambria Math" panose="02040503050406030204" pitchFamily="18" charset="0"/>
                        </a:rPr>
                        <a:t>GV đánh giá phần báo cáo của các nhóm.</a:t>
                      </a:r>
                      <a:endParaRPr lang="en-US" sz="2000" b="0" dirty="0">
                        <a:effectLst/>
                        <a:latin typeface="Cambria Math" panose="02040503050406030204" pitchFamily="18" charset="0"/>
                        <a:ea typeface="Cambria Math" panose="02040503050406030204" pitchFamily="18" charset="0"/>
                      </a:endParaRPr>
                    </a:p>
                    <a:p>
                      <a:pPr algn="just">
                        <a:lnSpc>
                          <a:spcPct val="150000"/>
                        </a:lnSpc>
                        <a:spcAft>
                          <a:spcPts val="800"/>
                        </a:spcAft>
                      </a:pPr>
                      <a:r>
                        <a:rPr lang="vi-VN" sz="2000" b="0" dirty="0">
                          <a:effectLst/>
                          <a:latin typeface="Cambria Math" panose="02040503050406030204" pitchFamily="18" charset="0"/>
                          <a:ea typeface="Cambria Math" panose="02040503050406030204" pitchFamily="18" charset="0"/>
                        </a:rPr>
                        <a:t>- GV giao nhiệm vụ kế tiếp cho học sinh.</a:t>
                      </a:r>
                      <a:endParaRPr lang="en-US" sz="2000" b="0" dirty="0">
                        <a:effectLst/>
                        <a:latin typeface="Cambria Math" panose="02040503050406030204" pitchFamily="18" charset="0"/>
                        <a:ea typeface="Cambria Math" panose="02040503050406030204" pitchFamily="18" charset="0"/>
                      </a:endParaRPr>
                    </a:p>
                    <a:p>
                      <a:pPr marL="266700" indent="266700" algn="just">
                        <a:lnSpc>
                          <a:spcPct val="150000"/>
                        </a:lnSpc>
                        <a:spcAft>
                          <a:spcPts val="800"/>
                        </a:spcAft>
                      </a:pPr>
                      <a:r>
                        <a:rPr lang="vi-VN" sz="2000" b="0" dirty="0">
                          <a:effectLst/>
                          <a:latin typeface="Cambria Math" panose="02040503050406030204" pitchFamily="18" charset="0"/>
                          <a:ea typeface="Cambria Math" panose="02040503050406030204" pitchFamily="18" charset="0"/>
                        </a:rPr>
                        <a:t>+ Nhiệm vụ học tập: thiết kế mô hình sản phẩm, ghi nhận và xử lí số liệu các đặc trưng cơ bản của sóng thể hiện trên mô hình. (gợi ý: bước sóng, tần số, chu kì, tốc độ truyền sóng...).</a:t>
                      </a:r>
                      <a:endParaRPr lang="en-US" sz="2000" b="0" dirty="0">
                        <a:effectLst/>
                        <a:latin typeface="Cambria Math" panose="02040503050406030204" pitchFamily="18" charset="0"/>
                        <a:ea typeface="Cambria Math" panose="02040503050406030204" pitchFamily="18" charset="0"/>
                      </a:endParaRPr>
                    </a:p>
                    <a:p>
                      <a:pPr marL="266700" indent="266700" algn="just">
                        <a:lnSpc>
                          <a:spcPct val="150000"/>
                        </a:lnSpc>
                        <a:spcAft>
                          <a:spcPts val="800"/>
                        </a:spcAft>
                      </a:pPr>
                      <a:r>
                        <a:rPr lang="vi-VN" sz="2000" b="0" dirty="0">
                          <a:effectLst/>
                          <a:latin typeface="Cambria Math" panose="02040503050406030204" pitchFamily="18" charset="0"/>
                          <a:ea typeface="Cambria Math" panose="02040503050406030204" pitchFamily="18" charset="0"/>
                        </a:rPr>
                        <a:t>+ Yêu cầu sản phẩm học tập: </a:t>
                      </a:r>
                      <a:r>
                        <a:rPr lang="vi-VN" sz="2000" b="0" dirty="0" smtClean="0">
                          <a:effectLst/>
                          <a:latin typeface="Cambria Math" panose="02040503050406030204" pitchFamily="18" charset="0"/>
                          <a:ea typeface="Cambria Math" panose="02040503050406030204" pitchFamily="18" charset="0"/>
                        </a:rPr>
                        <a:t>Bảng </a:t>
                      </a:r>
                      <a:r>
                        <a:rPr lang="vi-VN" sz="2000" b="0" dirty="0">
                          <a:effectLst/>
                          <a:latin typeface="Cambria Math" panose="02040503050406030204" pitchFamily="18" charset="0"/>
                          <a:ea typeface="Cambria Math" panose="02040503050406030204" pitchFamily="18" charset="0"/>
                        </a:rPr>
                        <a:t>word, ppt gồm các nội dung:</a:t>
                      </a:r>
                      <a:endParaRPr lang="en-US" sz="2000" b="0" dirty="0">
                        <a:effectLst/>
                        <a:latin typeface="Cambria Math" panose="02040503050406030204" pitchFamily="18" charset="0"/>
                        <a:ea typeface="Cambria Math" panose="02040503050406030204" pitchFamily="18" charset="0"/>
                      </a:endParaRPr>
                    </a:p>
                    <a:p>
                      <a:pPr marL="533400" indent="266700" algn="just">
                        <a:lnSpc>
                          <a:spcPct val="150000"/>
                        </a:lnSpc>
                        <a:spcAft>
                          <a:spcPts val="800"/>
                        </a:spcAft>
                      </a:pPr>
                      <a:r>
                        <a:rPr lang="vi-VN" sz="2000" b="0" dirty="0">
                          <a:effectLst/>
                          <a:latin typeface="Cambria Math" panose="02040503050406030204" pitchFamily="18" charset="0"/>
                          <a:ea typeface="Cambria Math" panose="02040503050406030204" pitchFamily="18" charset="0"/>
                        </a:rPr>
                        <a:t>- Nguyên vật liệu dự kiến.</a:t>
                      </a:r>
                      <a:endParaRPr lang="en-US" sz="2000" b="0" dirty="0">
                        <a:effectLst/>
                        <a:latin typeface="Cambria Math" panose="02040503050406030204" pitchFamily="18" charset="0"/>
                        <a:ea typeface="Cambria Math" panose="02040503050406030204" pitchFamily="18" charset="0"/>
                      </a:endParaRPr>
                    </a:p>
                    <a:p>
                      <a:pPr marL="533400" indent="266700" algn="just">
                        <a:lnSpc>
                          <a:spcPct val="150000"/>
                        </a:lnSpc>
                        <a:spcAft>
                          <a:spcPts val="800"/>
                        </a:spcAft>
                      </a:pPr>
                      <a:r>
                        <a:rPr lang="vi-VN" sz="2000" b="0" dirty="0">
                          <a:effectLst/>
                          <a:latin typeface="Cambria Math" panose="02040503050406030204" pitchFamily="18" charset="0"/>
                          <a:ea typeface="Cambria Math" panose="02040503050406030204" pitchFamily="18" charset="0"/>
                        </a:rPr>
                        <a:t>- Các đặc trưng cơ bản của sóng có thể thực hiện và tính toán </a:t>
                      </a:r>
                      <a:r>
                        <a:rPr lang="en-US" sz="2000" b="0" dirty="0" smtClean="0">
                          <a:effectLst/>
                          <a:latin typeface="Cambria Math" panose="02040503050406030204" pitchFamily="18" charset="0"/>
                          <a:ea typeface="Cambria Math" panose="02040503050406030204" pitchFamily="18" charset="0"/>
                        </a:rPr>
                        <a:t>t</a:t>
                      </a:r>
                      <a:r>
                        <a:rPr lang="vi-VN" sz="2000" b="0" dirty="0" smtClean="0">
                          <a:effectLst/>
                          <a:latin typeface="Cambria Math" panose="02040503050406030204" pitchFamily="18" charset="0"/>
                          <a:ea typeface="Cambria Math" panose="02040503050406030204" pitchFamily="18" charset="0"/>
                        </a:rPr>
                        <a:t>rên </a:t>
                      </a:r>
                      <a:r>
                        <a:rPr lang="vi-VN" sz="2000" b="0" dirty="0">
                          <a:effectLst/>
                          <a:latin typeface="Cambria Math" panose="02040503050406030204" pitchFamily="18" charset="0"/>
                          <a:ea typeface="Cambria Math" panose="02040503050406030204" pitchFamily="18" charset="0"/>
                        </a:rPr>
                        <a:t>sản phẩm. </a:t>
                      </a:r>
                      <a:endParaRPr lang="en-US" sz="2000" b="0" dirty="0">
                        <a:effectLst/>
                        <a:latin typeface="Cambria Math" panose="02040503050406030204" pitchFamily="18" charset="0"/>
                        <a:ea typeface="Cambria Math" panose="02040503050406030204" pitchFamily="18" charset="0"/>
                      </a:endParaRPr>
                    </a:p>
                    <a:p>
                      <a:pPr marL="533400" indent="266700" algn="just">
                        <a:lnSpc>
                          <a:spcPct val="150000"/>
                        </a:lnSpc>
                        <a:spcAft>
                          <a:spcPts val="800"/>
                        </a:spcAft>
                      </a:pPr>
                      <a:r>
                        <a:rPr lang="vi-VN" sz="2000" b="0" dirty="0">
                          <a:effectLst/>
                          <a:latin typeface="Cambria Math" panose="02040503050406030204" pitchFamily="18" charset="0"/>
                          <a:ea typeface="Cambria Math" panose="02040503050406030204" pitchFamily="18" charset="0"/>
                        </a:rPr>
                        <a:t>- Cách sử dụng mô hình để biểu diễn thể hiện các đặc trưng </a:t>
                      </a:r>
                      <a:r>
                        <a:rPr lang="vi-VN" sz="2000" b="0" dirty="0" smtClean="0">
                          <a:effectLst/>
                          <a:latin typeface="Cambria Math" panose="02040503050406030204" pitchFamily="18" charset="0"/>
                          <a:ea typeface="Cambria Math" panose="02040503050406030204" pitchFamily="18" charset="0"/>
                        </a:rPr>
                        <a:t>trên</a:t>
                      </a:r>
                      <a:r>
                        <a:rPr lang="vi-VN" sz="2000" b="0" dirty="0">
                          <a:effectLst/>
                          <a:latin typeface="Cambria Math" panose="02040503050406030204" pitchFamily="18" charset="0"/>
                          <a:ea typeface="Cambria Math" panose="02040503050406030204" pitchFamily="18" charset="0"/>
                        </a:rPr>
                        <a:t>.</a:t>
                      </a:r>
                      <a:endParaRPr lang="en-US" sz="2000" b="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65696361"/>
                  </a:ext>
                </a:extLst>
              </a:tr>
            </a:tbl>
          </a:graphicData>
        </a:graphic>
      </p:graphicFrame>
    </p:spTree>
    <p:extLst>
      <p:ext uri="{BB962C8B-B14F-4D97-AF65-F5344CB8AC3E}">
        <p14:creationId xmlns:p14="http://schemas.microsoft.com/office/powerpoint/2010/main" val="21985512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ivider slide image">
            <a:extLst>
              <a:ext uri="{FF2B5EF4-FFF2-40B4-BE49-F238E27FC236}">
                <a16:creationId xmlns:a16="http://schemas.microsoft.com/office/drawing/2014/main" id="{177FEC3E-B2FE-9045-8D49-89B1E3D20CB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24" name="TextBox 23">
            <a:extLst>
              <a:ext uri="{FF2B5EF4-FFF2-40B4-BE49-F238E27FC236}">
                <a16:creationId xmlns:a16="http://schemas.microsoft.com/office/drawing/2014/main" id="{993B1474-02E3-4509-B5C5-84427653BA68}"/>
              </a:ext>
              <a:ext uri="{C183D7F6-B498-43B3-948B-1728B52AA6E4}">
                <adec:decorative xmlns="" xmlns:adec="http://schemas.microsoft.com/office/drawing/2017/decorative" val="1"/>
              </a:ext>
            </a:extLst>
          </p:cNvPr>
          <p:cNvSpPr txBox="1">
            <a:spLocks/>
          </p:cNvSpPr>
          <p:nvPr/>
        </p:nvSpPr>
        <p:spPr>
          <a:xfrm>
            <a:off x="11387102" y="2928857"/>
            <a:ext cx="804898" cy="3140150"/>
          </a:xfrm>
          <a:custGeom>
            <a:avLst/>
            <a:gdLst>
              <a:gd name="connsiteX0" fmla="*/ 99480 w 804898"/>
              <a:gd name="connsiteY0" fmla="*/ 0 h 3140150"/>
              <a:gd name="connsiteX1" fmla="*/ 804898 w 804898"/>
              <a:gd name="connsiteY1" fmla="*/ 0 h 3140150"/>
              <a:gd name="connsiteX2" fmla="*/ 804898 w 804898"/>
              <a:gd name="connsiteY2" fmla="*/ 357262 h 3140150"/>
              <a:gd name="connsiteX3" fmla="*/ 804898 w 804898"/>
              <a:gd name="connsiteY3" fmla="*/ 2782888 h 3140150"/>
              <a:gd name="connsiteX4" fmla="*/ 804898 w 804898"/>
              <a:gd name="connsiteY4" fmla="*/ 3140150 h 3140150"/>
              <a:gd name="connsiteX5" fmla="*/ 99480 w 804898"/>
              <a:gd name="connsiteY5" fmla="*/ 3140150 h 3140150"/>
              <a:gd name="connsiteX6" fmla="*/ 0 w 804898"/>
              <a:gd name="connsiteY6" fmla="*/ 3013250 h 3140150"/>
              <a:gd name="connsiteX7" fmla="*/ 0 w 804898"/>
              <a:gd name="connsiteY7" fmla="*/ 2655988 h 3140150"/>
              <a:gd name="connsiteX8" fmla="*/ 0 w 804898"/>
              <a:gd name="connsiteY8" fmla="*/ 484162 h 3140150"/>
              <a:gd name="connsiteX9" fmla="*/ 0 w 804898"/>
              <a:gd name="connsiteY9" fmla="*/ 126900 h 3140150"/>
              <a:gd name="connsiteX10" fmla="*/ 99480 w 804898"/>
              <a:gd name="connsiteY10" fmla="*/ 0 h 314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898" h="3140150">
                <a:moveTo>
                  <a:pt x="99480" y="0"/>
                </a:moveTo>
                <a:lnTo>
                  <a:pt x="804898" y="0"/>
                </a:lnTo>
                <a:lnTo>
                  <a:pt x="804898" y="357262"/>
                </a:lnTo>
                <a:lnTo>
                  <a:pt x="804898" y="2782888"/>
                </a:lnTo>
                <a:lnTo>
                  <a:pt x="804898" y="3140150"/>
                </a:lnTo>
                <a:lnTo>
                  <a:pt x="99480" y="3140150"/>
                </a:lnTo>
                <a:cubicBezTo>
                  <a:pt x="44539" y="3140150"/>
                  <a:pt x="0" y="3083334"/>
                  <a:pt x="0" y="3013250"/>
                </a:cubicBezTo>
                <a:lnTo>
                  <a:pt x="0" y="2655988"/>
                </a:lnTo>
                <a:lnTo>
                  <a:pt x="0" y="484162"/>
                </a:lnTo>
                <a:lnTo>
                  <a:pt x="0" y="126900"/>
                </a:lnTo>
                <a:cubicBezTo>
                  <a:pt x="0" y="56816"/>
                  <a:pt x="44539" y="0"/>
                  <a:pt x="99480" y="0"/>
                </a:cubicBez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endParaRPr lang="en-US" dirty="0"/>
          </a:p>
        </p:txBody>
      </p:sp>
      <p:sp>
        <p:nvSpPr>
          <p:cNvPr id="18" name="Isosceles Triangle 17">
            <a:extLst>
              <a:ext uri="{FF2B5EF4-FFF2-40B4-BE49-F238E27FC236}">
                <a16:creationId xmlns:a16="http://schemas.microsoft.com/office/drawing/2014/main" id="{FAB4748B-F532-4C70-827A-5FEA8C084327}"/>
              </a:ext>
              <a:ext uri="{C183D7F6-B498-43B3-948B-1728B52AA6E4}">
                <adec:decorative xmlns="" xmlns:adec="http://schemas.microsoft.com/office/drawing/2017/decorative" val="1"/>
              </a:ext>
            </a:extLst>
          </p:cNvPr>
          <p:cNvSpPr/>
          <p:nvPr/>
        </p:nvSpPr>
        <p:spPr>
          <a:xfrm rot="10800000">
            <a:off x="11391864" y="5548307"/>
            <a:ext cx="450092"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7425293" y="2408157"/>
            <a:ext cx="4459766" cy="3146839"/>
          </a:xfrm>
        </p:spPr>
        <p:txBody>
          <a:bodyPr/>
          <a:lstStyle/>
          <a:p>
            <a:r>
              <a:rPr lang="en-US" dirty="0" smtClean="0">
                <a:latin typeface="Cambria Math" panose="02040503050406030204" pitchFamily="18" charset="0"/>
                <a:ea typeface="Cambria Math" panose="02040503050406030204" pitchFamily="18" charset="0"/>
              </a:rPr>
              <a:t>HOẠT  ĐỘNG  3</a:t>
            </a:r>
            <a:r>
              <a:rPr lang="en-US" dirty="0" smtClean="0"/>
              <a:t/>
            </a:r>
            <a:br>
              <a:rPr lang="en-US" dirty="0" smtClean="0"/>
            </a:br>
            <a:endParaRPr lang="en-US" dirty="0"/>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7590680" y="3724823"/>
            <a:ext cx="4000500" cy="997905"/>
          </a:xfrm>
        </p:spPr>
        <p:txBody>
          <a:bodyPr>
            <a:normAutofit fontScale="92500"/>
          </a:bodyPr>
          <a:lstStyle/>
          <a:p>
            <a:r>
              <a:rPr lang="en-US" sz="3200" dirty="0" smtClean="0">
                <a:latin typeface="Cambria Math" panose="02040503050406030204" pitchFamily="18" charset="0"/>
                <a:ea typeface="Cambria Math" panose="02040503050406030204" pitchFamily="18" charset="0"/>
              </a:rPr>
              <a:t>TRÌNH BÀY VÀ BẢO VỆ PHƯƠNG ÁN THIẾT KẾ</a:t>
            </a:r>
            <a:endParaRPr lang="en-US" sz="3200" dirty="0">
              <a:latin typeface="Cambria Math" panose="02040503050406030204" pitchFamily="18" charset="0"/>
              <a:ea typeface="Cambria Math" panose="02040503050406030204" pitchFamily="18" charset="0"/>
            </a:endParaRPr>
          </a:p>
        </p:txBody>
      </p:sp>
      <p:sp>
        <p:nvSpPr>
          <p:cNvPr id="15" name="Freeform 5">
            <a:extLst>
              <a:ext uri="{FF2B5EF4-FFF2-40B4-BE49-F238E27FC236}">
                <a16:creationId xmlns:a16="http://schemas.microsoft.com/office/drawing/2014/main" id="{7746F873-A4ED-4E4C-BB89-CA0FBB9E9582}"/>
              </a:ext>
              <a:ext uri="{C183D7F6-B498-43B3-948B-1728B52AA6E4}">
                <adec:decorative xmlns="" xmlns:adec="http://schemas.microsoft.com/office/drawing/2017/decorative" val="1"/>
              </a:ext>
            </a:extLst>
          </p:cNvPr>
          <p:cNvSpPr>
            <a:spLocks noChangeAspect="1"/>
          </p:cNvSpPr>
          <p:nvPr/>
        </p:nvSpPr>
        <p:spPr bwMode="auto">
          <a:xfrm>
            <a:off x="456656" y="5118766"/>
            <a:ext cx="751030" cy="65906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5" descr="Hollow accent block">
            <a:extLst>
              <a:ext uri="{FF2B5EF4-FFF2-40B4-BE49-F238E27FC236}">
                <a16:creationId xmlns:a16="http://schemas.microsoft.com/office/drawing/2014/main" id="{E0D7A780-33BC-4E68-9763-AB62376D5024}"/>
              </a:ext>
              <a:ext uri="{C183D7F6-B498-43B3-948B-1728B52AA6E4}">
                <adec:decorative xmlns="" xmlns:adec="http://schemas.microsoft.com/office/drawing/2017/decorative" val="1"/>
              </a:ext>
            </a:extLst>
          </p:cNvPr>
          <p:cNvSpPr>
            <a:spLocks noChangeAspect="1"/>
          </p:cNvSpPr>
          <p:nvPr/>
        </p:nvSpPr>
        <p:spPr bwMode="auto">
          <a:xfrm>
            <a:off x="1779027" y="11601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75000"/>
                <a:lumOff val="2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p:txBody>
          <a:bodyPr/>
          <a:lstStyle/>
          <a:p>
            <a:fld id="{19B51A1E-902D-48AF-9020-955120F399B6}" type="slidenum">
              <a:rPr lang="en-US" smtClean="0"/>
              <a:pPr/>
              <a:t>22</a:t>
            </a:fld>
            <a:endParaRPr lang="en-US" dirty="0"/>
          </a:p>
        </p:txBody>
      </p:sp>
    </p:spTree>
    <p:extLst>
      <p:ext uri="{BB962C8B-B14F-4D97-AF65-F5344CB8AC3E}">
        <p14:creationId xmlns:p14="http://schemas.microsoft.com/office/powerpoint/2010/main" val="5758529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1272208" y="281960"/>
            <a:ext cx="5184913" cy="432000"/>
          </a:xfrm>
        </p:spPr>
        <p:txBody>
          <a:bodyPr>
            <a:normAutofit fontScale="90000"/>
          </a:bodyPr>
          <a:lstStyle/>
          <a:p>
            <a:r>
              <a:rPr lang="en-US" dirty="0"/>
              <a:t>1</a:t>
            </a:r>
            <a:r>
              <a:rPr lang="en-US" dirty="0" smtClean="0"/>
              <a:t>. MỤC TIÊU</a:t>
            </a:r>
            <a:endParaRPr lang="en-US" dirty="0"/>
          </a:p>
        </p:txBody>
      </p:sp>
      <p:pic>
        <p:nvPicPr>
          <p:cNvPr id="18" name="Picture Placeholder 17" descr="decorative element">
            <a:extLst>
              <a:ext uri="{FF2B5EF4-FFF2-40B4-BE49-F238E27FC236}">
                <a16:creationId xmlns:a16="http://schemas.microsoft.com/office/drawing/2014/main" id="{40103AEC-DE5B-544B-A074-043639D164F6}"/>
              </a:ext>
            </a:extLst>
          </p:cNvPr>
          <p:cNvPicPr>
            <a:picLocks noGrp="1" noChangeAspect="1"/>
          </p:cNvPicPr>
          <p:nvPr>
            <p:ph type="pic" sz="quarter" idx="33"/>
          </p:nvPr>
        </p:nvPicPr>
        <p:blipFill>
          <a:blip r:embed="rId2">
            <a:extLst>
              <a:ext uri="{28A0092B-C50C-407E-A947-70E740481C1C}">
                <a14:useLocalDpi xmlns:a14="http://schemas.microsoft.com/office/drawing/2010/main" val="0"/>
              </a:ext>
            </a:extLst>
          </a:blip>
          <a:srcRect/>
          <a:stretch>
            <a:fillRect/>
          </a:stretch>
        </p:blipFill>
        <p:spPr>
          <a:xfrm>
            <a:off x="9085384" y="0"/>
            <a:ext cx="2743200" cy="6721475"/>
          </a:xfrm>
        </p:spPr>
      </p:pic>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4294967295"/>
          </p:nvPr>
        </p:nvSpPr>
        <p:spPr/>
        <p:txBody>
          <a:bodyPr/>
          <a:lstStyle/>
          <a:p>
            <a:fld id="{19B51A1E-902D-48AF-9020-955120F399B6}" type="slidenum">
              <a:rPr lang="en-US" smtClean="0"/>
              <a:pPr/>
              <a:t>23</a:t>
            </a:fld>
            <a:endParaRPr lang="en-US" dirty="0"/>
          </a:p>
        </p:txBody>
      </p:sp>
      <p:sp>
        <p:nvSpPr>
          <p:cNvPr id="11" name="Title 1">
            <a:extLst>
              <a:ext uri="{FF2B5EF4-FFF2-40B4-BE49-F238E27FC236}">
                <a16:creationId xmlns:a16="http://schemas.microsoft.com/office/drawing/2014/main" id="{AEA5083B-CC27-4F1C-AD03-E3DBEC1C9E78}"/>
              </a:ext>
            </a:extLst>
          </p:cNvPr>
          <p:cNvSpPr txBox="1">
            <a:spLocks/>
          </p:cNvSpPr>
          <p:nvPr/>
        </p:nvSpPr>
        <p:spPr>
          <a:xfrm>
            <a:off x="1272208" y="5068998"/>
            <a:ext cx="5472000" cy="432000"/>
          </a:xfrm>
          <a:prstGeom prst="rect">
            <a:avLst/>
          </a:prstGeom>
        </p:spPr>
        <p:txBody>
          <a:bodyPr vert="horz" lIns="0" tIns="0" rIns="0" bIns="0" rtlCol="0" anchor="b">
            <a:normAutofit fontScale="97500"/>
          </a:bodyPr>
          <a:lstStyle>
            <a:lvl1pPr algn="l" defTabSz="914400" rtl="0" eaLnBrk="1" latinLnBrk="0" hangingPunct="1">
              <a:lnSpc>
                <a:spcPct val="90000"/>
              </a:lnSpc>
              <a:spcBef>
                <a:spcPct val="0"/>
              </a:spcBef>
              <a:buNone/>
              <a:defRPr sz="3200" b="1" kern="1200">
                <a:solidFill>
                  <a:schemeClr val="tx1">
                    <a:lumMod val="75000"/>
                    <a:lumOff val="25000"/>
                  </a:schemeClr>
                </a:solidFill>
                <a:latin typeface="+mj-lt"/>
                <a:ea typeface="+mj-ea"/>
                <a:cs typeface="+mj-cs"/>
              </a:defRPr>
            </a:lvl1pPr>
          </a:lstStyle>
          <a:p>
            <a:r>
              <a:rPr lang="en-US" dirty="0" smtClean="0"/>
              <a:t>2. NỘI DUNG</a:t>
            </a:r>
            <a:endParaRPr lang="en-US" dirty="0"/>
          </a:p>
        </p:txBody>
      </p:sp>
      <p:sp>
        <p:nvSpPr>
          <p:cNvPr id="12" name="Rectangle 11"/>
          <p:cNvSpPr/>
          <p:nvPr/>
        </p:nvSpPr>
        <p:spPr>
          <a:xfrm>
            <a:off x="808270" y="5500998"/>
            <a:ext cx="8277113" cy="1200329"/>
          </a:xfrm>
          <a:prstGeom prst="rect">
            <a:avLst/>
          </a:prstGeom>
        </p:spPr>
        <p:txBody>
          <a:bodyPr wrap="square">
            <a:spAutoFit/>
          </a:bodyPr>
          <a:lstStyle/>
          <a:p>
            <a:pPr>
              <a:lnSpc>
                <a:spcPct val="150000"/>
              </a:lnSpc>
            </a:pPr>
            <a:r>
              <a:rPr lang="vi-VN" sz="2400" b="1" dirty="0">
                <a:latin typeface="Cambria Math" panose="02040503050406030204" pitchFamily="18" charset="0"/>
                <a:ea typeface="Cambria Math" panose="02040503050406030204" pitchFamily="18" charset="0"/>
              </a:rPr>
              <a:t>Trong 1 tuần, </a:t>
            </a:r>
            <a:r>
              <a:rPr lang="vi-VN" sz="2400" dirty="0">
                <a:latin typeface="Cambria Math" panose="02040503050406030204" pitchFamily="18" charset="0"/>
                <a:ea typeface="Cambria Math" panose="02040503050406030204" pitchFamily="18" charset="0"/>
              </a:rPr>
              <a:t>HS làm việc nhóm để hoàn thành mô hình sản phẩm</a:t>
            </a:r>
            <a:endParaRPr lang="en-US" sz="2400" dirty="0">
              <a:latin typeface="Cambria Math" panose="02040503050406030204" pitchFamily="18" charset="0"/>
              <a:ea typeface="Cambria Math" panose="02040503050406030204" pitchFamily="18" charset="0"/>
            </a:endParaRPr>
          </a:p>
        </p:txBody>
      </p:sp>
      <p:sp>
        <p:nvSpPr>
          <p:cNvPr id="5" name="Rectangle 4"/>
          <p:cNvSpPr/>
          <p:nvPr/>
        </p:nvSpPr>
        <p:spPr>
          <a:xfrm>
            <a:off x="571325" y="1409022"/>
            <a:ext cx="7784399" cy="2964914"/>
          </a:xfrm>
          <a:prstGeom prst="rect">
            <a:avLst/>
          </a:prstGeom>
        </p:spPr>
        <p:txBody>
          <a:bodyPr wrap="square">
            <a:spAutoFit/>
          </a:bodyPr>
          <a:lstStyle/>
          <a:p>
            <a:pPr indent="288290">
              <a:lnSpc>
                <a:spcPct val="125000"/>
              </a:lnSpc>
              <a:spcBef>
                <a:spcPts val="100"/>
              </a:spcBef>
              <a:spcAft>
                <a:spcPts val="300"/>
              </a:spcAft>
            </a:pPr>
            <a:r>
              <a:rPr lang="en-US" sz="2400" dirty="0">
                <a:latin typeface="Cambria Math" panose="02040503050406030204" pitchFamily="18" charset="0"/>
                <a:ea typeface="Cambria Math" panose="02040503050406030204" pitchFamily="18" charset="0"/>
                <a:cs typeface="Times New Roman" panose="02020603050405020304" pitchFamily="18" charset="0"/>
              </a:rPr>
              <a:t>1.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Mô</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tả</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được</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bản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thiết</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kế</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mô</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hình</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p>
          <a:p>
            <a:pPr marL="285750" marR="0" indent="2540">
              <a:lnSpc>
                <a:spcPct val="125000"/>
              </a:lnSpc>
              <a:spcBef>
                <a:spcPts val="100"/>
              </a:spcBef>
              <a:spcAft>
                <a:spcPts val="300"/>
              </a:spcAft>
            </a:pPr>
            <a:r>
              <a:rPr lang="en-US" sz="2400" dirty="0">
                <a:latin typeface="Cambria Math" panose="02040503050406030204" pitchFamily="18" charset="0"/>
                <a:ea typeface="Cambria Math" panose="02040503050406030204" pitchFamily="18" charset="0"/>
                <a:cs typeface="Times New Roman" panose="02020603050405020304" pitchFamily="18" charset="0"/>
              </a:rPr>
              <a:t>2.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Vận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dụng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các</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kiến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thức</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liên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quan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đến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năng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lượng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dao</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động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sóng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để</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lí</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giải</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và</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bảo</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vệ</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cơ</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sở</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khoa</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học</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và</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nguyên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tắc</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hoạt</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động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đã</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lựa</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chọn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trong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phương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án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thiết</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kế</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mô</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hình</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p>
          <a:p>
            <a:pPr indent="288290">
              <a:lnSpc>
                <a:spcPct val="125000"/>
              </a:lnSpc>
              <a:spcBef>
                <a:spcPts val="100"/>
              </a:spcBef>
              <a:spcAft>
                <a:spcPts val="300"/>
              </a:spcAft>
            </a:pPr>
            <a:r>
              <a:rPr lang="en-US" sz="2400" dirty="0">
                <a:latin typeface="Cambria Math" panose="02040503050406030204" pitchFamily="18" charset="0"/>
                <a:ea typeface="Cambria Math" panose="02040503050406030204" pitchFamily="18" charset="0"/>
                <a:cs typeface="Times New Roman" panose="02020603050405020304" pitchFamily="18" charset="0"/>
              </a:rPr>
              <a:t>3.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Lựa</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chọn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phương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án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thiết</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kế</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tối</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ưu</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nhất</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để</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thực</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hiện</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endParaRPr lang="en-US" sz="2400" dirty="0">
              <a:latin typeface="Cambria Math" panose="02040503050406030204" pitchFamily="18"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1282994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371061" y="118477"/>
            <a:ext cx="5472000" cy="432000"/>
          </a:xfrm>
        </p:spPr>
        <p:txBody>
          <a:bodyPr>
            <a:noAutofit/>
          </a:bodyPr>
          <a:lstStyle/>
          <a:p>
            <a:r>
              <a:rPr lang="en-US" dirty="0">
                <a:latin typeface="Cambria Math" panose="02040503050406030204" pitchFamily="18" charset="0"/>
                <a:ea typeface="Cambria Math" panose="02040503050406030204" pitchFamily="18" charset="0"/>
              </a:rPr>
              <a:t>3. DỰ KIẾN SẢN </a:t>
            </a:r>
            <a:r>
              <a:rPr lang="en-US" dirty="0" smtClean="0">
                <a:latin typeface="Cambria Math" panose="02040503050406030204" pitchFamily="18" charset="0"/>
                <a:ea typeface="Cambria Math" panose="02040503050406030204" pitchFamily="18" charset="0"/>
              </a:rPr>
              <a:t>PHẨM</a:t>
            </a:r>
            <a:endParaRPr lang="en-US" dirty="0">
              <a:latin typeface="Cambria Math" panose="02040503050406030204" pitchFamily="18" charset="0"/>
              <a:ea typeface="Cambria Math" panose="02040503050406030204" pitchFamily="18" charset="0"/>
            </a:endParaRPr>
          </a:p>
        </p:txBody>
      </p:sp>
      <p:pic>
        <p:nvPicPr>
          <p:cNvPr id="14" name="Picture Placeholder 13" descr="Image plaeceholder left">
            <a:extLst>
              <a:ext uri="{FF2B5EF4-FFF2-40B4-BE49-F238E27FC236}">
                <a16:creationId xmlns:a16="http://schemas.microsoft.com/office/drawing/2014/main" id="{FEA01CFE-4F0B-CC44-BFE2-2E561B199D1D}"/>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pic>
        <p:nvPicPr>
          <p:cNvPr id="19" name="Picture Placeholder 18" descr="Image placeholder bottom">
            <a:extLst>
              <a:ext uri="{FF2B5EF4-FFF2-40B4-BE49-F238E27FC236}">
                <a16:creationId xmlns:a16="http://schemas.microsoft.com/office/drawing/2014/main" id="{0E34C8FB-E520-F145-92A4-42863771C42F}"/>
              </a:ext>
            </a:extLst>
          </p:cNvPr>
          <p:cNvPicPr>
            <a:picLocks noGrp="1" noChangeAspect="1"/>
          </p:cNvPicPr>
          <p:nvPr>
            <p:ph type="pic" sz="quarter" idx="35"/>
          </p:nvPr>
        </p:nvPicPr>
        <p:blipFill>
          <a:blip r:embed="rId3" cstate="screen">
            <a:extLst>
              <a:ext uri="{28A0092B-C50C-407E-A947-70E740481C1C}">
                <a14:useLocalDpi xmlns:a14="http://schemas.microsoft.com/office/drawing/2010/main"/>
              </a:ext>
            </a:extLst>
          </a:blip>
          <a:srcRect/>
          <a:stretch>
            <a:fillRect/>
          </a:stretch>
        </p:blipFill>
        <p:spPr/>
      </p:pic>
      <p:pic>
        <p:nvPicPr>
          <p:cNvPr id="17" name="Picture Placeholder 16" descr="Image placeholder top">
            <a:extLst>
              <a:ext uri="{FF2B5EF4-FFF2-40B4-BE49-F238E27FC236}">
                <a16:creationId xmlns:a16="http://schemas.microsoft.com/office/drawing/2014/main" id="{893F9275-F9D8-C846-B8BE-3571B6BA9792}"/>
              </a:ext>
            </a:extLst>
          </p:cNvPr>
          <p:cNvPicPr>
            <a:picLocks noGrp="1" noChangeAspect="1"/>
          </p:cNvPicPr>
          <p:nvPr>
            <p:ph type="pic" sz="quarter" idx="34"/>
          </p:nvPr>
        </p:nvPicPr>
        <p:blipFill>
          <a:blip r:embed="rId4" cstate="screen">
            <a:extLst>
              <a:ext uri="{28A0092B-C50C-407E-A947-70E740481C1C}">
                <a14:useLocalDpi xmlns:a14="http://schemas.microsoft.com/office/drawing/2010/main"/>
              </a:ext>
            </a:extLst>
          </a:blip>
          <a:srcRect/>
          <a:stretch>
            <a:fillRect/>
          </a:stretch>
        </p:blipFill>
        <p:spPr/>
      </p:pic>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3"/>
          </p:nvPr>
        </p:nvSpPr>
        <p:spPr/>
        <p:txBody>
          <a:bodyPr/>
          <a:lstStyle/>
          <a:p>
            <a:fld id="{19B51A1E-902D-48AF-9020-955120F399B6}" type="slidenum">
              <a:rPr lang="en-US" smtClean="0"/>
              <a:pPr/>
              <a:t>24</a:t>
            </a:fld>
            <a:endParaRPr lang="en-US" dirty="0"/>
          </a:p>
        </p:txBody>
      </p:sp>
      <p:sp>
        <p:nvSpPr>
          <p:cNvPr id="11" name="TextBox 10"/>
          <p:cNvSpPr txBox="1"/>
          <p:nvPr/>
        </p:nvSpPr>
        <p:spPr>
          <a:xfrm>
            <a:off x="472966" y="3356341"/>
            <a:ext cx="5564766" cy="584775"/>
          </a:xfrm>
          <a:prstGeom prst="rect">
            <a:avLst/>
          </a:prstGeom>
          <a:noFill/>
        </p:spPr>
        <p:txBody>
          <a:bodyPr wrap="square" rtlCol="0">
            <a:spAutoFit/>
          </a:bodyPr>
          <a:lstStyle/>
          <a:p>
            <a:r>
              <a:rPr lang="en-US" sz="3200" b="1" dirty="0" smtClean="0">
                <a:latin typeface="Cambria Math" panose="02040503050406030204" pitchFamily="18" charset="0"/>
                <a:ea typeface="Cambria Math" panose="02040503050406030204" pitchFamily="18" charset="0"/>
              </a:rPr>
              <a:t>4. </a:t>
            </a:r>
            <a:r>
              <a:rPr lang="vi-VN" sz="3200" b="1" dirty="0" smtClean="0">
                <a:latin typeface="Cambria Math" panose="02040503050406030204" pitchFamily="18" charset="0"/>
                <a:ea typeface="Cambria Math" panose="02040503050406030204" pitchFamily="18" charset="0"/>
              </a:rPr>
              <a:t>P</a:t>
            </a:r>
            <a:r>
              <a:rPr lang="en-US" sz="3200" b="1" dirty="0" smtClean="0">
                <a:latin typeface="Cambria Math" panose="02040503050406030204" pitchFamily="18" charset="0"/>
                <a:ea typeface="Cambria Math" panose="02040503050406030204" pitchFamily="18" charset="0"/>
              </a:rPr>
              <a:t>HƯƠNG PHÁP TỔ CHỨC</a:t>
            </a:r>
            <a:endParaRPr lang="en-US" sz="3200" b="1" dirty="0">
              <a:latin typeface="Cambria Math" panose="02040503050406030204" pitchFamily="18" charset="0"/>
              <a:ea typeface="Cambria Math" panose="02040503050406030204" pitchFamily="18" charset="0"/>
            </a:endParaRPr>
          </a:p>
        </p:txBody>
      </p:sp>
      <p:sp>
        <p:nvSpPr>
          <p:cNvPr id="4" name="Rectangle 3"/>
          <p:cNvSpPr/>
          <p:nvPr/>
        </p:nvSpPr>
        <p:spPr>
          <a:xfrm>
            <a:off x="371061" y="1176148"/>
            <a:ext cx="6702401" cy="1759456"/>
          </a:xfrm>
          <a:prstGeom prst="rect">
            <a:avLst/>
          </a:prstGeom>
        </p:spPr>
        <p:txBody>
          <a:bodyPr wrap="square">
            <a:spAutoFit/>
          </a:bodyPr>
          <a:lstStyle/>
          <a:p>
            <a:pPr indent="288290">
              <a:lnSpc>
                <a:spcPct val="125000"/>
              </a:lnSpc>
              <a:spcBef>
                <a:spcPts val="100"/>
              </a:spcBef>
              <a:spcAft>
                <a:spcPts val="300"/>
              </a:spcAft>
            </a:pPr>
            <a:r>
              <a:rPr lang="en-US" sz="28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800" dirty="0" err="1">
                <a:latin typeface="Cambria Math" panose="02040503050406030204" pitchFamily="18" charset="0"/>
                <a:ea typeface="Cambria Math" panose="02040503050406030204" pitchFamily="18" charset="0"/>
                <a:cs typeface="Times New Roman" panose="02020603050405020304" pitchFamily="18" charset="0"/>
              </a:rPr>
              <a:t>Bản</a:t>
            </a:r>
            <a:r>
              <a:rPr lang="en-US" sz="2800" dirty="0">
                <a:latin typeface="Cambria Math" panose="02040503050406030204" pitchFamily="18" charset="0"/>
                <a:ea typeface="Cambria Math" panose="02040503050406030204" pitchFamily="18" charset="0"/>
                <a:cs typeface="Times New Roman" panose="02020603050405020304" pitchFamily="18" charset="0"/>
              </a:rPr>
              <a:t> </a:t>
            </a:r>
            <a:r>
              <a:rPr lang="en-US" sz="2800" dirty="0" err="1">
                <a:latin typeface="Cambria Math" panose="02040503050406030204" pitchFamily="18" charset="0"/>
                <a:ea typeface="Cambria Math" panose="02040503050406030204" pitchFamily="18" charset="0"/>
                <a:cs typeface="Times New Roman" panose="02020603050405020304" pitchFamily="18" charset="0"/>
              </a:rPr>
              <a:t>thiết</a:t>
            </a:r>
            <a:r>
              <a:rPr lang="en-US" sz="2800" dirty="0">
                <a:latin typeface="Cambria Math" panose="02040503050406030204" pitchFamily="18" charset="0"/>
                <a:ea typeface="Cambria Math" panose="02040503050406030204" pitchFamily="18" charset="0"/>
                <a:cs typeface="Times New Roman" panose="02020603050405020304" pitchFamily="18" charset="0"/>
              </a:rPr>
              <a:t> </a:t>
            </a:r>
            <a:r>
              <a:rPr lang="en-US" sz="2800" dirty="0" err="1">
                <a:latin typeface="Cambria Math" panose="02040503050406030204" pitchFamily="18" charset="0"/>
                <a:ea typeface="Cambria Math" panose="02040503050406030204" pitchFamily="18" charset="0"/>
                <a:cs typeface="Times New Roman" panose="02020603050405020304" pitchFamily="18" charset="0"/>
              </a:rPr>
              <a:t>kế</a:t>
            </a:r>
            <a:r>
              <a:rPr lang="en-US" sz="2800" dirty="0">
                <a:latin typeface="Cambria Math" panose="02040503050406030204" pitchFamily="18" charset="0"/>
                <a:ea typeface="Cambria Math" panose="02040503050406030204" pitchFamily="18" charset="0"/>
                <a:cs typeface="Times New Roman" panose="02020603050405020304" pitchFamily="18" charset="0"/>
              </a:rPr>
              <a:t>.</a:t>
            </a:r>
            <a:endParaRPr lang="en-US" sz="1600" dirty="0">
              <a:latin typeface="Cambria Math" panose="02040503050406030204" pitchFamily="18" charset="0"/>
              <a:ea typeface="Cambria Math" panose="02040503050406030204" pitchFamily="18" charset="0"/>
              <a:cs typeface="Times New Roman" panose="02020603050405020304" pitchFamily="18" charset="0"/>
            </a:endParaRPr>
          </a:p>
          <a:p>
            <a:pPr indent="288290">
              <a:lnSpc>
                <a:spcPct val="125000"/>
              </a:lnSpc>
              <a:spcBef>
                <a:spcPts val="100"/>
              </a:spcBef>
              <a:spcAft>
                <a:spcPts val="300"/>
              </a:spcAft>
            </a:pPr>
            <a:r>
              <a:rPr lang="en-US" sz="28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800" dirty="0" err="1">
                <a:latin typeface="Cambria Math" panose="02040503050406030204" pitchFamily="18" charset="0"/>
                <a:ea typeface="Cambria Math" panose="02040503050406030204" pitchFamily="18" charset="0"/>
                <a:cs typeface="Times New Roman" panose="02020603050405020304" pitchFamily="18" charset="0"/>
              </a:rPr>
              <a:t>Bản</a:t>
            </a:r>
            <a:r>
              <a:rPr lang="en-US" sz="2800" dirty="0">
                <a:latin typeface="Cambria Math" panose="02040503050406030204" pitchFamily="18" charset="0"/>
                <a:ea typeface="Cambria Math" panose="02040503050406030204" pitchFamily="18" charset="0"/>
                <a:cs typeface="Times New Roman" panose="02020603050405020304" pitchFamily="18" charset="0"/>
              </a:rPr>
              <a:t> </a:t>
            </a:r>
            <a:r>
              <a:rPr lang="en-US" sz="2800" dirty="0" err="1">
                <a:latin typeface="Cambria Math" panose="02040503050406030204" pitchFamily="18" charset="0"/>
                <a:ea typeface="Cambria Math" panose="02040503050406030204" pitchFamily="18" charset="0"/>
                <a:cs typeface="Times New Roman" panose="02020603050405020304" pitchFamily="18" charset="0"/>
              </a:rPr>
              <a:t>ghi</a:t>
            </a:r>
            <a:r>
              <a:rPr lang="en-US" sz="2800" dirty="0">
                <a:latin typeface="Cambria Math" panose="02040503050406030204" pitchFamily="18" charset="0"/>
                <a:ea typeface="Cambria Math" panose="02040503050406030204" pitchFamily="18" charset="0"/>
                <a:cs typeface="Times New Roman" panose="02020603050405020304" pitchFamily="18" charset="0"/>
              </a:rPr>
              <a:t> </a:t>
            </a:r>
            <a:r>
              <a:rPr lang="en-US" sz="2800" dirty="0" err="1">
                <a:latin typeface="Cambria Math" panose="02040503050406030204" pitchFamily="18" charset="0"/>
                <a:ea typeface="Cambria Math" panose="02040503050406030204" pitchFamily="18" charset="0"/>
                <a:cs typeface="Times New Roman" panose="02020603050405020304" pitchFamily="18" charset="0"/>
              </a:rPr>
              <a:t>nhận</a:t>
            </a:r>
            <a:r>
              <a:rPr lang="en-US" sz="2800" dirty="0">
                <a:latin typeface="Cambria Math" panose="02040503050406030204" pitchFamily="18" charset="0"/>
                <a:ea typeface="Cambria Math" panose="02040503050406030204" pitchFamily="18" charset="0"/>
                <a:cs typeface="Times New Roman" panose="02020603050405020304" pitchFamily="18" charset="0"/>
              </a:rPr>
              <a:t> ý </a:t>
            </a:r>
            <a:r>
              <a:rPr lang="en-US" sz="2800" dirty="0" err="1">
                <a:latin typeface="Cambria Math" panose="02040503050406030204" pitchFamily="18" charset="0"/>
                <a:ea typeface="Cambria Math" panose="02040503050406030204" pitchFamily="18" charset="0"/>
                <a:cs typeface="Times New Roman" panose="02020603050405020304" pitchFamily="18" charset="0"/>
              </a:rPr>
              <a:t>kiến</a:t>
            </a:r>
            <a:r>
              <a:rPr lang="en-US" sz="2800" dirty="0">
                <a:latin typeface="Cambria Math" panose="02040503050406030204" pitchFamily="18" charset="0"/>
                <a:ea typeface="Cambria Math" panose="02040503050406030204" pitchFamily="18" charset="0"/>
                <a:cs typeface="Times New Roman" panose="02020603050405020304" pitchFamily="18" charset="0"/>
              </a:rPr>
              <a:t> </a:t>
            </a:r>
            <a:r>
              <a:rPr lang="en-US" sz="2800" dirty="0" err="1">
                <a:latin typeface="Cambria Math" panose="02040503050406030204" pitchFamily="18" charset="0"/>
                <a:ea typeface="Cambria Math" panose="02040503050406030204" pitchFamily="18" charset="0"/>
                <a:cs typeface="Times New Roman" panose="02020603050405020304" pitchFamily="18" charset="0"/>
              </a:rPr>
              <a:t>đóng</a:t>
            </a:r>
            <a:r>
              <a:rPr lang="en-US" sz="2800" dirty="0">
                <a:latin typeface="Cambria Math" panose="02040503050406030204" pitchFamily="18" charset="0"/>
                <a:ea typeface="Cambria Math" panose="02040503050406030204" pitchFamily="18" charset="0"/>
                <a:cs typeface="Times New Roman" panose="02020603050405020304" pitchFamily="18" charset="0"/>
              </a:rPr>
              <a:t> </a:t>
            </a:r>
            <a:r>
              <a:rPr lang="en-US" sz="2800" dirty="0" err="1">
                <a:latin typeface="Cambria Math" panose="02040503050406030204" pitchFamily="18" charset="0"/>
                <a:ea typeface="Cambria Math" panose="02040503050406030204" pitchFamily="18" charset="0"/>
                <a:cs typeface="Times New Roman" panose="02020603050405020304" pitchFamily="18" charset="0"/>
              </a:rPr>
              <a:t>góp</a:t>
            </a:r>
            <a:r>
              <a:rPr lang="en-US" sz="2800" dirty="0">
                <a:latin typeface="Cambria Math" panose="02040503050406030204" pitchFamily="18" charset="0"/>
                <a:ea typeface="Cambria Math" panose="02040503050406030204" pitchFamily="18" charset="0"/>
                <a:cs typeface="Times New Roman" panose="02020603050405020304" pitchFamily="18" charset="0"/>
              </a:rPr>
              <a:t>, </a:t>
            </a:r>
            <a:r>
              <a:rPr lang="en-US" sz="2800" dirty="0" err="1">
                <a:latin typeface="Cambria Math" panose="02040503050406030204" pitchFamily="18" charset="0"/>
                <a:ea typeface="Cambria Math" panose="02040503050406030204" pitchFamily="18" charset="0"/>
                <a:cs typeface="Times New Roman" panose="02020603050405020304" pitchFamily="18" charset="0"/>
              </a:rPr>
              <a:t>các</a:t>
            </a:r>
            <a:r>
              <a:rPr lang="en-US" sz="2800" dirty="0">
                <a:latin typeface="Cambria Math" panose="02040503050406030204" pitchFamily="18" charset="0"/>
                <a:ea typeface="Cambria Math" panose="02040503050406030204" pitchFamily="18" charset="0"/>
                <a:cs typeface="Times New Roman" panose="02020603050405020304" pitchFamily="18" charset="0"/>
              </a:rPr>
              <a:t> </a:t>
            </a:r>
            <a:r>
              <a:rPr lang="en-US" sz="2800" dirty="0" err="1" smtClean="0">
                <a:latin typeface="Cambria Math" panose="02040503050406030204" pitchFamily="18" charset="0"/>
                <a:ea typeface="Cambria Math" panose="02040503050406030204" pitchFamily="18" charset="0"/>
                <a:cs typeface="Times New Roman" panose="02020603050405020304" pitchFamily="18" charset="0"/>
              </a:rPr>
              <a:t>câu</a:t>
            </a:r>
            <a:r>
              <a:rPr lang="en-US" sz="28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800" dirty="0" err="1" smtClean="0">
                <a:latin typeface="Cambria Math" panose="02040503050406030204" pitchFamily="18" charset="0"/>
                <a:ea typeface="Cambria Math" panose="02040503050406030204" pitchFamily="18" charset="0"/>
                <a:cs typeface="Times New Roman" panose="02020603050405020304" pitchFamily="18" charset="0"/>
              </a:rPr>
              <a:t>hỏi</a:t>
            </a:r>
            <a:r>
              <a:rPr lang="en-US" sz="28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800" dirty="0" err="1">
                <a:latin typeface="Cambria Math" panose="02040503050406030204" pitchFamily="18" charset="0"/>
                <a:ea typeface="Cambria Math" panose="02040503050406030204" pitchFamily="18" charset="0"/>
                <a:cs typeface="Times New Roman" panose="02020603050405020304" pitchFamily="18" charset="0"/>
              </a:rPr>
              <a:t>của</a:t>
            </a:r>
            <a:r>
              <a:rPr lang="en-US" sz="2800" dirty="0">
                <a:latin typeface="Cambria Math" panose="02040503050406030204" pitchFamily="18" charset="0"/>
                <a:ea typeface="Cambria Math" panose="02040503050406030204" pitchFamily="18" charset="0"/>
                <a:cs typeface="Times New Roman" panose="02020603050405020304" pitchFamily="18" charset="0"/>
              </a:rPr>
              <a:t> </a:t>
            </a:r>
            <a:r>
              <a:rPr lang="en-US" sz="2800" dirty="0" err="1">
                <a:latin typeface="Cambria Math" panose="02040503050406030204" pitchFamily="18" charset="0"/>
                <a:ea typeface="Cambria Math" panose="02040503050406030204" pitchFamily="18" charset="0"/>
                <a:cs typeface="Times New Roman" panose="02020603050405020304" pitchFamily="18" charset="0"/>
              </a:rPr>
              <a:t>giáo</a:t>
            </a:r>
            <a:r>
              <a:rPr lang="en-US" sz="2800" dirty="0">
                <a:latin typeface="Cambria Math" panose="02040503050406030204" pitchFamily="18" charset="0"/>
                <a:ea typeface="Cambria Math" panose="02040503050406030204" pitchFamily="18" charset="0"/>
                <a:cs typeface="Times New Roman" panose="02020603050405020304" pitchFamily="18" charset="0"/>
              </a:rPr>
              <a:t> </a:t>
            </a:r>
            <a:r>
              <a:rPr lang="en-US" sz="2800" dirty="0" err="1">
                <a:latin typeface="Cambria Math" panose="02040503050406030204" pitchFamily="18" charset="0"/>
                <a:ea typeface="Cambria Math" panose="02040503050406030204" pitchFamily="18" charset="0"/>
                <a:cs typeface="Times New Roman" panose="02020603050405020304" pitchFamily="18" charset="0"/>
              </a:rPr>
              <a:t>viên</a:t>
            </a:r>
            <a:r>
              <a:rPr lang="en-US" sz="2800" dirty="0">
                <a:latin typeface="Cambria Math" panose="02040503050406030204" pitchFamily="18" charset="0"/>
                <a:ea typeface="Cambria Math" panose="02040503050406030204" pitchFamily="18" charset="0"/>
                <a:cs typeface="Times New Roman" panose="02020603050405020304" pitchFamily="18" charset="0"/>
              </a:rPr>
              <a:t> </a:t>
            </a:r>
            <a:r>
              <a:rPr lang="en-US" sz="2800" dirty="0" err="1">
                <a:latin typeface="Cambria Math" panose="02040503050406030204" pitchFamily="18" charset="0"/>
                <a:ea typeface="Cambria Math" panose="02040503050406030204" pitchFamily="18" charset="0"/>
                <a:cs typeface="Times New Roman" panose="02020603050405020304" pitchFamily="18" charset="0"/>
              </a:rPr>
              <a:t>và</a:t>
            </a:r>
            <a:r>
              <a:rPr lang="en-US" sz="2800" dirty="0">
                <a:latin typeface="Cambria Math" panose="02040503050406030204" pitchFamily="18" charset="0"/>
                <a:ea typeface="Cambria Math" panose="02040503050406030204" pitchFamily="18" charset="0"/>
                <a:cs typeface="Times New Roman" panose="02020603050405020304" pitchFamily="18" charset="0"/>
              </a:rPr>
              <a:t> </a:t>
            </a:r>
            <a:r>
              <a:rPr lang="en-US" sz="2800" dirty="0" err="1">
                <a:latin typeface="Cambria Math" panose="02040503050406030204" pitchFamily="18" charset="0"/>
                <a:ea typeface="Cambria Math" panose="02040503050406030204" pitchFamily="18" charset="0"/>
                <a:cs typeface="Times New Roman" panose="02020603050405020304" pitchFamily="18" charset="0"/>
              </a:rPr>
              <a:t>nhóm</a:t>
            </a:r>
            <a:r>
              <a:rPr lang="en-US" sz="2800" dirty="0">
                <a:latin typeface="Cambria Math" panose="02040503050406030204" pitchFamily="18" charset="0"/>
                <a:ea typeface="Cambria Math" panose="02040503050406030204" pitchFamily="18" charset="0"/>
                <a:cs typeface="Times New Roman" panose="02020603050405020304" pitchFamily="18" charset="0"/>
              </a:rPr>
              <a:t> </a:t>
            </a:r>
            <a:r>
              <a:rPr lang="en-US" sz="2800" dirty="0" err="1">
                <a:latin typeface="Cambria Math" panose="02040503050406030204" pitchFamily="18" charset="0"/>
                <a:ea typeface="Cambria Math" panose="02040503050406030204" pitchFamily="18" charset="0"/>
                <a:cs typeface="Times New Roman" panose="02020603050405020304" pitchFamily="18" charset="0"/>
              </a:rPr>
              <a:t>bạn</a:t>
            </a:r>
            <a:r>
              <a:rPr lang="en-US" sz="2800" dirty="0">
                <a:latin typeface="Cambria Math" panose="02040503050406030204" pitchFamily="18" charset="0"/>
                <a:ea typeface="Cambria Math" panose="02040503050406030204" pitchFamily="18" charset="0"/>
                <a:cs typeface="Times New Roman" panose="02020603050405020304" pitchFamily="18" charset="0"/>
              </a:rPr>
              <a:t>. </a:t>
            </a:r>
            <a:endParaRPr lang="en-US" sz="1600" dirty="0">
              <a:effectLst/>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Rectangle 6"/>
          <p:cNvSpPr/>
          <p:nvPr/>
        </p:nvSpPr>
        <p:spPr>
          <a:xfrm>
            <a:off x="371061" y="4198096"/>
            <a:ext cx="8339453" cy="2394245"/>
          </a:xfrm>
          <a:prstGeom prst="rect">
            <a:avLst/>
          </a:prstGeom>
        </p:spPr>
        <p:txBody>
          <a:bodyPr wrap="square">
            <a:spAutoFit/>
          </a:bodyPr>
          <a:lstStyle/>
          <a:p>
            <a:pPr>
              <a:lnSpc>
                <a:spcPct val="125000"/>
              </a:lnSpc>
              <a:spcBef>
                <a:spcPts val="100"/>
              </a:spcBef>
              <a:spcAft>
                <a:spcPts val="300"/>
              </a:spcAft>
            </a:pPr>
            <a:r>
              <a:rPr lang="en-US" sz="2500" dirty="0" smtClean="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smtClean="0">
                <a:latin typeface="Times New Roman" panose="02020603050405020304" pitchFamily="18" charset="0"/>
                <a:ea typeface="SimSun" panose="02010600030101010101" pitchFamily="2" charset="-122"/>
                <a:cs typeface="Times New Roman" panose="02020603050405020304" pitchFamily="18" charset="0"/>
              </a:rPr>
              <a:t>Tổ</a:t>
            </a:r>
            <a:r>
              <a:rPr lang="en-US" sz="2500" dirty="0" smtClean="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smtClean="0">
                <a:latin typeface="Times New Roman" panose="02020603050405020304" pitchFamily="18" charset="0"/>
                <a:ea typeface="SimSun" panose="02010600030101010101" pitchFamily="2" charset="-122"/>
                <a:cs typeface="Times New Roman" panose="02020603050405020304" pitchFamily="18" charset="0"/>
              </a:rPr>
              <a:t>chức</a:t>
            </a:r>
            <a:r>
              <a:rPr lang="en-US" sz="2500" dirty="0" smtClean="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smtClean="0">
                <a:latin typeface="Times New Roman" panose="02020603050405020304" pitchFamily="18" charset="0"/>
                <a:ea typeface="SimSun" panose="02010600030101010101" pitchFamily="2" charset="-122"/>
                <a:cs typeface="Times New Roman" panose="02020603050405020304" pitchFamily="18" charset="0"/>
              </a:rPr>
              <a:t>báo</a:t>
            </a:r>
            <a:r>
              <a:rPr lang="en-US" sz="2500" dirty="0" smtClean="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smtClean="0">
                <a:latin typeface="Times New Roman" panose="02020603050405020304" pitchFamily="18" charset="0"/>
                <a:ea typeface="SimSun" panose="02010600030101010101" pitchFamily="2" charset="-122"/>
                <a:cs typeface="Times New Roman" panose="02020603050405020304" pitchFamily="18" charset="0"/>
              </a:rPr>
              <a:t>cáo</a:t>
            </a:r>
            <a:endParaRPr lang="en-US" sz="2500" dirty="0" smtClean="0">
              <a:latin typeface="Times New Roman" panose="02020603050405020304" pitchFamily="18" charset="0"/>
              <a:ea typeface="SimSun" panose="02010600030101010101" pitchFamily="2" charset="-122"/>
              <a:cs typeface="Times New Roman" panose="02020603050405020304" pitchFamily="18" charset="0"/>
            </a:endParaRPr>
          </a:p>
          <a:p>
            <a:pPr>
              <a:lnSpc>
                <a:spcPct val="125000"/>
              </a:lnSpc>
              <a:spcBef>
                <a:spcPts val="100"/>
              </a:spcBef>
              <a:spcAft>
                <a:spcPts val="300"/>
              </a:spcAft>
            </a:pPr>
            <a:r>
              <a:rPr lang="en-US" sz="2500" dirty="0" smtClean="0">
                <a:latin typeface="Times New Roman" panose="02020603050405020304" pitchFamily="18" charset="0"/>
                <a:ea typeface="SimSun" panose="02010600030101010101" pitchFamily="2" charset="-122"/>
                <a:cs typeface="Times New Roman" panose="02020603050405020304" pitchFamily="18" charset="0"/>
              </a:rPr>
              <a:t>- GV </a:t>
            </a:r>
            <a:r>
              <a:rPr lang="en-US" sz="2500" dirty="0" err="1">
                <a:latin typeface="Times New Roman" panose="02020603050405020304" pitchFamily="18" charset="0"/>
                <a:ea typeface="SimSun" panose="02010600030101010101" pitchFamily="2" charset="-122"/>
                <a:cs typeface="Times New Roman" panose="02020603050405020304" pitchFamily="18" charset="0"/>
              </a:rPr>
              <a:t>yêu</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cầu</a:t>
            </a:r>
            <a:r>
              <a:rPr lang="en-US" sz="2500" dirty="0">
                <a:latin typeface="Times New Roman" panose="02020603050405020304" pitchFamily="18" charset="0"/>
                <a:ea typeface="SimSun" panose="02010600030101010101" pitchFamily="2" charset="-122"/>
                <a:cs typeface="Times New Roman" panose="02020603050405020304" pitchFamily="18" charset="0"/>
              </a:rPr>
              <a:t> HS </a:t>
            </a:r>
            <a:r>
              <a:rPr lang="en-US" sz="2500" dirty="0" err="1">
                <a:latin typeface="Times New Roman" panose="02020603050405020304" pitchFamily="18" charset="0"/>
                <a:ea typeface="SimSun" panose="02010600030101010101" pitchFamily="2" charset="-122"/>
                <a:cs typeface="Times New Roman" panose="02020603050405020304" pitchFamily="18" charset="0"/>
              </a:rPr>
              <a:t>tổng</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hợp</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các</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góp</a:t>
            </a:r>
            <a:r>
              <a:rPr lang="en-US" sz="2500" dirty="0">
                <a:latin typeface="Times New Roman" panose="02020603050405020304" pitchFamily="18" charset="0"/>
                <a:ea typeface="SimSun" panose="02010600030101010101" pitchFamily="2" charset="-122"/>
                <a:cs typeface="Times New Roman" panose="02020603050405020304" pitchFamily="18" charset="0"/>
              </a:rPr>
              <a:t> ý </a:t>
            </a:r>
            <a:r>
              <a:rPr lang="en-US" sz="2500" dirty="0" err="1">
                <a:latin typeface="Times New Roman" panose="02020603050405020304" pitchFamily="18" charset="0"/>
                <a:ea typeface="SimSun" panose="02010600030101010101" pitchFamily="2" charset="-122"/>
                <a:cs typeface="Times New Roman" panose="02020603050405020304" pitchFamily="18" charset="0"/>
              </a:rPr>
              <a:t>của</a:t>
            </a:r>
            <a:r>
              <a:rPr lang="en-US" sz="2500" dirty="0">
                <a:latin typeface="Times New Roman" panose="02020603050405020304" pitchFamily="18" charset="0"/>
                <a:ea typeface="SimSun" panose="02010600030101010101" pitchFamily="2" charset="-122"/>
                <a:cs typeface="Times New Roman" panose="02020603050405020304" pitchFamily="18" charset="0"/>
              </a:rPr>
              <a:t> GV </a:t>
            </a:r>
            <a:r>
              <a:rPr lang="en-US" sz="2500" dirty="0" err="1">
                <a:latin typeface="Times New Roman" panose="02020603050405020304" pitchFamily="18" charset="0"/>
                <a:ea typeface="SimSun" panose="02010600030101010101" pitchFamily="2" charset="-122"/>
                <a:cs typeface="Times New Roman" panose="02020603050405020304" pitchFamily="18" charset="0"/>
              </a:rPr>
              <a:t>và</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các</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nhóm</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điều</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chỉnh</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bản</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thiết</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kế</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và</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lựa</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chọn</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phương</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án</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thiết</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kế</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tối</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ưu</a:t>
            </a:r>
            <a:r>
              <a:rPr lang="en-US" sz="2500" dirty="0">
                <a:latin typeface="Times New Roman" panose="02020603050405020304" pitchFamily="18" charset="0"/>
                <a:ea typeface="SimSun" panose="02010600030101010101" pitchFamily="2" charset="-122"/>
                <a:cs typeface="Times New Roman" panose="02020603050405020304" pitchFamily="18" charset="0"/>
              </a:rPr>
              <a:t>.</a:t>
            </a:r>
            <a:endParaRPr lang="en-US" sz="2500" dirty="0">
              <a:latin typeface="Calibri" panose="020F0502020204030204" pitchFamily="34" charset="0"/>
              <a:ea typeface="SimSun" panose="02010600030101010101" pitchFamily="2" charset="-122"/>
              <a:cs typeface="Times New Roman" panose="02020603050405020304" pitchFamily="18" charset="0"/>
            </a:endParaRPr>
          </a:p>
          <a:p>
            <a:r>
              <a:rPr lang="en-US" sz="2500" b="1" dirty="0" smtClean="0">
                <a:latin typeface="Times New Roman" panose="02020603050405020304" pitchFamily="18" charset="0"/>
                <a:ea typeface="SimSun" panose="02010600030101010101" pitchFamily="2" charset="-122"/>
              </a:rPr>
              <a:t>-</a:t>
            </a:r>
            <a:r>
              <a:rPr lang="en-US" sz="2500" b="1" dirty="0">
                <a:latin typeface="Times New Roman" panose="02020603050405020304" pitchFamily="18" charset="0"/>
                <a:ea typeface="SimSun" panose="02010600030101010101" pitchFamily="2" charset="-122"/>
              </a:rPr>
              <a:t> </a:t>
            </a:r>
            <a:r>
              <a:rPr lang="en-US" sz="2500" dirty="0" smtClean="0">
                <a:latin typeface="Times New Roman" panose="02020603050405020304" pitchFamily="18" charset="0"/>
                <a:ea typeface="SimSun" panose="02010600030101010101" pitchFamily="2" charset="-122"/>
              </a:rPr>
              <a:t>GV </a:t>
            </a:r>
            <a:r>
              <a:rPr lang="en-US" sz="2500" dirty="0" err="1">
                <a:latin typeface="Times New Roman" panose="02020603050405020304" pitchFamily="18" charset="0"/>
                <a:ea typeface="SimSun" panose="02010600030101010101" pitchFamily="2" charset="-122"/>
              </a:rPr>
              <a:t>thông</a:t>
            </a:r>
            <a:r>
              <a:rPr lang="en-US" sz="2500" dirty="0">
                <a:latin typeface="Times New Roman" panose="02020603050405020304" pitchFamily="18" charset="0"/>
                <a:ea typeface="SimSun" panose="02010600030101010101" pitchFamily="2" charset="-122"/>
              </a:rPr>
              <a:t> </a:t>
            </a:r>
            <a:r>
              <a:rPr lang="en-US" sz="2500" dirty="0" err="1">
                <a:latin typeface="Times New Roman" panose="02020603050405020304" pitchFamily="18" charset="0"/>
                <a:ea typeface="SimSun" panose="02010600030101010101" pitchFamily="2" charset="-122"/>
              </a:rPr>
              <a:t>báo</a:t>
            </a:r>
            <a:r>
              <a:rPr lang="en-US" sz="2500" dirty="0">
                <a:latin typeface="Times New Roman" panose="02020603050405020304" pitchFamily="18" charset="0"/>
                <a:ea typeface="SimSun" panose="02010600030101010101" pitchFamily="2" charset="-122"/>
              </a:rPr>
              <a:t> </a:t>
            </a:r>
            <a:r>
              <a:rPr lang="en-US" sz="2500" dirty="0" err="1">
                <a:latin typeface="Times New Roman" panose="02020603050405020304" pitchFamily="18" charset="0"/>
                <a:ea typeface="SimSun" panose="02010600030101010101" pitchFamily="2" charset="-122"/>
              </a:rPr>
              <a:t>nhiệm</a:t>
            </a:r>
            <a:r>
              <a:rPr lang="en-US" sz="2500" dirty="0">
                <a:latin typeface="Times New Roman" panose="02020603050405020304" pitchFamily="18" charset="0"/>
                <a:ea typeface="SimSun" panose="02010600030101010101" pitchFamily="2" charset="-122"/>
              </a:rPr>
              <a:t> </a:t>
            </a:r>
            <a:r>
              <a:rPr lang="en-US" sz="2500" dirty="0" err="1">
                <a:latin typeface="Times New Roman" panose="02020603050405020304" pitchFamily="18" charset="0"/>
                <a:ea typeface="SimSun" panose="02010600030101010101" pitchFamily="2" charset="-122"/>
              </a:rPr>
              <a:t>vụ</a:t>
            </a:r>
            <a:r>
              <a:rPr lang="en-US" sz="2500" dirty="0">
                <a:latin typeface="Times New Roman" panose="02020603050405020304" pitchFamily="18" charset="0"/>
                <a:ea typeface="SimSun" panose="02010600030101010101" pitchFamily="2" charset="-122"/>
              </a:rPr>
              <a:t> </a:t>
            </a:r>
            <a:r>
              <a:rPr lang="en-US" sz="2500" dirty="0" err="1">
                <a:latin typeface="Times New Roman" panose="02020603050405020304" pitchFamily="18" charset="0"/>
                <a:ea typeface="SimSun" panose="02010600030101010101" pitchFamily="2" charset="-122"/>
              </a:rPr>
              <a:t>hoạt</a:t>
            </a:r>
            <a:r>
              <a:rPr lang="en-US" sz="2500" dirty="0">
                <a:latin typeface="Times New Roman" panose="02020603050405020304" pitchFamily="18" charset="0"/>
                <a:ea typeface="SimSun" panose="02010600030101010101" pitchFamily="2" charset="-122"/>
              </a:rPr>
              <a:t> </a:t>
            </a:r>
            <a:r>
              <a:rPr lang="en-US" sz="2500" dirty="0" err="1">
                <a:latin typeface="Times New Roman" panose="02020603050405020304" pitchFamily="18" charset="0"/>
                <a:ea typeface="SimSun" panose="02010600030101010101" pitchFamily="2" charset="-122"/>
              </a:rPr>
              <a:t>động</a:t>
            </a:r>
            <a:r>
              <a:rPr lang="en-US" sz="2500" dirty="0">
                <a:latin typeface="Times New Roman" panose="02020603050405020304" pitchFamily="18" charset="0"/>
                <a:ea typeface="SimSun" panose="02010600030101010101" pitchFamily="2" charset="-122"/>
              </a:rPr>
              <a:t> </a:t>
            </a:r>
            <a:r>
              <a:rPr lang="en-US" sz="2500" dirty="0" err="1">
                <a:latin typeface="Times New Roman" panose="02020603050405020304" pitchFamily="18" charset="0"/>
                <a:ea typeface="SimSun" panose="02010600030101010101" pitchFamily="2" charset="-122"/>
              </a:rPr>
              <a:t>học</a:t>
            </a:r>
            <a:r>
              <a:rPr lang="en-US" sz="2500" dirty="0">
                <a:latin typeface="Times New Roman" panose="02020603050405020304" pitchFamily="18" charset="0"/>
                <a:ea typeface="SimSun" panose="02010600030101010101" pitchFamily="2" charset="-122"/>
              </a:rPr>
              <a:t> </a:t>
            </a:r>
            <a:r>
              <a:rPr lang="en-US" sz="2500" dirty="0" err="1">
                <a:latin typeface="Times New Roman" panose="02020603050405020304" pitchFamily="18" charset="0"/>
                <a:ea typeface="SimSun" panose="02010600030101010101" pitchFamily="2" charset="-122"/>
              </a:rPr>
              <a:t>tập</a:t>
            </a:r>
            <a:r>
              <a:rPr lang="en-US" sz="2500" dirty="0">
                <a:latin typeface="Times New Roman" panose="02020603050405020304" pitchFamily="18" charset="0"/>
                <a:ea typeface="SimSun" panose="02010600030101010101" pitchFamily="2" charset="-122"/>
              </a:rPr>
              <a:t> </a:t>
            </a:r>
            <a:r>
              <a:rPr lang="en-US" sz="2500" dirty="0" err="1">
                <a:latin typeface="Times New Roman" panose="02020603050405020304" pitchFamily="18" charset="0"/>
                <a:ea typeface="SimSun" panose="02010600030101010101" pitchFamily="2" charset="-122"/>
              </a:rPr>
              <a:t>kế</a:t>
            </a:r>
            <a:r>
              <a:rPr lang="en-US" sz="2500" dirty="0">
                <a:latin typeface="Times New Roman" panose="02020603050405020304" pitchFamily="18" charset="0"/>
                <a:ea typeface="SimSun" panose="02010600030101010101" pitchFamily="2" charset="-122"/>
              </a:rPr>
              <a:t> </a:t>
            </a:r>
            <a:r>
              <a:rPr lang="en-US" sz="2500" dirty="0" err="1">
                <a:latin typeface="Times New Roman" panose="02020603050405020304" pitchFamily="18" charset="0"/>
                <a:ea typeface="SimSun" panose="02010600030101010101" pitchFamily="2" charset="-122"/>
              </a:rPr>
              <a:t>tiếp</a:t>
            </a:r>
            <a:r>
              <a:rPr lang="en-US" sz="2500" dirty="0">
                <a:latin typeface="Times New Roman" panose="02020603050405020304" pitchFamily="18" charset="0"/>
                <a:ea typeface="SimSun" panose="02010600030101010101" pitchFamily="2" charset="-122"/>
              </a:rPr>
              <a:t>: </a:t>
            </a:r>
            <a:r>
              <a:rPr lang="en-US" sz="2500" dirty="0" err="1">
                <a:latin typeface="Times New Roman" panose="02020603050405020304" pitchFamily="18" charset="0"/>
                <a:ea typeface="SimSun" panose="02010600030101010101" pitchFamily="2" charset="-122"/>
              </a:rPr>
              <a:t>thi</a:t>
            </a:r>
            <a:r>
              <a:rPr lang="en-US" sz="2500" dirty="0">
                <a:latin typeface="Times New Roman" panose="02020603050405020304" pitchFamily="18" charset="0"/>
                <a:ea typeface="SimSun" panose="02010600030101010101" pitchFamily="2" charset="-122"/>
              </a:rPr>
              <a:t> </a:t>
            </a:r>
            <a:r>
              <a:rPr lang="en-US" sz="2500" dirty="0" err="1">
                <a:latin typeface="Times New Roman" panose="02020603050405020304" pitchFamily="18" charset="0"/>
                <a:ea typeface="SimSun" panose="02010600030101010101" pitchFamily="2" charset="-122"/>
              </a:rPr>
              <a:t>công</a:t>
            </a:r>
            <a:r>
              <a:rPr lang="en-US" sz="2500" dirty="0">
                <a:latin typeface="Times New Roman" panose="02020603050405020304" pitchFamily="18" charset="0"/>
                <a:ea typeface="SimSun" panose="02010600030101010101" pitchFamily="2" charset="-122"/>
              </a:rPr>
              <a:t> </a:t>
            </a:r>
            <a:r>
              <a:rPr lang="en-US" sz="2500" dirty="0" err="1">
                <a:latin typeface="Times New Roman" panose="02020603050405020304" pitchFamily="18" charset="0"/>
                <a:ea typeface="SimSun" panose="02010600030101010101" pitchFamily="2" charset="-122"/>
              </a:rPr>
              <a:t>và</a:t>
            </a:r>
            <a:r>
              <a:rPr lang="en-US" sz="2500" dirty="0">
                <a:latin typeface="Times New Roman" panose="02020603050405020304" pitchFamily="18" charset="0"/>
                <a:ea typeface="SimSun" panose="02010600030101010101" pitchFamily="2" charset="-122"/>
              </a:rPr>
              <a:t> </a:t>
            </a:r>
            <a:r>
              <a:rPr lang="en-US" sz="2500" dirty="0" err="1">
                <a:latin typeface="Times New Roman" panose="02020603050405020304" pitchFamily="18" charset="0"/>
                <a:ea typeface="SimSun" panose="02010600030101010101" pitchFamily="2" charset="-122"/>
              </a:rPr>
              <a:t>báo</a:t>
            </a:r>
            <a:r>
              <a:rPr lang="en-US" sz="2500" dirty="0">
                <a:latin typeface="Times New Roman" panose="02020603050405020304" pitchFamily="18" charset="0"/>
                <a:ea typeface="SimSun" panose="02010600030101010101" pitchFamily="2" charset="-122"/>
              </a:rPr>
              <a:t> </a:t>
            </a:r>
            <a:r>
              <a:rPr lang="en-US" sz="2500" dirty="0" err="1">
                <a:latin typeface="Times New Roman" panose="02020603050405020304" pitchFamily="18" charset="0"/>
                <a:ea typeface="SimSun" panose="02010600030101010101" pitchFamily="2" charset="-122"/>
              </a:rPr>
              <a:t>cáo</a:t>
            </a:r>
            <a:r>
              <a:rPr lang="en-US" sz="2500" dirty="0">
                <a:latin typeface="Times New Roman" panose="02020603050405020304" pitchFamily="18" charset="0"/>
                <a:ea typeface="SimSun" panose="02010600030101010101" pitchFamily="2" charset="-122"/>
              </a:rPr>
              <a:t> </a:t>
            </a:r>
            <a:r>
              <a:rPr lang="en-US" sz="2500" dirty="0" err="1">
                <a:latin typeface="Times New Roman" panose="02020603050405020304" pitchFamily="18" charset="0"/>
                <a:ea typeface="SimSun" panose="02010600030101010101" pitchFamily="2" charset="-122"/>
              </a:rPr>
              <a:t>sản</a:t>
            </a:r>
            <a:r>
              <a:rPr lang="en-US" sz="2500" dirty="0">
                <a:latin typeface="Times New Roman" panose="02020603050405020304" pitchFamily="18" charset="0"/>
                <a:ea typeface="SimSun" panose="02010600030101010101" pitchFamily="2" charset="-122"/>
              </a:rPr>
              <a:t> </a:t>
            </a:r>
            <a:r>
              <a:rPr lang="en-US" sz="2500" dirty="0" err="1">
                <a:latin typeface="Times New Roman" panose="02020603050405020304" pitchFamily="18" charset="0"/>
                <a:ea typeface="SimSun" panose="02010600030101010101" pitchFamily="2" charset="-122"/>
              </a:rPr>
              <a:t>phẩm</a:t>
            </a:r>
            <a:r>
              <a:rPr lang="en-US" sz="2500" dirty="0">
                <a:latin typeface="Times New Roman" panose="02020603050405020304" pitchFamily="18" charset="0"/>
                <a:ea typeface="SimSun" panose="02010600030101010101" pitchFamily="2" charset="-122"/>
              </a:rPr>
              <a:t>.</a:t>
            </a:r>
            <a:endParaRPr lang="en-US" sz="2500" dirty="0"/>
          </a:p>
        </p:txBody>
      </p:sp>
    </p:spTree>
    <p:extLst>
      <p:ext uri="{BB962C8B-B14F-4D97-AF65-F5344CB8AC3E}">
        <p14:creationId xmlns:p14="http://schemas.microsoft.com/office/powerpoint/2010/main" val="1783705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ivider slide image">
            <a:extLst>
              <a:ext uri="{FF2B5EF4-FFF2-40B4-BE49-F238E27FC236}">
                <a16:creationId xmlns:a16="http://schemas.microsoft.com/office/drawing/2014/main" id="{177FEC3E-B2FE-9045-8D49-89B1E3D20CB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24" name="TextBox 23">
            <a:extLst>
              <a:ext uri="{FF2B5EF4-FFF2-40B4-BE49-F238E27FC236}">
                <a16:creationId xmlns:a16="http://schemas.microsoft.com/office/drawing/2014/main" id="{993B1474-02E3-4509-B5C5-84427653BA68}"/>
              </a:ext>
              <a:ext uri="{C183D7F6-B498-43B3-948B-1728B52AA6E4}">
                <adec:decorative xmlns="" xmlns:adec="http://schemas.microsoft.com/office/drawing/2017/decorative" val="1"/>
              </a:ext>
            </a:extLst>
          </p:cNvPr>
          <p:cNvSpPr txBox="1">
            <a:spLocks/>
          </p:cNvSpPr>
          <p:nvPr/>
        </p:nvSpPr>
        <p:spPr>
          <a:xfrm>
            <a:off x="11387102" y="2928857"/>
            <a:ext cx="804898" cy="3140150"/>
          </a:xfrm>
          <a:custGeom>
            <a:avLst/>
            <a:gdLst>
              <a:gd name="connsiteX0" fmla="*/ 99480 w 804898"/>
              <a:gd name="connsiteY0" fmla="*/ 0 h 3140150"/>
              <a:gd name="connsiteX1" fmla="*/ 804898 w 804898"/>
              <a:gd name="connsiteY1" fmla="*/ 0 h 3140150"/>
              <a:gd name="connsiteX2" fmla="*/ 804898 w 804898"/>
              <a:gd name="connsiteY2" fmla="*/ 357262 h 3140150"/>
              <a:gd name="connsiteX3" fmla="*/ 804898 w 804898"/>
              <a:gd name="connsiteY3" fmla="*/ 2782888 h 3140150"/>
              <a:gd name="connsiteX4" fmla="*/ 804898 w 804898"/>
              <a:gd name="connsiteY4" fmla="*/ 3140150 h 3140150"/>
              <a:gd name="connsiteX5" fmla="*/ 99480 w 804898"/>
              <a:gd name="connsiteY5" fmla="*/ 3140150 h 3140150"/>
              <a:gd name="connsiteX6" fmla="*/ 0 w 804898"/>
              <a:gd name="connsiteY6" fmla="*/ 3013250 h 3140150"/>
              <a:gd name="connsiteX7" fmla="*/ 0 w 804898"/>
              <a:gd name="connsiteY7" fmla="*/ 2655988 h 3140150"/>
              <a:gd name="connsiteX8" fmla="*/ 0 w 804898"/>
              <a:gd name="connsiteY8" fmla="*/ 484162 h 3140150"/>
              <a:gd name="connsiteX9" fmla="*/ 0 w 804898"/>
              <a:gd name="connsiteY9" fmla="*/ 126900 h 3140150"/>
              <a:gd name="connsiteX10" fmla="*/ 99480 w 804898"/>
              <a:gd name="connsiteY10" fmla="*/ 0 h 314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898" h="3140150">
                <a:moveTo>
                  <a:pt x="99480" y="0"/>
                </a:moveTo>
                <a:lnTo>
                  <a:pt x="804898" y="0"/>
                </a:lnTo>
                <a:lnTo>
                  <a:pt x="804898" y="357262"/>
                </a:lnTo>
                <a:lnTo>
                  <a:pt x="804898" y="2782888"/>
                </a:lnTo>
                <a:lnTo>
                  <a:pt x="804898" y="3140150"/>
                </a:lnTo>
                <a:lnTo>
                  <a:pt x="99480" y="3140150"/>
                </a:lnTo>
                <a:cubicBezTo>
                  <a:pt x="44539" y="3140150"/>
                  <a:pt x="0" y="3083334"/>
                  <a:pt x="0" y="3013250"/>
                </a:cubicBezTo>
                <a:lnTo>
                  <a:pt x="0" y="2655988"/>
                </a:lnTo>
                <a:lnTo>
                  <a:pt x="0" y="484162"/>
                </a:lnTo>
                <a:lnTo>
                  <a:pt x="0" y="126900"/>
                </a:lnTo>
                <a:cubicBezTo>
                  <a:pt x="0" y="56816"/>
                  <a:pt x="44539" y="0"/>
                  <a:pt x="99480" y="0"/>
                </a:cubicBez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endParaRPr lang="en-US" dirty="0"/>
          </a:p>
        </p:txBody>
      </p:sp>
      <p:sp>
        <p:nvSpPr>
          <p:cNvPr id="18" name="Isosceles Triangle 17">
            <a:extLst>
              <a:ext uri="{FF2B5EF4-FFF2-40B4-BE49-F238E27FC236}">
                <a16:creationId xmlns:a16="http://schemas.microsoft.com/office/drawing/2014/main" id="{FAB4748B-F532-4C70-827A-5FEA8C084327}"/>
              </a:ext>
              <a:ext uri="{C183D7F6-B498-43B3-948B-1728B52AA6E4}">
                <adec:decorative xmlns="" xmlns:adec="http://schemas.microsoft.com/office/drawing/2017/decorative" val="1"/>
              </a:ext>
            </a:extLst>
          </p:cNvPr>
          <p:cNvSpPr/>
          <p:nvPr/>
        </p:nvSpPr>
        <p:spPr>
          <a:xfrm rot="10800000">
            <a:off x="11391864" y="5548307"/>
            <a:ext cx="450092"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7425293" y="2408157"/>
            <a:ext cx="4459766" cy="3146839"/>
          </a:xfrm>
        </p:spPr>
        <p:txBody>
          <a:bodyPr/>
          <a:lstStyle/>
          <a:p>
            <a:r>
              <a:rPr lang="en-US" dirty="0" smtClean="0">
                <a:latin typeface="Cambria Math" panose="02040503050406030204" pitchFamily="18" charset="0"/>
                <a:ea typeface="Cambria Math" panose="02040503050406030204" pitchFamily="18" charset="0"/>
              </a:rPr>
              <a:t>HOẠT  ĐỘNG  </a:t>
            </a:r>
            <a:r>
              <a:rPr lang="en-US" dirty="0" smtClean="0">
                <a:latin typeface="Cambria Math" panose="02040503050406030204" pitchFamily="18" charset="0"/>
                <a:ea typeface="Cambria Math" panose="02040503050406030204" pitchFamily="18" charset="0"/>
              </a:rPr>
              <a:t>4</a:t>
            </a:r>
            <a:r>
              <a:rPr lang="en-US" dirty="0" smtClean="0"/>
              <a:t/>
            </a:r>
            <a:br>
              <a:rPr lang="en-US" dirty="0" smtClean="0"/>
            </a:br>
            <a:endParaRPr lang="en-US" dirty="0"/>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7590680" y="3724823"/>
            <a:ext cx="4000500" cy="997905"/>
          </a:xfrm>
        </p:spPr>
        <p:txBody>
          <a:bodyPr/>
          <a:lstStyle/>
          <a:p>
            <a:r>
              <a:rPr lang="en-US" sz="3200" dirty="0" smtClean="0">
                <a:latin typeface="Cambria Math" panose="02040503050406030204" pitchFamily="18" charset="0"/>
                <a:ea typeface="Cambria Math" panose="02040503050406030204" pitchFamily="18" charset="0"/>
              </a:rPr>
              <a:t>THỰC HIỆN MÔ HÌNH</a:t>
            </a:r>
            <a:endParaRPr lang="en-US" sz="3200" dirty="0">
              <a:latin typeface="Cambria Math" panose="02040503050406030204" pitchFamily="18" charset="0"/>
              <a:ea typeface="Cambria Math" panose="02040503050406030204" pitchFamily="18" charset="0"/>
            </a:endParaRPr>
          </a:p>
        </p:txBody>
      </p:sp>
      <p:sp>
        <p:nvSpPr>
          <p:cNvPr id="15" name="Freeform 5">
            <a:extLst>
              <a:ext uri="{FF2B5EF4-FFF2-40B4-BE49-F238E27FC236}">
                <a16:creationId xmlns:a16="http://schemas.microsoft.com/office/drawing/2014/main" id="{7746F873-A4ED-4E4C-BB89-CA0FBB9E9582}"/>
              </a:ext>
              <a:ext uri="{C183D7F6-B498-43B3-948B-1728B52AA6E4}">
                <adec:decorative xmlns="" xmlns:adec="http://schemas.microsoft.com/office/drawing/2017/decorative" val="1"/>
              </a:ext>
            </a:extLst>
          </p:cNvPr>
          <p:cNvSpPr>
            <a:spLocks noChangeAspect="1"/>
          </p:cNvSpPr>
          <p:nvPr/>
        </p:nvSpPr>
        <p:spPr bwMode="auto">
          <a:xfrm>
            <a:off x="456656" y="5118766"/>
            <a:ext cx="751030" cy="65906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5" descr="Hollow accent block">
            <a:extLst>
              <a:ext uri="{FF2B5EF4-FFF2-40B4-BE49-F238E27FC236}">
                <a16:creationId xmlns:a16="http://schemas.microsoft.com/office/drawing/2014/main" id="{E0D7A780-33BC-4E68-9763-AB62376D5024}"/>
              </a:ext>
              <a:ext uri="{C183D7F6-B498-43B3-948B-1728B52AA6E4}">
                <adec:decorative xmlns="" xmlns:adec="http://schemas.microsoft.com/office/drawing/2017/decorative" val="1"/>
              </a:ext>
            </a:extLst>
          </p:cNvPr>
          <p:cNvSpPr>
            <a:spLocks noChangeAspect="1"/>
          </p:cNvSpPr>
          <p:nvPr/>
        </p:nvSpPr>
        <p:spPr bwMode="auto">
          <a:xfrm>
            <a:off x="1779027" y="11601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75000"/>
                <a:lumOff val="2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p:txBody>
          <a:bodyPr/>
          <a:lstStyle/>
          <a:p>
            <a:fld id="{19B51A1E-902D-48AF-9020-955120F399B6}" type="slidenum">
              <a:rPr lang="en-US" smtClean="0"/>
              <a:pPr/>
              <a:t>25</a:t>
            </a:fld>
            <a:endParaRPr lang="en-US" dirty="0"/>
          </a:p>
        </p:txBody>
      </p:sp>
    </p:spTree>
    <p:extLst>
      <p:ext uri="{BB962C8B-B14F-4D97-AF65-F5344CB8AC3E}">
        <p14:creationId xmlns:p14="http://schemas.microsoft.com/office/powerpoint/2010/main" val="21740435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1272208" y="281960"/>
            <a:ext cx="5184913" cy="432000"/>
          </a:xfrm>
        </p:spPr>
        <p:txBody>
          <a:bodyPr>
            <a:normAutofit fontScale="90000"/>
          </a:bodyPr>
          <a:lstStyle/>
          <a:p>
            <a:r>
              <a:rPr lang="en-US" dirty="0"/>
              <a:t>1</a:t>
            </a:r>
            <a:r>
              <a:rPr lang="en-US" dirty="0" smtClean="0"/>
              <a:t>. MỤC TIÊU</a:t>
            </a:r>
            <a:endParaRPr lang="en-US" dirty="0"/>
          </a:p>
        </p:txBody>
      </p:sp>
      <p:pic>
        <p:nvPicPr>
          <p:cNvPr id="18" name="Picture Placeholder 17" descr="decorative element">
            <a:extLst>
              <a:ext uri="{FF2B5EF4-FFF2-40B4-BE49-F238E27FC236}">
                <a16:creationId xmlns:a16="http://schemas.microsoft.com/office/drawing/2014/main" id="{40103AEC-DE5B-544B-A074-043639D164F6}"/>
              </a:ext>
            </a:extLst>
          </p:cNvPr>
          <p:cNvPicPr>
            <a:picLocks noGrp="1" noChangeAspect="1"/>
          </p:cNvPicPr>
          <p:nvPr>
            <p:ph type="pic" sz="quarter" idx="33"/>
          </p:nvPr>
        </p:nvPicPr>
        <p:blipFill>
          <a:blip r:embed="rId2">
            <a:extLst>
              <a:ext uri="{28A0092B-C50C-407E-A947-70E740481C1C}">
                <a14:useLocalDpi xmlns:a14="http://schemas.microsoft.com/office/drawing/2010/main" val="0"/>
              </a:ext>
            </a:extLst>
          </a:blip>
          <a:srcRect/>
          <a:stretch>
            <a:fillRect/>
          </a:stretch>
        </p:blipFill>
        <p:spPr>
          <a:xfrm>
            <a:off x="9085384" y="0"/>
            <a:ext cx="2743200" cy="6721475"/>
          </a:xfrm>
        </p:spPr>
      </p:pic>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4294967295"/>
          </p:nvPr>
        </p:nvSpPr>
        <p:spPr/>
        <p:txBody>
          <a:bodyPr/>
          <a:lstStyle/>
          <a:p>
            <a:fld id="{19B51A1E-902D-48AF-9020-955120F399B6}" type="slidenum">
              <a:rPr lang="en-US" smtClean="0"/>
              <a:pPr/>
              <a:t>26</a:t>
            </a:fld>
            <a:endParaRPr lang="en-US" dirty="0"/>
          </a:p>
        </p:txBody>
      </p:sp>
      <p:sp>
        <p:nvSpPr>
          <p:cNvPr id="9" name="Rectangle 8"/>
          <p:cNvSpPr/>
          <p:nvPr/>
        </p:nvSpPr>
        <p:spPr>
          <a:xfrm>
            <a:off x="689113" y="713960"/>
            <a:ext cx="7813176" cy="4355038"/>
          </a:xfrm>
          <a:prstGeom prst="rect">
            <a:avLst/>
          </a:prstGeom>
        </p:spPr>
        <p:txBody>
          <a:bodyPr wrap="square">
            <a:spAutoFit/>
          </a:bodyPr>
          <a:lstStyle/>
          <a:p>
            <a:pPr marL="285750" lvl="0" indent="-285750">
              <a:lnSpc>
                <a:spcPct val="150000"/>
              </a:lnSpc>
              <a:spcAft>
                <a:spcPts val="1000"/>
              </a:spcAft>
              <a:buFont typeface="Arial" panose="020B0604020202020204" pitchFamily="34" charset="0"/>
              <a:buChar char="•"/>
            </a:pPr>
            <a:r>
              <a:rPr lang="vi-VN" sz="2400" dirty="0">
                <a:latin typeface="Cambria Math" panose="02040503050406030204" pitchFamily="18" charset="0"/>
                <a:ea typeface="Cambria Math" panose="02040503050406030204" pitchFamily="18" charset="0"/>
                <a:cs typeface="Times New Roman" panose="02020603050405020304" pitchFamily="18" charset="0"/>
              </a:rPr>
              <a:t>Chỉ ra được và tính toán các đặc trưng cơ bản của sóng được thể hiện trên mô hình sản phẩm.</a:t>
            </a:r>
            <a:endParaRPr lang="en-US" sz="2400" dirty="0">
              <a:latin typeface="Cambria Math" panose="02040503050406030204" pitchFamily="18" charset="0"/>
              <a:ea typeface="Cambria Math" panose="02040503050406030204" pitchFamily="18" charset="0"/>
              <a:cs typeface="Times New Roman" panose="02020603050405020304" pitchFamily="18" charset="0"/>
            </a:endParaRPr>
          </a:p>
          <a:p>
            <a:pPr marL="285750" lvl="0" indent="-285750">
              <a:lnSpc>
                <a:spcPct val="150000"/>
              </a:lnSpc>
              <a:spcAft>
                <a:spcPts val="1000"/>
              </a:spcAft>
              <a:buFont typeface="Arial" panose="020B0604020202020204" pitchFamily="34" charset="0"/>
              <a:buChar char="•"/>
            </a:pPr>
            <a:r>
              <a:rPr lang="vi-VN" sz="2400" dirty="0">
                <a:latin typeface="Cambria Math" panose="02040503050406030204" pitchFamily="18" charset="0"/>
                <a:ea typeface="Cambria Math" panose="02040503050406030204" pitchFamily="18" charset="0"/>
                <a:cs typeface="Times New Roman" panose="02020603050405020304" pitchFamily="18" charset="0"/>
              </a:rPr>
              <a:t>Nêu được nguyên nhân sự khác nhau giữa các số liệu kết quả trên.</a:t>
            </a:r>
            <a:endParaRPr lang="en-US" sz="2400" dirty="0">
              <a:latin typeface="Cambria Math" panose="02040503050406030204" pitchFamily="18" charset="0"/>
              <a:ea typeface="Cambria Math" panose="02040503050406030204" pitchFamily="18" charset="0"/>
              <a:cs typeface="Times New Roman" panose="02020603050405020304" pitchFamily="18" charset="0"/>
            </a:endParaRPr>
          </a:p>
          <a:p>
            <a:pPr marL="285750" lvl="0" indent="-285750">
              <a:lnSpc>
                <a:spcPct val="150000"/>
              </a:lnSpc>
              <a:spcAft>
                <a:spcPts val="1000"/>
              </a:spcAft>
              <a:buFont typeface="Arial" panose="020B0604020202020204" pitchFamily="34" charset="0"/>
              <a:buChar char="•"/>
            </a:pPr>
            <a:r>
              <a:rPr lang="vi-VN" sz="2400" dirty="0">
                <a:latin typeface="Cambria Math" panose="02040503050406030204" pitchFamily="18" charset="0"/>
                <a:ea typeface="Cambria Math" panose="02040503050406030204" pitchFamily="18" charset="0"/>
                <a:cs typeface="Times New Roman" panose="02020603050405020304" pitchFamily="18" charset="0"/>
              </a:rPr>
              <a:t>Thử nghiệm sản phẩm và điều chỉnh các thông số đặc trưng cơ bản của sóng.</a:t>
            </a:r>
            <a:endParaRPr lang="en-US" sz="2400" dirty="0">
              <a:latin typeface="Cambria Math" panose="02040503050406030204" pitchFamily="18" charset="0"/>
              <a:ea typeface="Cambria Math" panose="02040503050406030204" pitchFamily="18" charset="0"/>
              <a:cs typeface="Times New Roman" panose="02020603050405020304" pitchFamily="18" charset="0"/>
            </a:endParaRPr>
          </a:p>
          <a:p>
            <a:pPr marL="285750" lvl="0" indent="-285750">
              <a:lnSpc>
                <a:spcPct val="150000"/>
              </a:lnSpc>
              <a:spcAft>
                <a:spcPts val="1000"/>
              </a:spcAft>
              <a:buFont typeface="Arial" panose="020B0604020202020204" pitchFamily="34" charset="0"/>
              <a:buChar char="•"/>
            </a:pPr>
            <a:r>
              <a:rPr lang="vi-VN" sz="2400" dirty="0">
                <a:latin typeface="Cambria Math" panose="02040503050406030204" pitchFamily="18" charset="0"/>
                <a:ea typeface="Cambria Math" panose="02040503050406030204" pitchFamily="18" charset="0"/>
                <a:cs typeface="Times New Roman" panose="02020603050405020304" pitchFamily="18" charset="0"/>
              </a:rPr>
              <a:t>Chỉ ra được các ý kiến cải tiến mô hình sản phẩm.</a:t>
            </a:r>
            <a:endParaRPr lang="en-US" sz="2400" dirty="0">
              <a:effectLst/>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AEA5083B-CC27-4F1C-AD03-E3DBEC1C9E78}"/>
              </a:ext>
            </a:extLst>
          </p:cNvPr>
          <p:cNvSpPr txBox="1">
            <a:spLocks/>
          </p:cNvSpPr>
          <p:nvPr/>
        </p:nvSpPr>
        <p:spPr>
          <a:xfrm>
            <a:off x="1272208" y="5068998"/>
            <a:ext cx="5472000" cy="432000"/>
          </a:xfrm>
          <a:prstGeom prst="rect">
            <a:avLst/>
          </a:prstGeom>
        </p:spPr>
        <p:txBody>
          <a:bodyPr vert="horz" lIns="0" tIns="0" rIns="0" bIns="0" rtlCol="0" anchor="b">
            <a:normAutofit fontScale="97500"/>
          </a:bodyPr>
          <a:lstStyle>
            <a:lvl1pPr algn="l" defTabSz="914400" rtl="0" eaLnBrk="1" latinLnBrk="0" hangingPunct="1">
              <a:lnSpc>
                <a:spcPct val="90000"/>
              </a:lnSpc>
              <a:spcBef>
                <a:spcPct val="0"/>
              </a:spcBef>
              <a:buNone/>
              <a:defRPr sz="3200" b="1" kern="1200">
                <a:solidFill>
                  <a:schemeClr val="tx1">
                    <a:lumMod val="75000"/>
                    <a:lumOff val="25000"/>
                  </a:schemeClr>
                </a:solidFill>
                <a:latin typeface="+mj-lt"/>
                <a:ea typeface="+mj-ea"/>
                <a:cs typeface="+mj-cs"/>
              </a:defRPr>
            </a:lvl1pPr>
          </a:lstStyle>
          <a:p>
            <a:r>
              <a:rPr lang="en-US" dirty="0" smtClean="0"/>
              <a:t>2. NỘI DUNG</a:t>
            </a:r>
            <a:endParaRPr lang="en-US" dirty="0"/>
          </a:p>
        </p:txBody>
      </p:sp>
      <p:sp>
        <p:nvSpPr>
          <p:cNvPr id="12" name="Rectangle 11"/>
          <p:cNvSpPr/>
          <p:nvPr/>
        </p:nvSpPr>
        <p:spPr>
          <a:xfrm>
            <a:off x="808270" y="5500998"/>
            <a:ext cx="8277113" cy="1200329"/>
          </a:xfrm>
          <a:prstGeom prst="rect">
            <a:avLst/>
          </a:prstGeom>
        </p:spPr>
        <p:txBody>
          <a:bodyPr wrap="square">
            <a:spAutoFit/>
          </a:bodyPr>
          <a:lstStyle/>
          <a:p>
            <a:pPr>
              <a:lnSpc>
                <a:spcPct val="150000"/>
              </a:lnSpc>
            </a:pPr>
            <a:r>
              <a:rPr lang="vi-VN" sz="2400" b="1" dirty="0">
                <a:latin typeface="Cambria Math" panose="02040503050406030204" pitchFamily="18" charset="0"/>
                <a:ea typeface="Cambria Math" panose="02040503050406030204" pitchFamily="18" charset="0"/>
              </a:rPr>
              <a:t>Trong 1 tuần, </a:t>
            </a:r>
            <a:r>
              <a:rPr lang="vi-VN" sz="2400" dirty="0">
                <a:latin typeface="Cambria Math" panose="02040503050406030204" pitchFamily="18" charset="0"/>
                <a:ea typeface="Cambria Math" panose="02040503050406030204" pitchFamily="18" charset="0"/>
              </a:rPr>
              <a:t>HS làm việc nhóm để hoàn thành mô hình sản phẩm</a:t>
            </a:r>
            <a:endParaRPr lang="en-US" sz="24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9865497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371061" y="118477"/>
            <a:ext cx="5472000" cy="432000"/>
          </a:xfrm>
        </p:spPr>
        <p:txBody>
          <a:bodyPr>
            <a:noAutofit/>
          </a:bodyPr>
          <a:lstStyle/>
          <a:p>
            <a:r>
              <a:rPr lang="en-US" dirty="0">
                <a:latin typeface="Cambria Math" panose="02040503050406030204" pitchFamily="18" charset="0"/>
                <a:ea typeface="Cambria Math" panose="02040503050406030204" pitchFamily="18" charset="0"/>
              </a:rPr>
              <a:t>3. DỰ KIẾN SẢN </a:t>
            </a:r>
            <a:r>
              <a:rPr lang="en-US" dirty="0" smtClean="0">
                <a:latin typeface="Cambria Math" panose="02040503050406030204" pitchFamily="18" charset="0"/>
                <a:ea typeface="Cambria Math" panose="02040503050406030204" pitchFamily="18" charset="0"/>
              </a:rPr>
              <a:t>PHẨM</a:t>
            </a:r>
            <a:endParaRPr lang="en-US" dirty="0">
              <a:latin typeface="Cambria Math" panose="02040503050406030204" pitchFamily="18" charset="0"/>
              <a:ea typeface="Cambria Math" panose="02040503050406030204" pitchFamily="18" charset="0"/>
            </a:endParaRPr>
          </a:p>
        </p:txBody>
      </p:sp>
      <p:pic>
        <p:nvPicPr>
          <p:cNvPr id="14" name="Picture Placeholder 13" descr="Image plaeceholder left">
            <a:extLst>
              <a:ext uri="{FF2B5EF4-FFF2-40B4-BE49-F238E27FC236}">
                <a16:creationId xmlns:a16="http://schemas.microsoft.com/office/drawing/2014/main" id="{FEA01CFE-4F0B-CC44-BFE2-2E561B199D1D}"/>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pic>
        <p:nvPicPr>
          <p:cNvPr id="19" name="Picture Placeholder 18" descr="Image placeholder bottom">
            <a:extLst>
              <a:ext uri="{FF2B5EF4-FFF2-40B4-BE49-F238E27FC236}">
                <a16:creationId xmlns:a16="http://schemas.microsoft.com/office/drawing/2014/main" id="{0E34C8FB-E520-F145-92A4-42863771C42F}"/>
              </a:ext>
            </a:extLst>
          </p:cNvPr>
          <p:cNvPicPr>
            <a:picLocks noGrp="1" noChangeAspect="1"/>
          </p:cNvPicPr>
          <p:nvPr>
            <p:ph type="pic" sz="quarter" idx="35"/>
          </p:nvPr>
        </p:nvPicPr>
        <p:blipFill>
          <a:blip r:embed="rId3" cstate="screen">
            <a:extLst>
              <a:ext uri="{28A0092B-C50C-407E-A947-70E740481C1C}">
                <a14:useLocalDpi xmlns:a14="http://schemas.microsoft.com/office/drawing/2010/main"/>
              </a:ext>
            </a:extLst>
          </a:blip>
          <a:srcRect/>
          <a:stretch>
            <a:fillRect/>
          </a:stretch>
        </p:blipFill>
        <p:spPr/>
      </p:pic>
      <p:pic>
        <p:nvPicPr>
          <p:cNvPr id="17" name="Picture Placeholder 16" descr="Image placeholder top">
            <a:extLst>
              <a:ext uri="{FF2B5EF4-FFF2-40B4-BE49-F238E27FC236}">
                <a16:creationId xmlns:a16="http://schemas.microsoft.com/office/drawing/2014/main" id="{893F9275-F9D8-C846-B8BE-3571B6BA9792}"/>
              </a:ext>
            </a:extLst>
          </p:cNvPr>
          <p:cNvPicPr>
            <a:picLocks noGrp="1" noChangeAspect="1"/>
          </p:cNvPicPr>
          <p:nvPr>
            <p:ph type="pic" sz="quarter" idx="34"/>
          </p:nvPr>
        </p:nvPicPr>
        <p:blipFill>
          <a:blip r:embed="rId4" cstate="screen">
            <a:extLst>
              <a:ext uri="{28A0092B-C50C-407E-A947-70E740481C1C}">
                <a14:useLocalDpi xmlns:a14="http://schemas.microsoft.com/office/drawing/2010/main"/>
              </a:ext>
            </a:extLst>
          </a:blip>
          <a:srcRect/>
          <a:stretch>
            <a:fillRect/>
          </a:stretch>
        </p:blipFill>
        <p:spPr/>
      </p:pic>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3"/>
          </p:nvPr>
        </p:nvSpPr>
        <p:spPr/>
        <p:txBody>
          <a:bodyPr/>
          <a:lstStyle/>
          <a:p>
            <a:fld id="{19B51A1E-902D-48AF-9020-955120F399B6}" type="slidenum">
              <a:rPr lang="en-US" smtClean="0"/>
              <a:pPr/>
              <a:t>27</a:t>
            </a:fld>
            <a:endParaRPr lang="en-US" dirty="0"/>
          </a:p>
        </p:txBody>
      </p:sp>
      <p:sp>
        <p:nvSpPr>
          <p:cNvPr id="8" name="Rectangle 7"/>
          <p:cNvSpPr/>
          <p:nvPr/>
        </p:nvSpPr>
        <p:spPr>
          <a:xfrm>
            <a:off x="278295" y="550477"/>
            <a:ext cx="6096000" cy="3708708"/>
          </a:xfrm>
          <a:prstGeom prst="rect">
            <a:avLst/>
          </a:prstGeom>
        </p:spPr>
        <p:txBody>
          <a:bodyPr>
            <a:spAutoFit/>
          </a:bodyPr>
          <a:lstStyle/>
          <a:p>
            <a:pPr>
              <a:lnSpc>
                <a:spcPct val="150000"/>
              </a:lnSpc>
              <a:spcAft>
                <a:spcPts val="1000"/>
              </a:spcAft>
            </a:pPr>
            <a:r>
              <a:rPr lang="vi-VN" sz="2000" dirty="0">
                <a:latin typeface="Cambria Math" panose="02040503050406030204" pitchFamily="18" charset="0"/>
                <a:ea typeface="Cambria Math" panose="02040503050406030204" pitchFamily="18" charset="0"/>
                <a:cs typeface="Times New Roman" panose="02020603050405020304" pitchFamily="18" charset="0"/>
              </a:rPr>
              <a:t>- Mô hình mô tả sóng.</a:t>
            </a:r>
            <a:endParaRPr lang="en-US" sz="2000" dirty="0">
              <a:latin typeface="Cambria Math" panose="02040503050406030204" pitchFamily="18" charset="0"/>
              <a:ea typeface="Cambria Math" panose="02040503050406030204" pitchFamily="18" charset="0"/>
              <a:cs typeface="Times New Roman" panose="02020603050405020304" pitchFamily="18" charset="0"/>
            </a:endParaRPr>
          </a:p>
          <a:p>
            <a:pPr>
              <a:lnSpc>
                <a:spcPct val="150000"/>
              </a:lnSpc>
              <a:spcAft>
                <a:spcPts val="1000"/>
              </a:spcAft>
            </a:pPr>
            <a:r>
              <a:rPr lang="vi-VN" sz="2000" dirty="0">
                <a:latin typeface="Cambria Math" panose="02040503050406030204" pitchFamily="18" charset="0"/>
                <a:ea typeface="Cambria Math" panose="02040503050406030204" pitchFamily="18" charset="0"/>
                <a:cs typeface="Times New Roman" panose="02020603050405020304" pitchFamily="18" charset="0"/>
              </a:rPr>
              <a:t>- Video trình bày: nguyên vật liệu và các bước thực </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a:t>
            </a:r>
            <a:r>
              <a:rPr lang="vi-VN" sz="2000" dirty="0" smtClean="0">
                <a:latin typeface="Cambria Math" panose="02040503050406030204" pitchFamily="18" charset="0"/>
                <a:ea typeface="Cambria Math" panose="02040503050406030204" pitchFamily="18" charset="0"/>
                <a:cs typeface="Times New Roman" panose="02020603050405020304" pitchFamily="18" charset="0"/>
              </a:rPr>
              <a:t>hiện</a:t>
            </a:r>
            <a:r>
              <a:rPr lang="vi-VN" sz="2000" dirty="0">
                <a:latin typeface="Cambria Math" panose="02040503050406030204" pitchFamily="18" charset="0"/>
                <a:ea typeface="Cambria Math" panose="02040503050406030204" pitchFamily="18" charset="0"/>
                <a:cs typeface="Times New Roman" panose="02020603050405020304" pitchFamily="18" charset="0"/>
              </a:rPr>
              <a:t>, tính toán các thông số đặc trưng cơ bản của sóng mà mô hình sóng thể hiện.</a:t>
            </a:r>
            <a:endParaRPr lang="en-US" sz="2000" dirty="0">
              <a:latin typeface="Cambria Math" panose="02040503050406030204" pitchFamily="18" charset="0"/>
              <a:ea typeface="Cambria Math" panose="02040503050406030204" pitchFamily="18" charset="0"/>
              <a:cs typeface="Times New Roman" panose="02020603050405020304" pitchFamily="18" charset="0"/>
            </a:endParaRPr>
          </a:p>
          <a:p>
            <a:pPr>
              <a:lnSpc>
                <a:spcPct val="150000"/>
              </a:lnSpc>
              <a:spcAft>
                <a:spcPts val="1000"/>
              </a:spcAft>
            </a:pPr>
            <a:r>
              <a:rPr lang="vi-VN" sz="2000" dirty="0">
                <a:latin typeface="Cambria Math" panose="02040503050406030204" pitchFamily="18" charset="0"/>
                <a:ea typeface="Cambria Math" panose="02040503050406030204" pitchFamily="18" charset="0"/>
                <a:cs typeface="Times New Roman" panose="02020603050405020304" pitchFamily="18" charset="0"/>
              </a:rPr>
              <a:t>- Bảng nhật kí hoạt động của các thành viên.</a:t>
            </a:r>
            <a:endParaRPr lang="en-US" sz="2000" dirty="0">
              <a:latin typeface="Cambria Math" panose="02040503050406030204" pitchFamily="18" charset="0"/>
              <a:ea typeface="Cambria Math" panose="02040503050406030204" pitchFamily="18" charset="0"/>
              <a:cs typeface="Times New Roman" panose="02020603050405020304" pitchFamily="18" charset="0"/>
            </a:endParaRPr>
          </a:p>
          <a:p>
            <a:pPr>
              <a:lnSpc>
                <a:spcPct val="150000"/>
              </a:lnSpc>
              <a:spcAft>
                <a:spcPts val="1000"/>
              </a:spcAft>
            </a:pPr>
            <a:r>
              <a:rPr lang="vi-VN" sz="2000" dirty="0" smtClean="0">
                <a:latin typeface="Cambria Math" panose="02040503050406030204" pitchFamily="18" charset="0"/>
                <a:ea typeface="Cambria Math" panose="02040503050406030204" pitchFamily="18" charset="0"/>
                <a:cs typeface="Times New Roman" panose="02020603050405020304" pitchFamily="18" charset="0"/>
              </a:rPr>
              <a:t>- Bảng </a:t>
            </a:r>
            <a:r>
              <a:rPr lang="vi-VN" sz="2000" dirty="0">
                <a:latin typeface="Cambria Math" panose="02040503050406030204" pitchFamily="18" charset="0"/>
                <a:ea typeface="Cambria Math" panose="02040503050406030204" pitchFamily="18" charset="0"/>
                <a:cs typeface="Times New Roman" panose="02020603050405020304" pitchFamily="18" charset="0"/>
              </a:rPr>
              <a:t>ghi chú các khó khăn, thuận lợi khi thực hiện mô hình</a:t>
            </a:r>
            <a:r>
              <a:rPr lang="vi-VN" sz="2000" dirty="0" smtClean="0">
                <a:latin typeface="Cambria Math" panose="02040503050406030204" pitchFamily="18" charset="0"/>
                <a:ea typeface="Cambria Math" panose="02040503050406030204" pitchFamily="18" charset="0"/>
                <a:cs typeface="Times New Roman" panose="02020603050405020304" pitchFamily="18" charset="0"/>
              </a:rPr>
              <a:t>.</a:t>
            </a:r>
            <a:endParaRPr lang="en-US" sz="2000" dirty="0">
              <a:effectLst/>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11" name="TextBox 10"/>
          <p:cNvSpPr txBox="1"/>
          <p:nvPr/>
        </p:nvSpPr>
        <p:spPr>
          <a:xfrm>
            <a:off x="278295" y="4202118"/>
            <a:ext cx="5564766" cy="584775"/>
          </a:xfrm>
          <a:prstGeom prst="rect">
            <a:avLst/>
          </a:prstGeom>
          <a:noFill/>
        </p:spPr>
        <p:txBody>
          <a:bodyPr wrap="square" rtlCol="0">
            <a:spAutoFit/>
          </a:bodyPr>
          <a:lstStyle/>
          <a:p>
            <a:r>
              <a:rPr lang="en-US" sz="3200" b="1" dirty="0" smtClean="0">
                <a:latin typeface="Cambria Math" panose="02040503050406030204" pitchFamily="18" charset="0"/>
                <a:ea typeface="Cambria Math" panose="02040503050406030204" pitchFamily="18" charset="0"/>
              </a:rPr>
              <a:t>4. </a:t>
            </a:r>
            <a:r>
              <a:rPr lang="vi-VN" sz="3200" b="1" dirty="0" smtClean="0">
                <a:latin typeface="Cambria Math" panose="02040503050406030204" pitchFamily="18" charset="0"/>
                <a:ea typeface="Cambria Math" panose="02040503050406030204" pitchFamily="18" charset="0"/>
              </a:rPr>
              <a:t>P</a:t>
            </a:r>
            <a:r>
              <a:rPr lang="en-US" sz="3200" b="1" dirty="0" smtClean="0">
                <a:latin typeface="Cambria Math" panose="02040503050406030204" pitchFamily="18" charset="0"/>
                <a:ea typeface="Cambria Math" panose="02040503050406030204" pitchFamily="18" charset="0"/>
              </a:rPr>
              <a:t>HƯƠNG PHÁP TỔ CHỨC</a:t>
            </a:r>
            <a:endParaRPr lang="en-US" sz="3200" b="1" dirty="0">
              <a:latin typeface="Cambria Math" panose="02040503050406030204" pitchFamily="18" charset="0"/>
              <a:ea typeface="Cambria Math" panose="02040503050406030204" pitchFamily="18" charset="0"/>
            </a:endParaRPr>
          </a:p>
        </p:txBody>
      </p:sp>
      <p:sp>
        <p:nvSpPr>
          <p:cNvPr id="13" name="Rectangle 12"/>
          <p:cNvSpPr/>
          <p:nvPr/>
        </p:nvSpPr>
        <p:spPr>
          <a:xfrm>
            <a:off x="371061" y="5009324"/>
            <a:ext cx="6096000" cy="1420261"/>
          </a:xfrm>
          <a:prstGeom prst="rect">
            <a:avLst/>
          </a:prstGeom>
        </p:spPr>
        <p:txBody>
          <a:bodyPr>
            <a:spAutoFit/>
          </a:bodyPr>
          <a:lstStyle/>
          <a:p>
            <a:pPr>
              <a:lnSpc>
                <a:spcPct val="150000"/>
              </a:lnSpc>
            </a:pPr>
            <a:r>
              <a:rPr lang="en-US" sz="2000" dirty="0" smtClean="0">
                <a:latin typeface="Cambria Math" panose="02040503050406030204" pitchFamily="18" charset="0"/>
                <a:ea typeface="Cambria Math" panose="02040503050406030204" pitchFamily="18" charset="0"/>
              </a:rPr>
              <a:t>- </a:t>
            </a:r>
            <a:r>
              <a:rPr lang="vi-VN" sz="2000" dirty="0" smtClean="0">
                <a:latin typeface="Cambria Math" panose="02040503050406030204" pitchFamily="18" charset="0"/>
                <a:ea typeface="Cambria Math" panose="02040503050406030204" pitchFamily="18" charset="0"/>
              </a:rPr>
              <a:t>GV </a:t>
            </a:r>
            <a:r>
              <a:rPr lang="vi-VN" sz="2000" dirty="0">
                <a:latin typeface="Cambria Math" panose="02040503050406030204" pitchFamily="18" charset="0"/>
                <a:ea typeface="Cambria Math" panose="02040503050406030204" pitchFamily="18" charset="0"/>
              </a:rPr>
              <a:t>có thể hỗ trợ kịp thời giải đáp các thắc mắc của học sinh qua địa chỉ gmail, facebook, điện thoại liên </a:t>
            </a:r>
            <a:r>
              <a:rPr lang="vi-VN" sz="2000" dirty="0" smtClean="0">
                <a:latin typeface="Cambria Math" panose="02040503050406030204" pitchFamily="18" charset="0"/>
                <a:ea typeface="Cambria Math" panose="02040503050406030204" pitchFamily="18" charset="0"/>
              </a:rPr>
              <a:t>lạc</a:t>
            </a:r>
            <a:r>
              <a:rPr lang="en-US" sz="2000" dirty="0" smtClean="0">
                <a:latin typeface="Cambria Math" panose="02040503050406030204" pitchFamily="18" charset="0"/>
                <a:ea typeface="Cambria Math" panose="02040503050406030204" pitchFamily="18" charset="0"/>
              </a:rPr>
              <a:t>.</a:t>
            </a:r>
            <a:endParaRPr lang="en-US" sz="20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4416400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decorative element">
            <a:extLst>
              <a:ext uri="{FF2B5EF4-FFF2-40B4-BE49-F238E27FC236}">
                <a16:creationId xmlns:a16="http://schemas.microsoft.com/office/drawing/2014/main" id="{4FC59329-2EE8-904A-9303-B73C02AB74D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69273" y="63691"/>
            <a:ext cx="9911201" cy="6727346"/>
          </a:xfrm>
        </p:spPr>
      </p:pic>
      <p:sp>
        <p:nvSpPr>
          <p:cNvPr id="14" name="Rectangle 13">
            <a:extLst>
              <a:ext uri="{FF2B5EF4-FFF2-40B4-BE49-F238E27FC236}">
                <a16:creationId xmlns:a16="http://schemas.microsoft.com/office/drawing/2014/main" id="{7E067C8F-5267-7147-B398-AD99FAB4105A}"/>
              </a:ext>
              <a:ext uri="{C183D7F6-B498-43B3-948B-1728B52AA6E4}">
                <adec:decorative xmlns="" xmlns:adec="http://schemas.microsoft.com/office/drawing/2017/decorative" val="1"/>
              </a:ext>
            </a:extLst>
          </p:cNvPr>
          <p:cNvSpPr/>
          <p:nvPr/>
        </p:nvSpPr>
        <p:spPr>
          <a:xfrm>
            <a:off x="69273" y="63691"/>
            <a:ext cx="9911201" cy="6727345"/>
          </a:xfrm>
          <a:prstGeom prst="rect">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p:txBody>
          <a:bodyPr/>
          <a:lstStyle/>
          <a:p>
            <a:r>
              <a:rPr lang="en-US" dirty="0" smtClean="0"/>
              <a:t>HOẠT ĐỘNG </a:t>
            </a:r>
            <a:r>
              <a:rPr lang="en-US" dirty="0" smtClean="0"/>
              <a:t>5</a:t>
            </a:r>
            <a:endParaRPr lang="en-US" dirty="0"/>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p:txBody>
          <a:bodyPr/>
          <a:lstStyle/>
          <a:p>
            <a:r>
              <a:rPr lang="en-US" sz="2400" dirty="0" smtClean="0">
                <a:latin typeface="Cambria Math" panose="02040503050406030204" pitchFamily="18" charset="0"/>
                <a:ea typeface="Cambria Math" panose="02040503050406030204" pitchFamily="18" charset="0"/>
              </a:rPr>
              <a:t>TRÌNH BÀY SẢN PHẨM – THẢO LUẬN</a:t>
            </a:r>
            <a:endParaRPr lang="en-US" sz="2400" dirty="0">
              <a:latin typeface="Cambria Math" panose="02040503050406030204" pitchFamily="18" charset="0"/>
              <a:ea typeface="Cambria Math" panose="02040503050406030204" pitchFamily="18" charset="0"/>
            </a:endParaRPr>
          </a:p>
        </p:txBody>
      </p:sp>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1"/>
          </p:nvPr>
        </p:nvSpPr>
        <p:spPr/>
        <p:txBody>
          <a:bodyPr/>
          <a:lstStyle/>
          <a:p>
            <a:fld id="{19B51A1E-902D-48AF-9020-955120F399B6}" type="slidenum">
              <a:rPr lang="en-US" smtClean="0"/>
              <a:pPr/>
              <a:t>28</a:t>
            </a:fld>
            <a:endParaRPr lang="en-US" dirty="0"/>
          </a:p>
        </p:txBody>
      </p:sp>
    </p:spTree>
    <p:extLst>
      <p:ext uri="{BB962C8B-B14F-4D97-AF65-F5344CB8AC3E}">
        <p14:creationId xmlns:p14="http://schemas.microsoft.com/office/powerpoint/2010/main" val="36434837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629800" y="238666"/>
            <a:ext cx="4500000" cy="498616"/>
          </a:xfrm>
          <a:solidFill>
            <a:schemeClr val="tx1"/>
          </a:solidFill>
        </p:spPr>
        <p:txBody>
          <a:bodyPr/>
          <a:lstStyle/>
          <a:p>
            <a:r>
              <a:rPr lang="en-US" dirty="0" smtClean="0"/>
              <a:t>1. MỤC TIÊU</a:t>
            </a:r>
            <a:endParaRPr lang="en-US"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004444" y="238666"/>
            <a:ext cx="4500000" cy="496920"/>
          </a:xfrm>
        </p:spPr>
        <p:txBody>
          <a:bodyPr/>
          <a:lstStyle/>
          <a:p>
            <a:r>
              <a:rPr lang="en-US" dirty="0" smtClean="0"/>
              <a:t>2. NỘI DUNG</a:t>
            </a:r>
            <a:endParaRPr lang="en-US" dirty="0"/>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447502" y="6401750"/>
            <a:ext cx="278418" cy="274324"/>
          </a:xfrm>
        </p:spPr>
        <p:txBody>
          <a:bodyPr/>
          <a:lstStyle/>
          <a:p>
            <a:fld id="{19B51A1E-902D-48AF-9020-955120F399B6}" type="slidenum">
              <a:rPr lang="en-US" smtClean="0"/>
              <a:pPr/>
              <a:t>29</a:t>
            </a:fld>
            <a:endParaRPr lang="en-US" dirty="0"/>
          </a:p>
        </p:txBody>
      </p:sp>
      <p:sp>
        <p:nvSpPr>
          <p:cNvPr id="14" name="Rectangle 13"/>
          <p:cNvSpPr/>
          <p:nvPr/>
        </p:nvSpPr>
        <p:spPr>
          <a:xfrm>
            <a:off x="523782" y="1141535"/>
            <a:ext cx="4500000" cy="3399072"/>
          </a:xfrm>
          <a:prstGeom prst="rect">
            <a:avLst/>
          </a:prstGeom>
        </p:spPr>
        <p:txBody>
          <a:bodyPr wrap="square">
            <a:spAutoFit/>
          </a:bodyPr>
          <a:lstStyle/>
          <a:p>
            <a:pPr marL="342900" lvl="0" indent="-342900">
              <a:lnSpc>
                <a:spcPct val="150000"/>
              </a:lnSpc>
              <a:spcBef>
                <a:spcPts val="100"/>
              </a:spcBef>
              <a:spcAft>
                <a:spcPts val="300"/>
              </a:spcAft>
              <a:buFont typeface="Symbol" panose="05050102010706020507" pitchFamily="18" charset="2"/>
              <a:buChar char="-"/>
            </a:pPr>
            <a:r>
              <a:rPr lang="en-US" sz="2400" dirty="0" err="1">
                <a:latin typeface="Cambria Math" panose="02040503050406030204" pitchFamily="18" charset="0"/>
                <a:ea typeface="Cambria Math" panose="02040503050406030204" pitchFamily="18" charset="0"/>
                <a:cs typeface="Times New Roman" panose="02020603050405020304" pitchFamily="18" charset="0"/>
              </a:rPr>
              <a:t>Trình</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bày</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cách</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vận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hành</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và</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thao</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tác</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được</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trên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mô</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hình</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tự</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chế</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p>
          <a:p>
            <a:pPr marL="342900" lvl="0" indent="-342900">
              <a:lnSpc>
                <a:spcPct val="150000"/>
              </a:lnSpc>
              <a:spcBef>
                <a:spcPts val="100"/>
              </a:spcBef>
              <a:spcAft>
                <a:spcPts val="300"/>
              </a:spcAft>
              <a:buFont typeface="Symbol" panose="05050102010706020507" pitchFamily="18" charset="2"/>
              <a:buChar char="-"/>
            </a:pPr>
            <a:r>
              <a:rPr lang="en-US" sz="2400" dirty="0" err="1">
                <a:latin typeface="Cambria Math" panose="02040503050406030204" pitchFamily="18" charset="0"/>
                <a:ea typeface="Cambria Math" panose="02040503050406030204" pitchFamily="18" charset="0"/>
                <a:cs typeface="Times New Roman" panose="02020603050405020304" pitchFamily="18" charset="0"/>
              </a:rPr>
              <a:t>Giải</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thích</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được</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ưu</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điểm</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và</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hạn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chế</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của</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mô</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hình</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sản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phẩm</a:t>
            </a:r>
            <a:endParaRPr lang="en-US" sz="2400" u="none" strike="noStrike" dirty="0">
              <a:effectLst/>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16" name="Rectangle 15"/>
          <p:cNvSpPr/>
          <p:nvPr/>
        </p:nvSpPr>
        <p:spPr>
          <a:xfrm>
            <a:off x="5629920" y="1141535"/>
            <a:ext cx="6096000" cy="2862322"/>
          </a:xfrm>
          <a:prstGeom prst="rect">
            <a:avLst/>
          </a:prstGeom>
        </p:spPr>
        <p:txBody>
          <a:bodyPr wrap="square">
            <a:spAutoFit/>
          </a:bodyPr>
          <a:lstStyle/>
          <a:p>
            <a:pPr indent="288290">
              <a:lnSpc>
                <a:spcPct val="150000"/>
              </a:lnSpc>
              <a:spcBef>
                <a:spcPts val="100"/>
              </a:spcBef>
              <a:spcAft>
                <a:spcPts val="300"/>
              </a:spcAft>
            </a:pPr>
            <a:r>
              <a:rPr lang="en-US" sz="2400" dirty="0">
                <a:latin typeface="Cambria Math" panose="02040503050406030204" pitchFamily="18" charset="0"/>
                <a:ea typeface="Cambria Math" panose="02040503050406030204" pitchFamily="18" charset="0"/>
                <a:cs typeface="Times New Roman" panose="02020603050405020304" pitchFamily="18" charset="0"/>
              </a:rPr>
              <a:t>HS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báo</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cáo</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và</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sử</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dụng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sản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phẩm</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để</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biểu</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diễn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mô</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hình</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sóng</a:t>
            </a:r>
            <a:r>
              <a:rPr lang="en-US" sz="2400" dirty="0">
                <a:latin typeface="Cambria Math" panose="02040503050406030204" pitchFamily="18" charset="0"/>
                <a:ea typeface="Cambria Math" panose="02040503050406030204" pitchFamily="18" charset="0"/>
                <a:cs typeface="Times New Roman" panose="02020603050405020304" pitchFamily="18" charset="0"/>
              </a:rPr>
              <a:t>. GV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và</a:t>
            </a:r>
            <a:r>
              <a:rPr lang="en-US" sz="2400" dirty="0">
                <a:latin typeface="Cambria Math" panose="02040503050406030204" pitchFamily="18" charset="0"/>
                <a:ea typeface="Cambria Math" panose="02040503050406030204" pitchFamily="18" charset="0"/>
                <a:cs typeface="Times New Roman" panose="02020603050405020304" pitchFamily="18" charset="0"/>
              </a:rPr>
              <a:t> HS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nhận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xét</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và</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nêu</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câu</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hỏi</a:t>
            </a:r>
            <a:r>
              <a:rPr lang="en-US" sz="2400" dirty="0">
                <a:latin typeface="Cambria Math" panose="02040503050406030204" pitchFamily="18" charset="0"/>
                <a:ea typeface="Cambria Math" panose="02040503050406030204" pitchFamily="18" charset="0"/>
                <a:cs typeface="Times New Roman" panose="02020603050405020304" pitchFamily="18" charset="0"/>
              </a:rPr>
              <a:t>. HS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giải</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thích</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được</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ưu</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điểm</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và</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hạn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chế</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của</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mô</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hình</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tự</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chế</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và</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đề</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xuất</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các</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phương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án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cải</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tiến</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endParaRPr lang="en-US" sz="2400" dirty="0">
              <a:effectLst/>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17"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6004444" y="4409806"/>
            <a:ext cx="4500000" cy="498616"/>
          </a:xfrm>
          <a:solidFill>
            <a:schemeClr val="tx1"/>
          </a:solidFill>
        </p:spPr>
        <p:txBody>
          <a:bodyPr/>
          <a:lstStyle/>
          <a:p>
            <a:r>
              <a:rPr lang="en-US" dirty="0" smtClean="0"/>
              <a:t>3. DỰ KIẾN SẢN PHẨM</a:t>
            </a:r>
            <a:endParaRPr lang="en-US" dirty="0"/>
          </a:p>
        </p:txBody>
      </p:sp>
      <p:sp>
        <p:nvSpPr>
          <p:cNvPr id="19" name="Rectangle 18"/>
          <p:cNvSpPr/>
          <p:nvPr/>
        </p:nvSpPr>
        <p:spPr>
          <a:xfrm>
            <a:off x="5629920" y="5210787"/>
            <a:ext cx="5186356" cy="577787"/>
          </a:xfrm>
          <a:prstGeom prst="rect">
            <a:avLst/>
          </a:prstGeom>
        </p:spPr>
        <p:txBody>
          <a:bodyPr wrap="none">
            <a:spAutoFit/>
          </a:bodyPr>
          <a:lstStyle/>
          <a:p>
            <a:pPr marL="342900" lvl="0" indent="-342900">
              <a:lnSpc>
                <a:spcPct val="150000"/>
              </a:lnSpc>
              <a:spcBef>
                <a:spcPts val="100"/>
              </a:spcBef>
              <a:spcAft>
                <a:spcPts val="300"/>
              </a:spcAft>
              <a:buFont typeface="Symbol" panose="05050102010706020507" pitchFamily="18" charset="2"/>
              <a:buChar char="-"/>
            </a:pPr>
            <a:r>
              <a:rPr lang="en-US" sz="2400" dirty="0" err="1">
                <a:latin typeface="Cambria Math" panose="02040503050406030204" pitchFamily="18" charset="0"/>
                <a:ea typeface="Cambria Math" panose="02040503050406030204" pitchFamily="18" charset="0"/>
                <a:cs typeface="Times New Roman" panose="02020603050405020304" pitchFamily="18" charset="0"/>
              </a:rPr>
              <a:t>Bản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đề</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xuất</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cải</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tiến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mô</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hình</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tự</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chế</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endParaRPr lang="en-US" sz="2400" u="none" strike="noStrike" dirty="0">
              <a:effectLst/>
              <a:latin typeface="Cambria Math" panose="02040503050406030204" pitchFamily="18"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930124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aerial view beack town">
            <a:extLst>
              <a:ext uri="{FF2B5EF4-FFF2-40B4-BE49-F238E27FC236}">
                <a16:creationId xmlns:a16="http://schemas.microsoft.com/office/drawing/2014/main" id="{D4E7378D-0752-482D-BA2B-045B98982FE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0" y="81645"/>
            <a:ext cx="12192000" cy="3713018"/>
          </a:xfrm>
        </p:spPr>
      </p:pic>
      <p:sp>
        <p:nvSpPr>
          <p:cNvPr id="9" name="Title 8">
            <a:extLst>
              <a:ext uri="{FF2B5EF4-FFF2-40B4-BE49-F238E27FC236}">
                <a16:creationId xmlns:a16="http://schemas.microsoft.com/office/drawing/2014/main" id="{E68E31FD-BE74-4CB3-A5A5-652148351F11}"/>
              </a:ext>
            </a:extLst>
          </p:cNvPr>
          <p:cNvSpPr>
            <a:spLocks noGrp="1"/>
          </p:cNvSpPr>
          <p:nvPr>
            <p:ph type="title"/>
          </p:nvPr>
        </p:nvSpPr>
        <p:spPr/>
        <p:txBody>
          <a:bodyPr/>
          <a:lstStyle/>
          <a:p>
            <a:r>
              <a:rPr lang="en-US" dirty="0" smtClean="0">
                <a:latin typeface="Cambria Math" panose="02040503050406030204" pitchFamily="18" charset="0"/>
                <a:ea typeface="Cambria Math" panose="02040503050406030204" pitchFamily="18" charset="0"/>
              </a:rPr>
              <a:t>KIẾN THỨC</a:t>
            </a:r>
            <a:endParaRPr lang="en-US" dirty="0">
              <a:latin typeface="Cambria Math" panose="02040503050406030204" pitchFamily="18" charset="0"/>
              <a:ea typeface="Cambria Math" panose="02040503050406030204" pitchFamily="18" charset="0"/>
            </a:endParaRPr>
          </a:p>
        </p:txBody>
      </p:sp>
      <p:sp>
        <p:nvSpPr>
          <p:cNvPr id="13" name="Content Placeholder 12">
            <a:extLst>
              <a:ext uri="{FF2B5EF4-FFF2-40B4-BE49-F238E27FC236}">
                <a16:creationId xmlns:a16="http://schemas.microsoft.com/office/drawing/2014/main" id="{7378E833-4562-4660-94DC-D642C584CBF1}"/>
              </a:ext>
            </a:extLst>
          </p:cNvPr>
          <p:cNvSpPr>
            <a:spLocks noGrp="1"/>
          </p:cNvSpPr>
          <p:nvPr>
            <p:ph sz="quarter" idx="14"/>
          </p:nvPr>
        </p:nvSpPr>
        <p:spPr/>
        <p:txBody>
          <a:bodyPr/>
          <a:lstStyle/>
          <a:p>
            <a:r>
              <a:rPr lang="en-US" dirty="0"/>
              <a:t>Your company name</a:t>
            </a:r>
          </a:p>
        </p:txBody>
      </p:sp>
      <p:sp>
        <p:nvSpPr>
          <p:cNvPr id="4" name="Slide Number Placeholder 3">
            <a:extLst>
              <a:ext uri="{FF2B5EF4-FFF2-40B4-BE49-F238E27FC236}">
                <a16:creationId xmlns:a16="http://schemas.microsoft.com/office/drawing/2014/main" id="{828341D9-3B78-467A-9828-B85D230F5398}"/>
              </a:ext>
            </a:extLst>
          </p:cNvPr>
          <p:cNvSpPr>
            <a:spLocks noGrp="1"/>
          </p:cNvSpPr>
          <p:nvPr>
            <p:ph type="sldNum" sz="quarter" idx="12"/>
          </p:nvPr>
        </p:nvSpPr>
        <p:spPr/>
        <p:txBody>
          <a:bodyPr/>
          <a:lstStyle/>
          <a:p>
            <a:fld id="{48BB047D-A6CD-43AB-96F0-683C726B586B}" type="slidenum">
              <a:rPr lang="en-US" smtClean="0"/>
              <a:pPr/>
              <a:t>3</a:t>
            </a:fld>
            <a:endParaRPr lang="en-US" dirty="0"/>
          </a:p>
        </p:txBody>
      </p:sp>
      <p:sp>
        <p:nvSpPr>
          <p:cNvPr id="3" name="Rectangle 2"/>
          <p:cNvSpPr/>
          <p:nvPr/>
        </p:nvSpPr>
        <p:spPr>
          <a:xfrm>
            <a:off x="-258418" y="4597529"/>
            <a:ext cx="12708835" cy="1754326"/>
          </a:xfrm>
          <a:prstGeom prst="rect">
            <a:avLst/>
          </a:prstGeom>
        </p:spPr>
        <p:txBody>
          <a:bodyPr wrap="square">
            <a:spAutoFit/>
          </a:bodyPr>
          <a:lstStyle/>
          <a:p>
            <a:pPr marL="457200">
              <a:lnSpc>
                <a:spcPct val="150000"/>
              </a:lnSpc>
              <a:spcAft>
                <a:spcPts val="0"/>
              </a:spcAft>
            </a:pP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Phát</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smtClean="0">
                <a:latin typeface="Cambria Math" panose="02040503050406030204" pitchFamily="18" charset="0"/>
                <a:ea typeface="Cambria Math" panose="02040503050406030204" pitchFamily="18" charset="0"/>
                <a:cs typeface="Times New Roman" panose="02020603050405020304" pitchFamily="18" charset="0"/>
              </a:rPr>
              <a:t>biểu</a:t>
            </a:r>
            <a:r>
              <a:rPr lang="en-US" sz="24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định</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nghĩa</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sóng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cơ</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p>
          <a:p>
            <a:pPr marL="457200">
              <a:lnSpc>
                <a:spcPct val="150000"/>
              </a:lnSpc>
              <a:spcAft>
                <a:spcPts val="0"/>
              </a:spcAft>
            </a:pP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Phát</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smtClean="0">
                <a:latin typeface="Cambria Math" panose="02040503050406030204" pitchFamily="18" charset="0"/>
                <a:ea typeface="Cambria Math" panose="02040503050406030204" pitchFamily="18" charset="0"/>
                <a:cs typeface="Times New Roman" panose="02020603050405020304" pitchFamily="18" charset="0"/>
              </a:rPr>
              <a:t>biểu</a:t>
            </a:r>
            <a:r>
              <a:rPr lang="en-US" sz="24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định</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nghĩa</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sóng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dọc</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sóng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ngang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tốc</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độ</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truyền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sóng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chu</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kỳ</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bước</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sóng</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p>
          <a:p>
            <a:pPr marL="457200">
              <a:lnSpc>
                <a:spcPct val="150000"/>
              </a:lnSpc>
              <a:spcAft>
                <a:spcPts val="1000"/>
              </a:spcAft>
            </a:pP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Nêu</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được</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đặc</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trưng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của</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sóng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là</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biên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độ</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chu</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kỳ</a:t>
            </a:r>
            <a:r>
              <a:rPr lang="en-US" sz="2400" dirty="0">
                <a:latin typeface="Cambria Math" panose="02040503050406030204" pitchFamily="18" charset="0"/>
                <a:ea typeface="Cambria Math" panose="02040503050406030204" pitchFamily="18" charset="0"/>
                <a:cs typeface="Times New Roman" panose="02020603050405020304" pitchFamily="18" charset="0"/>
              </a:rPr>
              <a:t> hay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tần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số</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bước</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sóng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và</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năng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lượng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sóng</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endParaRPr lang="en-US" sz="2400" dirty="0">
              <a:effectLst/>
              <a:latin typeface="Cambria Math" panose="02040503050406030204" pitchFamily="18"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045452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403" y="235708"/>
            <a:ext cx="4837234" cy="1037492"/>
          </a:xfrm>
        </p:spPr>
        <p:txBody>
          <a:bodyPr/>
          <a:lstStyle/>
          <a:p>
            <a:r>
              <a:rPr lang="en-US" dirty="0" smtClean="0"/>
              <a:t>4</a:t>
            </a:r>
            <a:r>
              <a:rPr lang="en-US" dirty="0" smtClean="0">
                <a:latin typeface="Cambria Math" panose="02040503050406030204" pitchFamily="18" charset="0"/>
                <a:ea typeface="Cambria Math" panose="02040503050406030204" pitchFamily="18" charset="0"/>
              </a:rPr>
              <a:t>. PHƯƠNG THỨC TỔ CHỨC</a:t>
            </a:r>
            <a:endParaRPr lang="en-US" dirty="0">
              <a:latin typeface="Cambria Math" panose="02040503050406030204" pitchFamily="18" charset="0"/>
              <a:ea typeface="Cambria Math" panose="02040503050406030204" pitchFamily="18" charset="0"/>
            </a:endParaRPr>
          </a:p>
        </p:txBody>
      </p:sp>
      <p:sp>
        <p:nvSpPr>
          <p:cNvPr id="3" name="Slide Number Placeholder 2"/>
          <p:cNvSpPr>
            <a:spLocks noGrp="1"/>
          </p:cNvSpPr>
          <p:nvPr>
            <p:ph type="sldNum" sz="quarter" idx="12"/>
          </p:nvPr>
        </p:nvSpPr>
        <p:spPr/>
        <p:txBody>
          <a:bodyPr/>
          <a:lstStyle/>
          <a:p>
            <a:fld id="{48BB047D-A6CD-43AB-96F0-683C726B586B}" type="slidenum">
              <a:rPr lang="en-US" noProof="0" smtClean="0"/>
              <a:pPr/>
              <a:t>30</a:t>
            </a:fld>
            <a:endParaRPr lang="en-US" noProof="0" dirty="0"/>
          </a:p>
        </p:txBody>
      </p:sp>
      <p:sp>
        <p:nvSpPr>
          <p:cNvPr id="4" name="Text Placeholder 3"/>
          <p:cNvSpPr>
            <a:spLocks noGrp="1"/>
          </p:cNvSpPr>
          <p:nvPr>
            <p:ph type="body" sz="half" idx="2"/>
          </p:nvPr>
        </p:nvSpPr>
        <p:spPr>
          <a:xfrm>
            <a:off x="363416" y="1858618"/>
            <a:ext cx="4195332" cy="3811588"/>
          </a:xfrm>
        </p:spPr>
        <p:txBody>
          <a:bodyPr>
            <a:noAutofit/>
          </a:bodyPr>
          <a:lstStyle/>
          <a:p>
            <a:pPr>
              <a:lnSpc>
                <a:spcPct val="125000"/>
              </a:lnSpc>
              <a:spcBef>
                <a:spcPts val="100"/>
              </a:spcBef>
              <a:spcAft>
                <a:spcPts val="300"/>
              </a:spcAft>
            </a:pPr>
            <a:r>
              <a:rPr lang="en-US" sz="2400" b="1" dirty="0">
                <a:latin typeface="Cambria Math" panose="02040503050406030204" pitchFamily="18" charset="0"/>
                <a:ea typeface="Cambria Math" panose="02040503050406030204" pitchFamily="18" charset="0"/>
                <a:cs typeface="Times New Roman" panose="02020603050405020304" pitchFamily="18" charset="0"/>
              </a:rPr>
              <a:t>2. </a:t>
            </a:r>
            <a:r>
              <a:rPr lang="en-US" sz="2400" b="1" dirty="0" err="1">
                <a:latin typeface="Cambria Math" panose="02040503050406030204" pitchFamily="18" charset="0"/>
                <a:ea typeface="Cambria Math" panose="02040503050406030204" pitchFamily="18" charset="0"/>
                <a:cs typeface="Times New Roman" panose="02020603050405020304" pitchFamily="18" charset="0"/>
              </a:rPr>
              <a:t>Thử</a:t>
            </a:r>
            <a:r>
              <a:rPr lang="en-US" sz="2400" b="1" dirty="0">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latin typeface="Cambria Math" panose="02040503050406030204" pitchFamily="18" charset="0"/>
                <a:ea typeface="Cambria Math" panose="02040503050406030204" pitchFamily="18" charset="0"/>
                <a:cs typeface="Times New Roman" panose="02020603050405020304" pitchFamily="18" charset="0"/>
              </a:rPr>
              <a:t>nghiệm</a:t>
            </a:r>
            <a:r>
              <a:rPr lang="en-US" sz="2400" b="1" dirty="0">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latin typeface="Cambria Math" panose="02040503050406030204" pitchFamily="18" charset="0"/>
                <a:ea typeface="Cambria Math" panose="02040503050406030204" pitchFamily="18" charset="0"/>
                <a:cs typeface="Times New Roman" panose="02020603050405020304" pitchFamily="18" charset="0"/>
              </a:rPr>
              <a:t>sản</a:t>
            </a:r>
            <a:r>
              <a:rPr lang="en-US" sz="2400" b="1" dirty="0">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latin typeface="Cambria Math" panose="02040503050406030204" pitchFamily="18" charset="0"/>
                <a:ea typeface="Cambria Math" panose="02040503050406030204" pitchFamily="18" charset="0"/>
                <a:cs typeface="Times New Roman" panose="02020603050405020304" pitchFamily="18" charset="0"/>
              </a:rPr>
              <a:t>phẩm</a:t>
            </a:r>
            <a:r>
              <a:rPr lang="en-US" sz="2400" b="1" dirty="0">
                <a:latin typeface="Cambria Math" panose="02040503050406030204" pitchFamily="18" charset="0"/>
                <a:ea typeface="Cambria Math" panose="02040503050406030204" pitchFamily="18" charset="0"/>
                <a:cs typeface="Times New Roman" panose="02020603050405020304" pitchFamily="18" charset="0"/>
              </a:rPr>
              <a:t> </a:t>
            </a:r>
            <a:endParaRPr lang="en-US" sz="2400" dirty="0">
              <a:latin typeface="Cambria Math" panose="02040503050406030204" pitchFamily="18" charset="0"/>
              <a:ea typeface="Cambria Math" panose="02040503050406030204" pitchFamily="18" charset="0"/>
              <a:cs typeface="Times New Roman" panose="02020603050405020304" pitchFamily="18" charset="0"/>
            </a:endParaRPr>
          </a:p>
          <a:p>
            <a:pPr>
              <a:lnSpc>
                <a:spcPct val="125000"/>
              </a:lnSpc>
              <a:spcBef>
                <a:spcPts val="100"/>
              </a:spcBef>
              <a:spcAft>
                <a:spcPts val="300"/>
              </a:spcAft>
            </a:pPr>
            <a:r>
              <a:rPr lang="en-US" sz="2400" dirty="0">
                <a:latin typeface="Cambria Math" panose="02040503050406030204" pitchFamily="18" charset="0"/>
                <a:ea typeface="Cambria Math" panose="02040503050406030204" pitchFamily="18" charset="0"/>
                <a:cs typeface="Times New Roman" panose="02020603050405020304" pitchFamily="18" charset="0"/>
              </a:rPr>
              <a:t>– HS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biểu</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diễn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mô</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hình</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và</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nhận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xét</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đường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đi</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của</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sóng</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p>
          <a:p>
            <a:pPr>
              <a:lnSpc>
                <a:spcPct val="125000"/>
              </a:lnSpc>
              <a:spcBef>
                <a:spcPts val="100"/>
              </a:spcBef>
              <a:spcAft>
                <a:spcPts val="300"/>
              </a:spcAft>
            </a:pPr>
            <a:r>
              <a:rPr lang="en-US" sz="2400" dirty="0">
                <a:latin typeface="Cambria Math" panose="02040503050406030204" pitchFamily="18" charset="0"/>
                <a:ea typeface="Cambria Math" panose="02040503050406030204" pitchFamily="18" charset="0"/>
                <a:cs typeface="Times New Roman" panose="02020603050405020304" pitchFamily="18" charset="0"/>
              </a:rPr>
              <a:t>– GV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và</a:t>
            </a:r>
            <a:r>
              <a:rPr lang="en-US" sz="2400" dirty="0">
                <a:latin typeface="Cambria Math" panose="02040503050406030204" pitchFamily="18" charset="0"/>
                <a:ea typeface="Cambria Math" panose="02040503050406030204" pitchFamily="18" charset="0"/>
                <a:cs typeface="Times New Roman" panose="02020603050405020304" pitchFamily="18" charset="0"/>
              </a:rPr>
              <a:t> HS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ghi</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nhận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vào</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phiếu</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đánh</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mô</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hình</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tự</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chế</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cho</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các</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nhóm</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p>
          <a:p>
            <a:endParaRPr lang="en-US" sz="2400" dirty="0">
              <a:latin typeface="Cambria Math" panose="02040503050406030204" pitchFamily="18" charset="0"/>
              <a:ea typeface="Cambria Math" panose="02040503050406030204" pitchFamily="18" charset="0"/>
            </a:endParaRPr>
          </a:p>
        </p:txBody>
      </p:sp>
      <p:sp>
        <p:nvSpPr>
          <p:cNvPr id="7" name="Rectangle 6"/>
          <p:cNvSpPr/>
          <p:nvPr/>
        </p:nvSpPr>
        <p:spPr>
          <a:xfrm>
            <a:off x="5406888" y="754454"/>
            <a:ext cx="6096000" cy="3118803"/>
          </a:xfrm>
          <a:prstGeom prst="rect">
            <a:avLst/>
          </a:prstGeom>
        </p:spPr>
        <p:txBody>
          <a:bodyPr>
            <a:spAutoFit/>
          </a:bodyPr>
          <a:lstStyle/>
          <a:p>
            <a:pPr>
              <a:lnSpc>
                <a:spcPct val="125000"/>
              </a:lnSpc>
              <a:spcBef>
                <a:spcPts val="100"/>
              </a:spcBef>
              <a:spcAft>
                <a:spcPts val="300"/>
              </a:spcAft>
            </a:pPr>
            <a:r>
              <a:rPr lang="en-US" sz="2400" b="1" dirty="0">
                <a:latin typeface="Cambria Math" panose="02040503050406030204" pitchFamily="18" charset="0"/>
                <a:ea typeface="Cambria Math" panose="02040503050406030204" pitchFamily="18" charset="0"/>
                <a:cs typeface="Times New Roman" panose="02020603050405020304" pitchFamily="18" charset="0"/>
              </a:rPr>
              <a:t>1. </a:t>
            </a:r>
            <a:r>
              <a:rPr lang="en-US" sz="2400" b="1" dirty="0" err="1">
                <a:latin typeface="Cambria Math" panose="02040503050406030204" pitchFamily="18" charset="0"/>
                <a:ea typeface="Cambria Math" panose="02040503050406030204" pitchFamily="18" charset="0"/>
                <a:cs typeface="Times New Roman" panose="02020603050405020304" pitchFamily="18" charset="0"/>
              </a:rPr>
              <a:t>Báo</a:t>
            </a:r>
            <a:r>
              <a:rPr lang="en-US" sz="2400" b="1" dirty="0">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latin typeface="Cambria Math" panose="02040503050406030204" pitchFamily="18" charset="0"/>
                <a:ea typeface="Cambria Math" panose="02040503050406030204" pitchFamily="18" charset="0"/>
                <a:cs typeface="Times New Roman" panose="02020603050405020304" pitchFamily="18" charset="0"/>
              </a:rPr>
              <a:t>cáo</a:t>
            </a:r>
            <a:r>
              <a:rPr lang="en-US" sz="2400" b="1" dirty="0">
                <a:latin typeface="Cambria Math" panose="02040503050406030204" pitchFamily="18" charset="0"/>
                <a:ea typeface="Cambria Math" panose="02040503050406030204" pitchFamily="18" charset="0"/>
                <a:cs typeface="Times New Roman" panose="02020603050405020304" pitchFamily="18" charset="0"/>
              </a:rPr>
              <a:t> </a:t>
            </a:r>
            <a:endParaRPr lang="en-US" sz="2400" dirty="0">
              <a:latin typeface="Cambria Math" panose="02040503050406030204" pitchFamily="18" charset="0"/>
              <a:ea typeface="Cambria Math" panose="02040503050406030204" pitchFamily="18" charset="0"/>
              <a:cs typeface="Times New Roman" panose="02020603050405020304" pitchFamily="18" charset="0"/>
            </a:endParaRPr>
          </a:p>
          <a:p>
            <a:pPr>
              <a:lnSpc>
                <a:spcPct val="125000"/>
              </a:lnSpc>
              <a:spcBef>
                <a:spcPts val="100"/>
              </a:spcBef>
              <a:spcAft>
                <a:spcPts val="300"/>
              </a:spcAft>
            </a:pPr>
            <a:r>
              <a:rPr lang="en-US" sz="2400" b="1" i="1" dirty="0" err="1">
                <a:latin typeface="Cambria Math" panose="02040503050406030204" pitchFamily="18" charset="0"/>
                <a:ea typeface="Cambria Math" panose="02040503050406030204" pitchFamily="18" charset="0"/>
                <a:cs typeface="Times New Roman" panose="02020603050405020304" pitchFamily="18" charset="0"/>
              </a:rPr>
              <a:t>Nội</a:t>
            </a:r>
            <a:r>
              <a:rPr lang="en-US" sz="2400" b="1" i="1" dirty="0">
                <a:latin typeface="Cambria Math" panose="02040503050406030204" pitchFamily="18" charset="0"/>
                <a:ea typeface="Cambria Math" panose="02040503050406030204" pitchFamily="18" charset="0"/>
                <a:cs typeface="Times New Roman" panose="02020603050405020304" pitchFamily="18" charset="0"/>
              </a:rPr>
              <a:t> dung </a:t>
            </a:r>
            <a:r>
              <a:rPr lang="en-US" sz="2400" b="1" i="1" dirty="0" err="1">
                <a:latin typeface="Cambria Math" panose="02040503050406030204" pitchFamily="18" charset="0"/>
                <a:ea typeface="Cambria Math" panose="02040503050406030204" pitchFamily="18" charset="0"/>
                <a:cs typeface="Times New Roman" panose="02020603050405020304" pitchFamily="18" charset="0"/>
              </a:rPr>
              <a:t>báo</a:t>
            </a:r>
            <a:r>
              <a:rPr lang="en-US" sz="2400" b="1" i="1" dirty="0">
                <a:latin typeface="Cambria Math" panose="02040503050406030204" pitchFamily="18" charset="0"/>
                <a:ea typeface="Cambria Math" panose="02040503050406030204" pitchFamily="18" charset="0"/>
                <a:cs typeface="Times New Roman" panose="02020603050405020304" pitchFamily="18" charset="0"/>
              </a:rPr>
              <a:t> </a:t>
            </a:r>
            <a:r>
              <a:rPr lang="en-US" sz="2400" b="1" i="1" dirty="0" err="1">
                <a:latin typeface="Cambria Math" panose="02040503050406030204" pitchFamily="18" charset="0"/>
                <a:ea typeface="Cambria Math" panose="02040503050406030204" pitchFamily="18" charset="0"/>
                <a:cs typeface="Times New Roman" panose="02020603050405020304" pitchFamily="18" charset="0"/>
              </a:rPr>
              <a:t>cáo</a:t>
            </a:r>
            <a:r>
              <a:rPr lang="en-US" sz="2400" b="1" i="1" dirty="0">
                <a:latin typeface="Cambria Math" panose="02040503050406030204" pitchFamily="18" charset="0"/>
                <a:ea typeface="Cambria Math" panose="02040503050406030204" pitchFamily="18" charset="0"/>
                <a:cs typeface="Times New Roman" panose="02020603050405020304" pitchFamily="18" charset="0"/>
              </a:rPr>
              <a:t> </a:t>
            </a:r>
            <a:r>
              <a:rPr lang="en-US" sz="2400" b="1" i="1" dirty="0" err="1">
                <a:latin typeface="Cambria Math" panose="02040503050406030204" pitchFamily="18" charset="0"/>
                <a:ea typeface="Cambria Math" panose="02040503050406030204" pitchFamily="18" charset="0"/>
                <a:cs typeface="Times New Roman" panose="02020603050405020304" pitchFamily="18" charset="0"/>
              </a:rPr>
              <a:t>của</a:t>
            </a:r>
            <a:r>
              <a:rPr lang="en-US" sz="2400" b="1" i="1" dirty="0">
                <a:latin typeface="Cambria Math" panose="02040503050406030204" pitchFamily="18" charset="0"/>
                <a:ea typeface="Cambria Math" panose="02040503050406030204" pitchFamily="18" charset="0"/>
                <a:cs typeface="Times New Roman" panose="02020603050405020304" pitchFamily="18" charset="0"/>
              </a:rPr>
              <a:t> </a:t>
            </a:r>
            <a:r>
              <a:rPr lang="en-US" sz="2400" b="1" i="1" dirty="0" err="1">
                <a:latin typeface="Cambria Math" panose="02040503050406030204" pitchFamily="18" charset="0"/>
                <a:ea typeface="Cambria Math" panose="02040503050406030204" pitchFamily="18" charset="0"/>
                <a:cs typeface="Times New Roman" panose="02020603050405020304" pitchFamily="18" charset="0"/>
              </a:rPr>
              <a:t>mỗi</a:t>
            </a:r>
            <a:r>
              <a:rPr lang="en-US" sz="2400" b="1" i="1" dirty="0">
                <a:latin typeface="Cambria Math" panose="02040503050406030204" pitchFamily="18" charset="0"/>
                <a:ea typeface="Cambria Math" panose="02040503050406030204" pitchFamily="18" charset="0"/>
                <a:cs typeface="Times New Roman" panose="02020603050405020304" pitchFamily="18" charset="0"/>
              </a:rPr>
              <a:t> </a:t>
            </a:r>
            <a:r>
              <a:rPr lang="en-US" sz="2400" b="1" i="1" dirty="0" err="1">
                <a:latin typeface="Cambria Math" panose="02040503050406030204" pitchFamily="18" charset="0"/>
                <a:ea typeface="Cambria Math" panose="02040503050406030204" pitchFamily="18" charset="0"/>
                <a:cs typeface="Times New Roman" panose="02020603050405020304" pitchFamily="18" charset="0"/>
              </a:rPr>
              <a:t>nhóm</a:t>
            </a:r>
            <a:endParaRPr lang="en-US" sz="2400" dirty="0">
              <a:latin typeface="Cambria Math" panose="02040503050406030204" pitchFamily="18" charset="0"/>
              <a:ea typeface="Cambria Math" panose="02040503050406030204" pitchFamily="18" charset="0"/>
              <a:cs typeface="Times New Roman" panose="02020603050405020304" pitchFamily="18" charset="0"/>
            </a:endParaRPr>
          </a:p>
          <a:p>
            <a:pPr>
              <a:lnSpc>
                <a:spcPct val="125000"/>
              </a:lnSpc>
              <a:spcBef>
                <a:spcPts val="100"/>
              </a:spcBef>
              <a:spcAft>
                <a:spcPts val="300"/>
              </a:spcAft>
            </a:pP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Tiến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trình</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thi</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công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sản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phẩm</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p>
          <a:p>
            <a:pPr>
              <a:lnSpc>
                <a:spcPct val="125000"/>
              </a:lnSpc>
              <a:spcBef>
                <a:spcPts val="100"/>
              </a:spcBef>
              <a:spcAft>
                <a:spcPts val="300"/>
              </a:spcAft>
            </a:pP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Kết</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quả</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các</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lần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thử</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nghiệm</a:t>
            </a:r>
            <a:endParaRPr lang="en-US" sz="2400" dirty="0">
              <a:latin typeface="Cambria Math" panose="02040503050406030204" pitchFamily="18" charset="0"/>
              <a:ea typeface="Cambria Math" panose="02040503050406030204" pitchFamily="18" charset="0"/>
              <a:cs typeface="Times New Roman" panose="02020603050405020304" pitchFamily="18" charset="0"/>
            </a:endParaRPr>
          </a:p>
          <a:p>
            <a:pPr>
              <a:lnSpc>
                <a:spcPct val="125000"/>
              </a:lnSpc>
              <a:spcBef>
                <a:spcPts val="100"/>
              </a:spcBef>
              <a:spcAft>
                <a:spcPts val="300"/>
              </a:spcAft>
            </a:pP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Phương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án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thiết</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kế</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cuối</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cùng</a:t>
            </a:r>
            <a:endParaRPr lang="en-US" sz="2400" dirty="0">
              <a:latin typeface="Cambria Math" panose="02040503050406030204" pitchFamily="18" charset="0"/>
              <a:ea typeface="Cambria Math" panose="02040503050406030204" pitchFamily="18" charset="0"/>
              <a:cs typeface="Times New Roman" panose="02020603050405020304" pitchFamily="18" charset="0"/>
            </a:endParaRPr>
          </a:p>
          <a:p>
            <a:pPr>
              <a:lnSpc>
                <a:spcPct val="125000"/>
              </a:lnSpc>
              <a:spcBef>
                <a:spcPts val="100"/>
              </a:spcBef>
              <a:spcAft>
                <a:spcPts val="300"/>
              </a:spcAft>
            </a:pP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Cách</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sử</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dụng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mô</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hình</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tự</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chế</a:t>
            </a:r>
            <a:r>
              <a:rPr lang="en-US" sz="2400" dirty="0" smtClean="0">
                <a:latin typeface="Cambria Math" panose="02040503050406030204" pitchFamily="18" charset="0"/>
                <a:ea typeface="Cambria Math" panose="02040503050406030204" pitchFamily="18" charset="0"/>
                <a:cs typeface="Times New Roman" panose="02020603050405020304" pitchFamily="18" charset="0"/>
              </a:rPr>
              <a:t>.</a:t>
            </a:r>
            <a:endParaRPr lang="en-US" sz="2400" dirty="0">
              <a:latin typeface="Cambria Math" panose="02040503050406030204" pitchFamily="18"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3348164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p:txBody>
          <a:bodyPr>
            <a:normAutofit fontScale="90000"/>
          </a:bodyPr>
          <a:lstStyle/>
          <a:p>
            <a:r>
              <a:rPr lang="en-US" dirty="0" smtClean="0"/>
              <a:t>4</a:t>
            </a:r>
            <a:r>
              <a:rPr lang="en-US" dirty="0" smtClean="0">
                <a:latin typeface="Cambria Math" panose="02040503050406030204" pitchFamily="18" charset="0"/>
                <a:ea typeface="Cambria Math" panose="02040503050406030204" pitchFamily="18" charset="0"/>
              </a:rPr>
              <a:t>. PHƯƠNG THỨC TỔ CHỨC</a:t>
            </a:r>
            <a:endParaRPr lang="en-US" dirty="0">
              <a:latin typeface="Cambria Math" panose="02040503050406030204" pitchFamily="18" charset="0"/>
              <a:ea typeface="Cambria Math" panose="02040503050406030204" pitchFamily="18" charset="0"/>
            </a:endParaRPr>
          </a:p>
        </p:txBody>
      </p:sp>
      <p:pic>
        <p:nvPicPr>
          <p:cNvPr id="9" name="Picture Placeholder 8" descr="Image placeholder">
            <a:extLst>
              <a:ext uri="{FF2B5EF4-FFF2-40B4-BE49-F238E27FC236}">
                <a16:creationId xmlns:a16="http://schemas.microsoft.com/office/drawing/2014/main" id="{52FD3342-E198-5348-9EE9-579E8FFF9DDC}"/>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a:off x="7037740" y="1669770"/>
            <a:ext cx="4904790" cy="4333769"/>
          </a:xfrm>
        </p:spPr>
      </p:pic>
      <p:sp>
        <p:nvSpPr>
          <p:cNvPr id="15" name="Freeform 5">
            <a:extLst>
              <a:ext uri="{FF2B5EF4-FFF2-40B4-BE49-F238E27FC236}">
                <a16:creationId xmlns:a16="http://schemas.microsoft.com/office/drawing/2014/main" id="{764DA446-807B-4C83-BB5A-59E3FABC93F3}"/>
              </a:ext>
              <a:ext uri="{C183D7F6-B498-43B3-948B-1728B52AA6E4}">
                <adec:decorative xmlns="" xmlns:adec="http://schemas.microsoft.com/office/drawing/2017/decorative" val="1"/>
              </a:ext>
            </a:extLst>
          </p:cNvPr>
          <p:cNvSpPr>
            <a:spLocks noChangeAspect="1"/>
          </p:cNvSpPr>
          <p:nvPr/>
        </p:nvSpPr>
        <p:spPr bwMode="auto">
          <a:xfrm>
            <a:off x="7037740" y="199174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5">
            <a:extLst>
              <a:ext uri="{FF2B5EF4-FFF2-40B4-BE49-F238E27FC236}">
                <a16:creationId xmlns:a16="http://schemas.microsoft.com/office/drawing/2014/main" id="{F28CDBF8-0191-43F9-98FE-B98B08813979}"/>
              </a:ext>
              <a:ext uri="{C183D7F6-B498-43B3-948B-1728B52AA6E4}">
                <adec:decorative xmlns="" xmlns:adec="http://schemas.microsoft.com/office/drawing/2017/decorative" val="1"/>
              </a:ext>
            </a:extLst>
          </p:cNvPr>
          <p:cNvSpPr>
            <a:spLocks noChangeAspect="1"/>
          </p:cNvSpPr>
          <p:nvPr/>
        </p:nvSpPr>
        <p:spPr bwMode="auto">
          <a:xfrm>
            <a:off x="7459030" y="2460298"/>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US" smtClean="0"/>
              <a:pPr/>
              <a:t>31</a:t>
            </a:fld>
            <a:endParaRPr lang="en-US" dirty="0"/>
          </a:p>
        </p:txBody>
      </p:sp>
      <p:sp>
        <p:nvSpPr>
          <p:cNvPr id="4" name="Rectangle 3"/>
          <p:cNvSpPr/>
          <p:nvPr/>
        </p:nvSpPr>
        <p:spPr>
          <a:xfrm>
            <a:off x="731094" y="1254218"/>
            <a:ext cx="6727935" cy="4883388"/>
          </a:xfrm>
          <a:prstGeom prst="rect">
            <a:avLst/>
          </a:prstGeom>
        </p:spPr>
        <p:txBody>
          <a:bodyPr wrap="square">
            <a:spAutoFit/>
          </a:bodyPr>
          <a:lstStyle/>
          <a:p>
            <a:pPr>
              <a:lnSpc>
                <a:spcPct val="150000"/>
              </a:lnSpc>
              <a:spcBef>
                <a:spcPts val="100"/>
              </a:spcBef>
              <a:spcAft>
                <a:spcPts val="300"/>
              </a:spcAft>
            </a:pPr>
            <a:r>
              <a:rPr lang="en-US" sz="2400" b="1" dirty="0">
                <a:latin typeface="Cambria Math" panose="02040503050406030204" pitchFamily="18" charset="0"/>
                <a:ea typeface="Cambria Math" panose="02040503050406030204" pitchFamily="18" charset="0"/>
                <a:cs typeface="Times New Roman" panose="02020603050405020304" pitchFamily="18" charset="0"/>
              </a:rPr>
              <a:t>3. </a:t>
            </a:r>
            <a:r>
              <a:rPr lang="en-US" sz="2400" b="1" dirty="0" err="1">
                <a:latin typeface="Cambria Math" panose="02040503050406030204" pitchFamily="18" charset="0"/>
                <a:ea typeface="Cambria Math" panose="02040503050406030204" pitchFamily="18" charset="0"/>
                <a:cs typeface="Times New Roman" panose="02020603050405020304" pitchFamily="18" charset="0"/>
              </a:rPr>
              <a:t>Tổng</a:t>
            </a:r>
            <a:r>
              <a:rPr lang="en-US" sz="2400" b="1" dirty="0">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latin typeface="Cambria Math" panose="02040503050406030204" pitchFamily="18" charset="0"/>
                <a:ea typeface="Cambria Math" panose="02040503050406030204" pitchFamily="18" charset="0"/>
                <a:cs typeface="Times New Roman" panose="02020603050405020304" pitchFamily="18" charset="0"/>
              </a:rPr>
              <a:t>kết</a:t>
            </a:r>
            <a:r>
              <a:rPr lang="en-US" sz="2400" b="1" dirty="0">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latin typeface="Cambria Math" panose="02040503050406030204" pitchFamily="18" charset="0"/>
                <a:ea typeface="Cambria Math" panose="02040503050406030204" pitchFamily="18" charset="0"/>
                <a:cs typeface="Times New Roman" panose="02020603050405020304" pitchFamily="18" charset="0"/>
              </a:rPr>
              <a:t>đánh</a:t>
            </a:r>
            <a:r>
              <a:rPr lang="en-US" sz="2400" b="1" dirty="0">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latin typeface="Cambria Math" panose="02040503050406030204" pitchFamily="18" charset="0"/>
                <a:ea typeface="Cambria Math" panose="02040503050406030204" pitchFamily="18" charset="0"/>
                <a:cs typeface="Times New Roman" panose="02020603050405020304" pitchFamily="18" charset="0"/>
              </a:rPr>
              <a:t>giá</a:t>
            </a:r>
            <a:r>
              <a:rPr lang="en-US" sz="2400" b="1" dirty="0">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latin typeface="Cambria Math" panose="02040503050406030204" pitchFamily="18" charset="0"/>
                <a:ea typeface="Cambria Math" panose="02040503050406030204" pitchFamily="18" charset="0"/>
                <a:cs typeface="Times New Roman" panose="02020603050405020304" pitchFamily="18" charset="0"/>
              </a:rPr>
              <a:t>dự</a:t>
            </a:r>
            <a:r>
              <a:rPr lang="en-US" sz="2400" b="1" dirty="0">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latin typeface="Cambria Math" panose="02040503050406030204" pitchFamily="18" charset="0"/>
                <a:ea typeface="Cambria Math" panose="02040503050406030204" pitchFamily="18" charset="0"/>
                <a:cs typeface="Times New Roman" panose="02020603050405020304" pitchFamily="18" charset="0"/>
              </a:rPr>
              <a:t>án</a:t>
            </a:r>
            <a:r>
              <a:rPr lang="en-US" sz="2400" b="1" dirty="0">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latin typeface="Cambria Math" panose="02040503050406030204" pitchFamily="18" charset="0"/>
                <a:ea typeface="Cambria Math" panose="02040503050406030204" pitchFamily="18" charset="0"/>
                <a:cs typeface="Times New Roman" panose="02020603050405020304" pitchFamily="18" charset="0"/>
              </a:rPr>
              <a:t>trong</a:t>
            </a:r>
            <a:r>
              <a:rPr lang="en-US" sz="2400" b="1" dirty="0">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latin typeface="Cambria Math" panose="02040503050406030204" pitchFamily="18" charset="0"/>
                <a:ea typeface="Cambria Math" panose="02040503050406030204" pitchFamily="18" charset="0"/>
                <a:cs typeface="Times New Roman" panose="02020603050405020304" pitchFamily="18" charset="0"/>
              </a:rPr>
              <a:t>lớp</a:t>
            </a:r>
            <a:endParaRPr lang="en-US" sz="2400" dirty="0">
              <a:latin typeface="Cambria Math" panose="02040503050406030204" pitchFamily="18" charset="0"/>
              <a:ea typeface="Cambria Math" panose="02040503050406030204" pitchFamily="18" charset="0"/>
              <a:cs typeface="Times New Roman" panose="02020603050405020304" pitchFamily="18" charset="0"/>
            </a:endParaRPr>
          </a:p>
          <a:p>
            <a:pPr>
              <a:lnSpc>
                <a:spcPct val="150000"/>
              </a:lnSpc>
              <a:spcBef>
                <a:spcPts val="100"/>
              </a:spcBef>
              <a:spcAft>
                <a:spcPts val="300"/>
              </a:spcAft>
            </a:pPr>
            <a:r>
              <a:rPr lang="en-US" sz="2400" dirty="0">
                <a:latin typeface="Cambria Math" panose="02040503050406030204" pitchFamily="18" charset="0"/>
                <a:ea typeface="Cambria Math" panose="02040503050406030204" pitchFamily="18" charset="0"/>
                <a:cs typeface="Times New Roman" panose="02020603050405020304" pitchFamily="18" charset="0"/>
              </a:rPr>
              <a:t>– HS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và</a:t>
            </a:r>
            <a:r>
              <a:rPr lang="en-US" sz="2400" dirty="0">
                <a:latin typeface="Cambria Math" panose="02040503050406030204" pitchFamily="18" charset="0"/>
                <a:ea typeface="Cambria Math" panose="02040503050406030204" pitchFamily="18" charset="0"/>
                <a:cs typeface="Times New Roman" panose="02020603050405020304" pitchFamily="18" charset="0"/>
              </a:rPr>
              <a:t> GV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nhận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xét</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về</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sản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phẩm</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mô</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hình</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tự</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chế</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p>
          <a:p>
            <a:pPr>
              <a:lnSpc>
                <a:spcPct val="150000"/>
              </a:lnSpc>
              <a:spcBef>
                <a:spcPts val="100"/>
              </a:spcBef>
              <a:spcAft>
                <a:spcPts val="300"/>
              </a:spcAft>
            </a:pPr>
            <a:r>
              <a:rPr lang="en-US" sz="2400" dirty="0">
                <a:latin typeface="Cambria Math" panose="02040503050406030204" pitchFamily="18" charset="0"/>
                <a:ea typeface="Cambria Math" panose="02040503050406030204" pitchFamily="18" charset="0"/>
                <a:cs typeface="Times New Roman" panose="02020603050405020304" pitchFamily="18" charset="0"/>
              </a:rPr>
              <a:t>– GV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tổng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kết</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và</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đánh</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giá</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chung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về</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dự</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án</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p>
          <a:p>
            <a:pPr>
              <a:lnSpc>
                <a:spcPct val="150000"/>
              </a:lnSpc>
              <a:spcBef>
                <a:spcPts val="100"/>
              </a:spcBef>
              <a:spcAft>
                <a:spcPts val="300"/>
              </a:spcAft>
            </a:pPr>
            <a:r>
              <a:rPr lang="en-US" sz="2400" dirty="0">
                <a:latin typeface="Cambria Math" panose="02040503050406030204" pitchFamily="18" charset="0"/>
                <a:ea typeface="Cambria Math" panose="02040503050406030204" pitchFamily="18" charset="0"/>
                <a:cs typeface="Times New Roman" panose="02020603050405020304" pitchFamily="18" charset="0"/>
              </a:rPr>
              <a:t>	+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Kiến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thức</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kĩ</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năng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liên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quan</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p>
          <a:p>
            <a:pPr>
              <a:lnSpc>
                <a:spcPct val="150000"/>
              </a:lnSpc>
              <a:spcBef>
                <a:spcPts val="100"/>
              </a:spcBef>
              <a:spcAft>
                <a:spcPts val="300"/>
              </a:spcAft>
            </a:pP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vi-VN" sz="24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4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Quá</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trình</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thiết</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kế</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và</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thi</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công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sản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phẩm</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p>
          <a:p>
            <a:pPr>
              <a:lnSpc>
                <a:spcPct val="150000"/>
              </a:lnSpc>
              <a:spcBef>
                <a:spcPts val="100"/>
              </a:spcBef>
              <a:spcAft>
                <a:spcPts val="300"/>
              </a:spcAft>
            </a:pPr>
            <a:r>
              <a:rPr lang="en-US" sz="2400" dirty="0">
                <a:latin typeface="Cambria Math" panose="02040503050406030204" pitchFamily="18" charset="0"/>
                <a:ea typeface="Cambria Math" panose="02040503050406030204" pitchFamily="18" charset="0"/>
                <a:cs typeface="Times New Roman" panose="02020603050405020304" pitchFamily="18" charset="0"/>
              </a:rPr>
              <a:t>	+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Kĩ</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năng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làm</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việc</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nhóm</a:t>
            </a:r>
            <a:endParaRPr lang="en-US" sz="2400" dirty="0">
              <a:latin typeface="Cambria Math" panose="02040503050406030204" pitchFamily="18" charset="0"/>
              <a:ea typeface="Cambria Math" panose="02040503050406030204" pitchFamily="18" charset="0"/>
              <a:cs typeface="Times New Roman" panose="02020603050405020304" pitchFamily="18" charset="0"/>
            </a:endParaRPr>
          </a:p>
          <a:p>
            <a:pPr>
              <a:lnSpc>
                <a:spcPct val="150000"/>
              </a:lnSpc>
              <a:spcBef>
                <a:spcPts val="100"/>
              </a:spcBef>
              <a:spcAft>
                <a:spcPts val="300"/>
              </a:spcAft>
            </a:pPr>
            <a:r>
              <a:rPr lang="en-US" sz="2400" dirty="0">
                <a:latin typeface="Cambria Math" panose="02040503050406030204" pitchFamily="18" charset="0"/>
                <a:ea typeface="Cambria Math" panose="02040503050406030204" pitchFamily="18" charset="0"/>
                <a:cs typeface="Times New Roman" panose="02020603050405020304" pitchFamily="18" charset="0"/>
              </a:rPr>
              <a:t>	+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Kĩ</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năng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trình</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bày</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thuyết</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smtClean="0">
                <a:latin typeface="Cambria Math" panose="02040503050406030204" pitchFamily="18" charset="0"/>
                <a:ea typeface="Cambria Math" panose="02040503050406030204" pitchFamily="18" charset="0"/>
                <a:cs typeface="Times New Roman" panose="02020603050405020304" pitchFamily="18" charset="0"/>
              </a:rPr>
              <a:t>phục</a:t>
            </a:r>
            <a:endParaRPr lang="en-US" sz="2400" dirty="0" smtClean="0">
              <a:latin typeface="Cambria Math" panose="02040503050406030204" pitchFamily="18" charset="0"/>
              <a:ea typeface="Cambria Math" panose="02040503050406030204" pitchFamily="18" charset="0"/>
              <a:cs typeface="Times New Roman" panose="02020603050405020304" pitchFamily="18" charset="0"/>
            </a:endParaRPr>
          </a:p>
          <a:p>
            <a:pPr>
              <a:lnSpc>
                <a:spcPct val="150000"/>
              </a:lnSpc>
              <a:spcBef>
                <a:spcPts val="100"/>
              </a:spcBef>
              <a:spcAft>
                <a:spcPts val="300"/>
              </a:spcAft>
            </a:pPr>
            <a:endParaRPr lang="en-US" sz="2400" dirty="0">
              <a:effectLst/>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Rectangle 6"/>
          <p:cNvSpPr/>
          <p:nvPr/>
        </p:nvSpPr>
        <p:spPr>
          <a:xfrm>
            <a:off x="731093" y="5396039"/>
            <a:ext cx="6096000" cy="1131785"/>
          </a:xfrm>
          <a:prstGeom prst="rect">
            <a:avLst/>
          </a:prstGeom>
        </p:spPr>
        <p:txBody>
          <a:bodyPr>
            <a:spAutoFit/>
          </a:bodyPr>
          <a:lstStyle/>
          <a:p>
            <a:pPr>
              <a:lnSpc>
                <a:spcPct val="150000"/>
              </a:lnSpc>
              <a:spcBef>
                <a:spcPts val="100"/>
              </a:spcBef>
              <a:spcAft>
                <a:spcPts val="300"/>
              </a:spcAft>
            </a:pPr>
            <a:r>
              <a:rPr lang="en-US" sz="2400" dirty="0">
                <a:latin typeface="Cambria Math" panose="02040503050406030204" pitchFamily="18" charset="0"/>
                <a:ea typeface="Cambria Math" panose="02040503050406030204" pitchFamily="18" charset="0"/>
                <a:cs typeface="Times New Roman" panose="02020603050405020304" pitchFamily="18" charset="0"/>
              </a:rPr>
              <a:t>– GV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yêu</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cầu</a:t>
            </a:r>
            <a:r>
              <a:rPr lang="en-US" sz="2400" dirty="0">
                <a:latin typeface="Cambria Math" panose="02040503050406030204" pitchFamily="18" charset="0"/>
                <a:ea typeface="Cambria Math" panose="02040503050406030204" pitchFamily="18" charset="0"/>
                <a:cs typeface="Times New Roman" panose="02020603050405020304" pitchFamily="18" charset="0"/>
              </a:rPr>
              <a:t> HS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thực</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hiện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nhiệm</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vụ</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cuối</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dự</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án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Hoàn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thành</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hồ</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sơ</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dự</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án</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endParaRPr lang="en-US" sz="2400" dirty="0">
              <a:effectLst/>
              <a:latin typeface="Cambria Math" panose="02040503050406030204" pitchFamily="18"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8635111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BB047D-A6CD-43AB-96F0-683C726B586B}" type="slidenum">
              <a:rPr lang="en-US" noProof="0" smtClean="0"/>
              <a:pPr/>
              <a:t>32</a:t>
            </a:fld>
            <a:endParaRPr lang="en-US" noProof="0" dirty="0"/>
          </a:p>
        </p:txBody>
      </p:sp>
      <p:sp>
        <p:nvSpPr>
          <p:cNvPr id="6" name="Rectangle 5"/>
          <p:cNvSpPr/>
          <p:nvPr/>
        </p:nvSpPr>
        <p:spPr>
          <a:xfrm>
            <a:off x="363416" y="1497702"/>
            <a:ext cx="11465168" cy="4763548"/>
          </a:xfrm>
          <a:prstGeom prst="rect">
            <a:avLst/>
          </a:prstGeom>
        </p:spPr>
        <p:txBody>
          <a:bodyPr wrap="square">
            <a:spAutoFit/>
          </a:bodyPr>
          <a:lstStyle/>
          <a:p>
            <a:pPr>
              <a:lnSpc>
                <a:spcPct val="150000"/>
              </a:lnSpc>
              <a:spcBef>
                <a:spcPts val="100"/>
              </a:spcBef>
              <a:spcAft>
                <a:spcPts val="300"/>
              </a:spcAft>
            </a:pPr>
            <a:r>
              <a:rPr lang="en-US" sz="2400" b="1" dirty="0" err="1">
                <a:latin typeface="Cambria Math" panose="02040503050406030204" pitchFamily="18" charset="0"/>
                <a:ea typeface="Cambria Math" panose="02040503050406030204" pitchFamily="18" charset="0"/>
                <a:cs typeface="Times New Roman" panose="02020603050405020304" pitchFamily="18" charset="0"/>
              </a:rPr>
              <a:t>Một</a:t>
            </a:r>
            <a:r>
              <a:rPr lang="en-US" sz="2400" b="1" dirty="0">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latin typeface="Cambria Math" panose="02040503050406030204" pitchFamily="18" charset="0"/>
                <a:ea typeface="Cambria Math" panose="02040503050406030204" pitchFamily="18" charset="0"/>
                <a:cs typeface="Times New Roman" panose="02020603050405020304" pitchFamily="18" charset="0"/>
              </a:rPr>
              <a:t>số</a:t>
            </a:r>
            <a:r>
              <a:rPr lang="en-US" sz="2400" b="1" dirty="0">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latin typeface="Cambria Math" panose="02040503050406030204" pitchFamily="18" charset="0"/>
                <a:ea typeface="Cambria Math" panose="02040503050406030204" pitchFamily="18" charset="0"/>
                <a:cs typeface="Times New Roman" panose="02020603050405020304" pitchFamily="18" charset="0"/>
              </a:rPr>
              <a:t>câu</a:t>
            </a:r>
            <a:r>
              <a:rPr lang="en-US" sz="2400" b="1" dirty="0">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latin typeface="Cambria Math" panose="02040503050406030204" pitchFamily="18" charset="0"/>
                <a:ea typeface="Cambria Math" panose="02040503050406030204" pitchFamily="18" charset="0"/>
                <a:cs typeface="Times New Roman" panose="02020603050405020304" pitchFamily="18" charset="0"/>
              </a:rPr>
              <a:t>hỏi</a:t>
            </a:r>
            <a:r>
              <a:rPr lang="en-US" sz="2400" b="1" dirty="0">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latin typeface="Cambria Math" panose="02040503050406030204" pitchFamily="18" charset="0"/>
                <a:ea typeface="Cambria Math" panose="02040503050406030204" pitchFamily="18" charset="0"/>
                <a:cs typeface="Times New Roman" panose="02020603050405020304" pitchFamily="18" charset="0"/>
              </a:rPr>
              <a:t>gợi</a:t>
            </a:r>
            <a:r>
              <a:rPr lang="en-US" sz="2400" b="1" dirty="0">
                <a:latin typeface="Cambria Math" panose="02040503050406030204" pitchFamily="18" charset="0"/>
                <a:ea typeface="Cambria Math" panose="02040503050406030204" pitchFamily="18" charset="0"/>
                <a:cs typeface="Times New Roman" panose="02020603050405020304" pitchFamily="18" charset="0"/>
              </a:rPr>
              <a:t> ý </a:t>
            </a:r>
            <a:r>
              <a:rPr lang="en-US" sz="2400" b="1" dirty="0" err="1">
                <a:latin typeface="Cambria Math" panose="02040503050406030204" pitchFamily="18" charset="0"/>
                <a:ea typeface="Cambria Math" panose="02040503050406030204" pitchFamily="18" charset="0"/>
                <a:cs typeface="Times New Roman" panose="02020603050405020304" pitchFamily="18" charset="0"/>
              </a:rPr>
              <a:t>trong</a:t>
            </a:r>
            <a:r>
              <a:rPr lang="en-US" sz="2400" b="1" dirty="0">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latin typeface="Cambria Math" panose="02040503050406030204" pitchFamily="18" charset="0"/>
                <a:ea typeface="Cambria Math" panose="02040503050406030204" pitchFamily="18" charset="0"/>
                <a:cs typeface="Times New Roman" panose="02020603050405020304" pitchFamily="18" charset="0"/>
              </a:rPr>
              <a:t>buổi</a:t>
            </a:r>
            <a:r>
              <a:rPr lang="en-US" sz="2400" b="1" dirty="0">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latin typeface="Cambria Math" panose="02040503050406030204" pitchFamily="18" charset="0"/>
                <a:ea typeface="Cambria Math" panose="02040503050406030204" pitchFamily="18" charset="0"/>
                <a:cs typeface="Times New Roman" panose="02020603050405020304" pitchFamily="18" charset="0"/>
              </a:rPr>
              <a:t>tổng</a:t>
            </a:r>
            <a:r>
              <a:rPr lang="en-US" sz="2400" b="1" dirty="0">
                <a:latin typeface="Cambria Math" panose="02040503050406030204" pitchFamily="18" charset="0"/>
                <a:ea typeface="Cambria Math" panose="02040503050406030204" pitchFamily="18" charset="0"/>
                <a:cs typeface="Times New Roman" panose="02020603050405020304" pitchFamily="18" charset="0"/>
              </a:rPr>
              <a:t> </a:t>
            </a:r>
            <a:r>
              <a:rPr lang="en-US" sz="2400" b="1" dirty="0" err="1">
                <a:latin typeface="Cambria Math" panose="02040503050406030204" pitchFamily="18" charset="0"/>
                <a:ea typeface="Cambria Math" panose="02040503050406030204" pitchFamily="18" charset="0"/>
                <a:cs typeface="Times New Roman" panose="02020603050405020304" pitchFamily="18" charset="0"/>
              </a:rPr>
              <a:t>kết</a:t>
            </a:r>
            <a:endParaRPr lang="en-US" sz="2400" dirty="0">
              <a:latin typeface="Cambria Math" panose="02040503050406030204" pitchFamily="18" charset="0"/>
              <a:ea typeface="Cambria Math" panose="02040503050406030204" pitchFamily="18" charset="0"/>
              <a:cs typeface="Times New Roman" panose="02020603050405020304" pitchFamily="18" charset="0"/>
            </a:endParaRPr>
          </a:p>
          <a:p>
            <a:pPr>
              <a:lnSpc>
                <a:spcPct val="150000"/>
              </a:lnSpc>
              <a:spcBef>
                <a:spcPts val="100"/>
              </a:spcBef>
              <a:spcAft>
                <a:spcPts val="300"/>
              </a:spcAft>
            </a:pPr>
            <a:r>
              <a:rPr lang="en-US" sz="2400" dirty="0">
                <a:latin typeface="Cambria Math" panose="02040503050406030204" pitchFamily="18" charset="0"/>
                <a:ea typeface="Cambria Math" panose="02040503050406030204" pitchFamily="18" charset="0"/>
                <a:cs typeface="Times New Roman" panose="02020603050405020304" pitchFamily="18" charset="0"/>
              </a:rPr>
              <a:t>1.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Nêu</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đặc</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điểm</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sóng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Em</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đã</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b="1" i="1" dirty="0" err="1">
                <a:latin typeface="Cambria Math" panose="02040503050406030204" pitchFamily="18" charset="0"/>
                <a:ea typeface="Cambria Math" panose="02040503050406030204" pitchFamily="18" charset="0"/>
                <a:cs typeface="Times New Roman" panose="02020603050405020304" pitchFamily="18" charset="0"/>
              </a:rPr>
              <a:t>vận</a:t>
            </a:r>
            <a:r>
              <a:rPr lang="en-US" sz="2400" b="1" i="1" dirty="0">
                <a:latin typeface="Cambria Math" panose="02040503050406030204" pitchFamily="18" charset="0"/>
                <a:ea typeface="Cambria Math" panose="02040503050406030204" pitchFamily="18" charset="0"/>
                <a:cs typeface="Times New Roman" panose="02020603050405020304" pitchFamily="18" charset="0"/>
              </a:rPr>
              <a:t> </a:t>
            </a:r>
            <a:r>
              <a:rPr lang="en-US" sz="2400" b="1" i="1" dirty="0" err="1">
                <a:latin typeface="Cambria Math" panose="02040503050406030204" pitchFamily="18" charset="0"/>
                <a:ea typeface="Cambria Math" panose="02040503050406030204" pitchFamily="18" charset="0"/>
                <a:cs typeface="Times New Roman" panose="02020603050405020304" pitchFamily="18" charset="0"/>
              </a:rPr>
              <a:t>dụng</a:t>
            </a:r>
            <a:r>
              <a:rPr lang="en-US" sz="2400" b="1" i="1" dirty="0">
                <a:latin typeface="Cambria Math" panose="02040503050406030204" pitchFamily="18" charset="0"/>
                <a:ea typeface="Cambria Math" panose="02040503050406030204" pitchFamily="18" charset="0"/>
                <a:cs typeface="Times New Roman" panose="02020603050405020304" pitchFamily="18" charset="0"/>
              </a:rPr>
              <a:t> </a:t>
            </a:r>
            <a:r>
              <a:rPr lang="en-US" sz="2400" b="1" i="1" dirty="0" err="1">
                <a:latin typeface="Cambria Math" panose="02040503050406030204" pitchFamily="18" charset="0"/>
                <a:ea typeface="Cambria Math" panose="02040503050406030204" pitchFamily="18" charset="0"/>
                <a:cs typeface="Times New Roman" panose="02020603050405020304" pitchFamily="18" charset="0"/>
              </a:rPr>
              <a:t>các</a:t>
            </a:r>
            <a:r>
              <a:rPr lang="en-US" sz="2400" b="1" i="1" dirty="0">
                <a:latin typeface="Cambria Math" panose="02040503050406030204" pitchFamily="18" charset="0"/>
                <a:ea typeface="Cambria Math" panose="02040503050406030204" pitchFamily="18" charset="0"/>
                <a:cs typeface="Times New Roman" panose="02020603050405020304" pitchFamily="18" charset="0"/>
              </a:rPr>
              <a:t> </a:t>
            </a:r>
            <a:r>
              <a:rPr lang="en-US" sz="2400" b="1" i="1" dirty="0" err="1">
                <a:latin typeface="Cambria Math" panose="02040503050406030204" pitchFamily="18" charset="0"/>
                <a:ea typeface="Cambria Math" panose="02040503050406030204" pitchFamily="18" charset="0"/>
                <a:cs typeface="Times New Roman" panose="02020603050405020304" pitchFamily="18" charset="0"/>
              </a:rPr>
              <a:t>nguyên</a:t>
            </a:r>
            <a:r>
              <a:rPr lang="en-US" sz="2400" b="1" i="1" dirty="0">
                <a:latin typeface="Cambria Math" panose="02040503050406030204" pitchFamily="18" charset="0"/>
                <a:ea typeface="Cambria Math" panose="02040503050406030204" pitchFamily="18" charset="0"/>
                <a:cs typeface="Times New Roman" panose="02020603050405020304" pitchFamily="18" charset="0"/>
              </a:rPr>
              <a:t> </a:t>
            </a:r>
            <a:r>
              <a:rPr lang="en-US" sz="2400" b="1" i="1" dirty="0" err="1">
                <a:latin typeface="Cambria Math" panose="02040503050406030204" pitchFamily="18" charset="0"/>
                <a:ea typeface="Cambria Math" panose="02040503050406030204" pitchFamily="18" charset="0"/>
                <a:cs typeface="Times New Roman" panose="02020603050405020304" pitchFamily="18" charset="0"/>
              </a:rPr>
              <a:t>tắc</a:t>
            </a:r>
            <a:r>
              <a:rPr lang="en-US" sz="2400" b="1" i="1"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này</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như</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thế</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nào</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để</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chế</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tạo</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mô</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hình</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tự</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chế</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của</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nhóm</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p>
          <a:p>
            <a:pPr>
              <a:lnSpc>
                <a:spcPct val="150000"/>
              </a:lnSpc>
              <a:spcBef>
                <a:spcPts val="100"/>
              </a:spcBef>
              <a:spcAft>
                <a:spcPts val="300"/>
              </a:spcAft>
            </a:pPr>
            <a:r>
              <a:rPr lang="en-US" sz="2400" dirty="0">
                <a:latin typeface="Cambria Math" panose="02040503050406030204" pitchFamily="18" charset="0"/>
                <a:ea typeface="Cambria Math" panose="02040503050406030204" pitchFamily="18" charset="0"/>
                <a:cs typeface="Times New Roman" panose="02020603050405020304" pitchFamily="18" charset="0"/>
              </a:rPr>
              <a:t>2.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Em</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đã</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b="1" i="1" dirty="0" err="1">
                <a:latin typeface="Cambria Math" panose="02040503050406030204" pitchFamily="18" charset="0"/>
                <a:ea typeface="Cambria Math" panose="02040503050406030204" pitchFamily="18" charset="0"/>
                <a:cs typeface="Times New Roman" panose="02020603050405020304" pitchFamily="18" charset="0"/>
              </a:rPr>
              <a:t>vận</a:t>
            </a:r>
            <a:r>
              <a:rPr lang="en-US" sz="2400" b="1" i="1" dirty="0">
                <a:latin typeface="Cambria Math" panose="02040503050406030204" pitchFamily="18" charset="0"/>
                <a:ea typeface="Cambria Math" panose="02040503050406030204" pitchFamily="18" charset="0"/>
                <a:cs typeface="Times New Roman" panose="02020603050405020304" pitchFamily="18" charset="0"/>
              </a:rPr>
              <a:t> </a:t>
            </a:r>
            <a:r>
              <a:rPr lang="en-US" sz="2400" b="1" i="1" dirty="0" err="1">
                <a:latin typeface="Cambria Math" panose="02040503050406030204" pitchFamily="18" charset="0"/>
                <a:ea typeface="Cambria Math" panose="02040503050406030204" pitchFamily="18" charset="0"/>
                <a:cs typeface="Times New Roman" panose="02020603050405020304" pitchFamily="18" charset="0"/>
              </a:rPr>
              <a:t>dụng</a:t>
            </a:r>
            <a:r>
              <a:rPr lang="en-US" sz="2400" b="1" i="1" dirty="0">
                <a:latin typeface="Cambria Math" panose="02040503050406030204" pitchFamily="18" charset="0"/>
                <a:ea typeface="Cambria Math" panose="02040503050406030204" pitchFamily="18" charset="0"/>
                <a:cs typeface="Times New Roman" panose="02020603050405020304" pitchFamily="18" charset="0"/>
              </a:rPr>
              <a:t> </a:t>
            </a:r>
            <a:r>
              <a:rPr lang="en-US" sz="2400" b="1" i="1" dirty="0" err="1">
                <a:latin typeface="Cambria Math" panose="02040503050406030204" pitchFamily="18" charset="0"/>
                <a:ea typeface="Cambria Math" panose="02040503050406030204" pitchFamily="18" charset="0"/>
                <a:cs typeface="Times New Roman" panose="02020603050405020304" pitchFamily="18" charset="0"/>
              </a:rPr>
              <a:t>những</a:t>
            </a:r>
            <a:r>
              <a:rPr lang="en-US" sz="2400" b="1" i="1" dirty="0">
                <a:latin typeface="Cambria Math" panose="02040503050406030204" pitchFamily="18" charset="0"/>
                <a:ea typeface="Cambria Math" panose="02040503050406030204" pitchFamily="18" charset="0"/>
                <a:cs typeface="Times New Roman" panose="02020603050405020304" pitchFamily="18" charset="0"/>
              </a:rPr>
              <a:t> </a:t>
            </a:r>
            <a:r>
              <a:rPr lang="en-US" sz="2400" b="1" i="1" dirty="0" err="1">
                <a:latin typeface="Cambria Math" panose="02040503050406030204" pitchFamily="18" charset="0"/>
                <a:ea typeface="Cambria Math" panose="02040503050406030204" pitchFamily="18" charset="0"/>
                <a:cs typeface="Times New Roman" panose="02020603050405020304" pitchFamily="18" charset="0"/>
              </a:rPr>
              <a:t>kiến</a:t>
            </a:r>
            <a:r>
              <a:rPr lang="en-US" sz="2400" b="1" i="1" dirty="0">
                <a:latin typeface="Cambria Math" panose="02040503050406030204" pitchFamily="18" charset="0"/>
                <a:ea typeface="Cambria Math" panose="02040503050406030204" pitchFamily="18" charset="0"/>
                <a:cs typeface="Times New Roman" panose="02020603050405020304" pitchFamily="18" charset="0"/>
              </a:rPr>
              <a:t> </a:t>
            </a:r>
            <a:r>
              <a:rPr lang="en-US" sz="2400" b="1" i="1" dirty="0" err="1">
                <a:latin typeface="Cambria Math" panose="02040503050406030204" pitchFamily="18" charset="0"/>
                <a:ea typeface="Cambria Math" panose="02040503050406030204" pitchFamily="18" charset="0"/>
                <a:cs typeface="Times New Roman" panose="02020603050405020304" pitchFamily="18" charset="0"/>
              </a:rPr>
              <a:t>thức</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nào</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của</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chủ</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đề</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sóng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để</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chế</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tạo</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sản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phẩm</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p>
          <a:p>
            <a:pPr>
              <a:lnSpc>
                <a:spcPct val="150000"/>
              </a:lnSpc>
              <a:spcBef>
                <a:spcPts val="100"/>
              </a:spcBef>
              <a:spcAft>
                <a:spcPts val="300"/>
              </a:spcAft>
            </a:pPr>
            <a:r>
              <a:rPr lang="en-US" sz="2400" dirty="0">
                <a:latin typeface="Cambria Math" panose="02040503050406030204" pitchFamily="18" charset="0"/>
                <a:ea typeface="Cambria Math" panose="02040503050406030204" pitchFamily="18" charset="0"/>
                <a:cs typeface="Times New Roman" panose="02020603050405020304" pitchFamily="18" charset="0"/>
              </a:rPr>
              <a:t>3.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Nêu</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những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kĩ</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năng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mà</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em</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rèn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luyện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được</a:t>
            </a:r>
            <a:r>
              <a:rPr lang="en-US" sz="2400" dirty="0">
                <a:latin typeface="Cambria Math" panose="02040503050406030204" pitchFamily="18" charset="0"/>
                <a:ea typeface="Cambria Math" panose="02040503050406030204" pitchFamily="18" charset="0"/>
                <a:cs typeface="Times New Roman" panose="02020603050405020304" pitchFamily="18" charset="0"/>
              </a:rPr>
              <a:t> qua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dự</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án</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p>
          <a:p>
            <a:pPr>
              <a:lnSpc>
                <a:spcPct val="150000"/>
              </a:lnSpc>
              <a:spcBef>
                <a:spcPts val="100"/>
              </a:spcBef>
              <a:spcAft>
                <a:spcPts val="300"/>
              </a:spcAft>
            </a:pPr>
            <a:r>
              <a:rPr lang="en-US" sz="2400" dirty="0">
                <a:latin typeface="Cambria Math" panose="02040503050406030204" pitchFamily="18" charset="0"/>
                <a:ea typeface="Cambria Math" panose="02040503050406030204" pitchFamily="18" charset="0"/>
                <a:cs typeface="Times New Roman" panose="02020603050405020304" pitchFamily="18" charset="0"/>
              </a:rPr>
              <a:t>4.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Em</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thích</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mô</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hình</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của</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nhóm</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nào</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nhất</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Tại</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sao</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p>
          <a:p>
            <a:pPr>
              <a:lnSpc>
                <a:spcPct val="150000"/>
              </a:lnSpc>
              <a:spcBef>
                <a:spcPts val="100"/>
              </a:spcBef>
              <a:spcAft>
                <a:spcPts val="300"/>
              </a:spcAft>
            </a:pPr>
            <a:r>
              <a:rPr lang="en-US" sz="2400" dirty="0">
                <a:latin typeface="Cambria Math" panose="02040503050406030204" pitchFamily="18" charset="0"/>
                <a:ea typeface="Cambria Math" panose="02040503050406030204" pitchFamily="18" charset="0"/>
                <a:cs typeface="Times New Roman" panose="02020603050405020304" pitchFamily="18" charset="0"/>
              </a:rPr>
              <a:t>5. Theo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em</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mô</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hình</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nào</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khó</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chế</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tạo</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khó</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sử</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dụng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Tại</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sao</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p>
          <a:p>
            <a:pPr>
              <a:lnSpc>
                <a:spcPct val="150000"/>
              </a:lnSpc>
              <a:spcBef>
                <a:spcPts val="100"/>
              </a:spcBef>
              <a:spcAft>
                <a:spcPts val="300"/>
              </a:spcAft>
            </a:pPr>
            <a:r>
              <a:rPr lang="en-US" sz="2400" dirty="0">
                <a:latin typeface="Cambria Math" panose="02040503050406030204" pitchFamily="18" charset="0"/>
                <a:ea typeface="Cambria Math" panose="02040503050406030204" pitchFamily="18" charset="0"/>
                <a:cs typeface="Times New Roman" panose="02020603050405020304" pitchFamily="18" charset="0"/>
              </a:rPr>
              <a:t>6.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Nếu</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có</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thời</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gian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thêm</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để</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làm</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sản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phẩm</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em</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sẽ</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b="1" i="1" dirty="0" err="1">
                <a:latin typeface="Cambria Math" panose="02040503050406030204" pitchFamily="18" charset="0"/>
                <a:ea typeface="Cambria Math" panose="02040503050406030204" pitchFamily="18" charset="0"/>
                <a:cs typeface="Times New Roman" panose="02020603050405020304" pitchFamily="18" charset="0"/>
              </a:rPr>
              <a:t>cải</a:t>
            </a:r>
            <a:r>
              <a:rPr lang="en-US" sz="2400" b="1" i="1" dirty="0">
                <a:latin typeface="Cambria Math" panose="02040503050406030204" pitchFamily="18" charset="0"/>
                <a:ea typeface="Cambria Math" panose="02040503050406030204" pitchFamily="18" charset="0"/>
                <a:cs typeface="Times New Roman" panose="02020603050405020304" pitchFamily="18" charset="0"/>
              </a:rPr>
              <a:t> </a:t>
            </a:r>
            <a:r>
              <a:rPr lang="en-US" sz="2400" b="1" i="1" dirty="0" err="1">
                <a:latin typeface="Cambria Math" panose="02040503050406030204" pitchFamily="18" charset="0"/>
                <a:ea typeface="Cambria Math" panose="02040503050406030204" pitchFamily="18" charset="0"/>
                <a:cs typeface="Times New Roman" panose="02020603050405020304" pitchFamily="18" charset="0"/>
              </a:rPr>
              <a:t>tiến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mô</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hình</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như</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thế</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nào</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endParaRPr lang="en-US" sz="2400" dirty="0">
              <a:effectLst/>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3560F281-4FF6-4617-A809-AC9C15ECF18A}"/>
              </a:ext>
            </a:extLst>
          </p:cNvPr>
          <p:cNvSpPr>
            <a:spLocks noGrp="1"/>
          </p:cNvSpPr>
          <p:nvPr>
            <p:ph type="title"/>
          </p:nvPr>
        </p:nvSpPr>
        <p:spPr>
          <a:xfrm>
            <a:off x="363416" y="736800"/>
            <a:ext cx="5472000" cy="432000"/>
          </a:xfrm>
        </p:spPr>
        <p:txBody>
          <a:bodyPr>
            <a:normAutofit fontScale="90000"/>
          </a:bodyPr>
          <a:lstStyle/>
          <a:p>
            <a:r>
              <a:rPr lang="en-US" dirty="0" smtClean="0"/>
              <a:t>4</a:t>
            </a:r>
            <a:r>
              <a:rPr lang="en-US" dirty="0" smtClean="0">
                <a:latin typeface="Cambria Math" panose="02040503050406030204" pitchFamily="18" charset="0"/>
                <a:ea typeface="Cambria Math" panose="02040503050406030204" pitchFamily="18" charset="0"/>
              </a:rPr>
              <a:t>. PHƯƠNG THỨC TỔ CHỨC</a:t>
            </a:r>
            <a:endParaRPr lang="en-US"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0894575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decorative element">
            <a:extLst>
              <a:ext uri="{FF2B5EF4-FFF2-40B4-BE49-F238E27FC236}">
                <a16:creationId xmlns:a16="http://schemas.microsoft.com/office/drawing/2014/main" id="{4FC59329-2EE8-904A-9303-B73C02AB74D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69273" y="63691"/>
            <a:ext cx="9911201" cy="6727346"/>
          </a:xfrm>
        </p:spPr>
      </p:pic>
      <p:sp>
        <p:nvSpPr>
          <p:cNvPr id="14" name="Rectangle 13">
            <a:extLst>
              <a:ext uri="{FF2B5EF4-FFF2-40B4-BE49-F238E27FC236}">
                <a16:creationId xmlns:a16="http://schemas.microsoft.com/office/drawing/2014/main" id="{7E067C8F-5267-7147-B398-AD99FAB4105A}"/>
              </a:ext>
              <a:ext uri="{C183D7F6-B498-43B3-948B-1728B52AA6E4}">
                <adec:decorative xmlns="" xmlns:adec="http://schemas.microsoft.com/office/drawing/2017/decorative" val="1"/>
              </a:ext>
            </a:extLst>
          </p:cNvPr>
          <p:cNvSpPr/>
          <p:nvPr/>
        </p:nvSpPr>
        <p:spPr>
          <a:xfrm>
            <a:off x="69273" y="63691"/>
            <a:ext cx="9911201" cy="6727345"/>
          </a:xfrm>
          <a:prstGeom prst="rect">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977462" y="1279928"/>
            <a:ext cx="8451585" cy="1674470"/>
          </a:xfrm>
        </p:spPr>
        <p:txBody>
          <a:bodyPr>
            <a:normAutofit/>
          </a:bodyPr>
          <a:lstStyle/>
          <a:p>
            <a:r>
              <a:rPr lang="en-US" sz="7200" dirty="0" smtClean="0"/>
              <a:t>CÁC TIÊU CHÍ ĐÁNH GIÁ</a:t>
            </a:r>
            <a:endParaRPr lang="en-US" sz="7200" dirty="0"/>
          </a:p>
        </p:txBody>
      </p:sp>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1"/>
          </p:nvPr>
        </p:nvSpPr>
        <p:spPr/>
        <p:txBody>
          <a:bodyPr/>
          <a:lstStyle/>
          <a:p>
            <a:fld id="{19B51A1E-902D-48AF-9020-955120F399B6}" type="slidenum">
              <a:rPr lang="en-US" smtClean="0"/>
              <a:pPr/>
              <a:t>33</a:t>
            </a:fld>
            <a:endParaRPr lang="en-US" dirty="0"/>
          </a:p>
        </p:txBody>
      </p:sp>
    </p:spTree>
    <p:extLst>
      <p:ext uri="{BB962C8B-B14F-4D97-AF65-F5344CB8AC3E}">
        <p14:creationId xmlns:p14="http://schemas.microsoft.com/office/powerpoint/2010/main" val="7778518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BB047D-A6CD-43AB-96F0-683C726B586B}" type="slidenum">
              <a:rPr lang="en-US" noProof="0" smtClean="0"/>
              <a:pPr/>
              <a:t>34</a:t>
            </a:fld>
            <a:endParaRPr lang="en-US" noProof="0" dirty="0"/>
          </a:p>
        </p:txBody>
      </p:sp>
      <p:sp>
        <p:nvSpPr>
          <p:cNvPr id="7" name="Title 1">
            <a:extLst>
              <a:ext uri="{FF2B5EF4-FFF2-40B4-BE49-F238E27FC236}">
                <a16:creationId xmlns:a16="http://schemas.microsoft.com/office/drawing/2014/main" id="{3560F281-4FF6-4617-A809-AC9C15ECF18A}"/>
              </a:ext>
            </a:extLst>
          </p:cNvPr>
          <p:cNvSpPr>
            <a:spLocks noGrp="1"/>
          </p:cNvSpPr>
          <p:nvPr>
            <p:ph type="title"/>
          </p:nvPr>
        </p:nvSpPr>
        <p:spPr>
          <a:xfrm>
            <a:off x="363416" y="736800"/>
            <a:ext cx="5472000" cy="432000"/>
          </a:xfrm>
        </p:spPr>
        <p:txBody>
          <a:bodyPr>
            <a:normAutofit fontScale="90000"/>
          </a:bodyPr>
          <a:lstStyle/>
          <a:p>
            <a:r>
              <a:rPr lang="en-US" dirty="0"/>
              <a:t>1</a:t>
            </a:r>
            <a:r>
              <a:rPr lang="en-US" dirty="0" smtClean="0"/>
              <a:t>. TIÊU CHÍ ĐÁNH GIÁ SẢN PHẨM</a:t>
            </a:r>
            <a:endParaRPr lang="en-US" dirty="0">
              <a:latin typeface="Cambria Math" panose="02040503050406030204" pitchFamily="18" charset="0"/>
              <a:ea typeface="Cambria Math" panose="0204050305040603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47391413"/>
              </p:ext>
            </p:extLst>
          </p:nvPr>
        </p:nvGraphicFramePr>
        <p:xfrm>
          <a:off x="115615" y="1548796"/>
          <a:ext cx="11712969" cy="5309204"/>
        </p:xfrm>
        <a:graphic>
          <a:graphicData uri="http://schemas.openxmlformats.org/drawingml/2006/table">
            <a:tbl>
              <a:tblPr firstRow="1" firstCol="1" bandRow="1">
                <a:tableStyleId>{912C8C85-51F0-491E-9774-3900AFEF0FD7}</a:tableStyleId>
              </a:tblPr>
              <a:tblGrid>
                <a:gridCol w="1021284">
                  <a:extLst>
                    <a:ext uri="{9D8B030D-6E8A-4147-A177-3AD203B41FA5}">
                      <a16:colId xmlns:a16="http://schemas.microsoft.com/office/drawing/2014/main" val="3923286487"/>
                    </a:ext>
                  </a:extLst>
                </a:gridCol>
                <a:gridCol w="8638315">
                  <a:extLst>
                    <a:ext uri="{9D8B030D-6E8A-4147-A177-3AD203B41FA5}">
                      <a16:colId xmlns:a16="http://schemas.microsoft.com/office/drawing/2014/main" val="3440504514"/>
                    </a:ext>
                  </a:extLst>
                </a:gridCol>
                <a:gridCol w="2053370">
                  <a:extLst>
                    <a:ext uri="{9D8B030D-6E8A-4147-A177-3AD203B41FA5}">
                      <a16:colId xmlns:a16="http://schemas.microsoft.com/office/drawing/2014/main" val="1953473457"/>
                    </a:ext>
                  </a:extLst>
                </a:gridCol>
              </a:tblGrid>
              <a:tr h="775513">
                <a:tc>
                  <a:txBody>
                    <a:bodyPr/>
                    <a:lstStyle/>
                    <a:p>
                      <a:pPr marL="0" marR="0" algn="ctr" fontAlgn="base">
                        <a:lnSpc>
                          <a:spcPct val="107000"/>
                        </a:lnSpc>
                        <a:spcBef>
                          <a:spcPts val="100"/>
                        </a:spcBef>
                        <a:spcAft>
                          <a:spcPts val="300"/>
                        </a:spcAft>
                      </a:pPr>
                      <a:r>
                        <a:rPr lang="en-US" sz="1800">
                          <a:effectLst/>
                        </a:rPr>
                        <a:t>TT</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205" marR="68205" marT="0" marB="0" anchor="ctr"/>
                </a:tc>
                <a:tc>
                  <a:txBody>
                    <a:bodyPr/>
                    <a:lstStyle/>
                    <a:p>
                      <a:pPr marL="0" marR="0" algn="ctr" fontAlgn="base">
                        <a:lnSpc>
                          <a:spcPct val="107000"/>
                        </a:lnSpc>
                        <a:spcBef>
                          <a:spcPts val="100"/>
                        </a:spcBef>
                        <a:spcAft>
                          <a:spcPts val="300"/>
                        </a:spcAft>
                      </a:pPr>
                      <a:r>
                        <a:rPr lang="en-US" sz="1800" dirty="0" err="1">
                          <a:effectLst/>
                        </a:rPr>
                        <a:t>Tiêu</a:t>
                      </a:r>
                      <a:r>
                        <a:rPr lang="en-US" sz="1800" dirty="0">
                          <a:effectLst/>
                        </a:rPr>
                        <a:t> </a:t>
                      </a:r>
                      <a:r>
                        <a:rPr lang="en-US" sz="1800" dirty="0" err="1">
                          <a:effectLst/>
                        </a:rPr>
                        <a:t>chí</a:t>
                      </a:r>
                      <a:r>
                        <a:rPr lang="vi-VN" sz="1800" dirty="0">
                          <a:effectLst/>
                        </a:rPr>
                        <a:t> đánh giá</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205" marR="68205" marT="0" marB="0" anchor="ctr"/>
                </a:tc>
                <a:tc>
                  <a:txBody>
                    <a:bodyPr/>
                    <a:lstStyle/>
                    <a:p>
                      <a:pPr marL="0" marR="0" algn="ctr" fontAlgn="base">
                        <a:lnSpc>
                          <a:spcPct val="107000"/>
                        </a:lnSpc>
                        <a:spcBef>
                          <a:spcPts val="100"/>
                        </a:spcBef>
                        <a:spcAft>
                          <a:spcPts val="300"/>
                        </a:spcAft>
                      </a:pPr>
                      <a:r>
                        <a:rPr lang="vi-VN" sz="1800">
                          <a:effectLst/>
                        </a:rPr>
                        <a:t>Điểm</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205" marR="68205" marT="0" marB="0" anchor="ctr"/>
                </a:tc>
                <a:extLst>
                  <a:ext uri="{0D108BD9-81ED-4DB2-BD59-A6C34878D82A}">
                    <a16:rowId xmlns:a16="http://schemas.microsoft.com/office/drawing/2014/main" val="4207533243"/>
                  </a:ext>
                </a:extLst>
              </a:tr>
              <a:tr h="421607">
                <a:tc>
                  <a:txBody>
                    <a:bodyPr/>
                    <a:lstStyle/>
                    <a:p>
                      <a:pPr marL="0" marR="0" lvl="0" indent="0" algn="ctr" fontAlgn="base">
                        <a:lnSpc>
                          <a:spcPct val="105000"/>
                        </a:lnSpc>
                        <a:spcBef>
                          <a:spcPts val="100"/>
                        </a:spcBef>
                        <a:spcAft>
                          <a:spcPts val="300"/>
                        </a:spcAft>
                        <a:buFont typeface="+mj-lt"/>
                        <a:buNone/>
                      </a:pPr>
                      <a:r>
                        <a:rPr lang="en-US" sz="1200" dirty="0" smtClean="0">
                          <a:effectLst/>
                        </a:rPr>
                        <a:t>1</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205" marR="68205" marT="0" marB="0" anchor="ctr"/>
                </a:tc>
                <a:tc>
                  <a:txBody>
                    <a:bodyPr/>
                    <a:lstStyle/>
                    <a:p>
                      <a:pPr marL="0" marR="0" algn="just" fontAlgn="base">
                        <a:lnSpc>
                          <a:spcPct val="107000"/>
                        </a:lnSpc>
                        <a:spcBef>
                          <a:spcPts val="100"/>
                        </a:spcBef>
                        <a:spcAft>
                          <a:spcPts val="300"/>
                        </a:spcAft>
                      </a:pPr>
                      <a:r>
                        <a:rPr lang="en-US" sz="1800">
                          <a:effectLst/>
                        </a:rPr>
                        <a:t>Mô hình có nguyên lí hoạt động dựa trên </a:t>
                      </a:r>
                      <a:r>
                        <a:rPr lang="vi-VN" sz="1800">
                          <a:effectLst/>
                        </a:rPr>
                        <a:t>bản chất vật lý cụ thể, có giải thích rõ ràng</a:t>
                      </a:r>
                      <a:r>
                        <a:rPr lang="en-US" sz="1800">
                          <a:effectLst/>
                        </a:rPr>
                        <a:t>, hình ảnh minh họa nguyên lí.</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205" marR="68205" marT="0" marB="0" anchor="ctr"/>
                </a:tc>
                <a:tc>
                  <a:txBody>
                    <a:bodyPr/>
                    <a:lstStyle/>
                    <a:p>
                      <a:pPr marL="0" marR="0" algn="just" fontAlgn="base">
                        <a:lnSpc>
                          <a:spcPct val="107000"/>
                        </a:lnSpc>
                        <a:spcBef>
                          <a:spcPts val="100"/>
                        </a:spcBef>
                        <a:spcAft>
                          <a:spcPts val="300"/>
                        </a:spcAft>
                      </a:pPr>
                      <a:r>
                        <a:rPr lang="en-US" sz="1800">
                          <a:effectLst/>
                        </a:rPr>
                        <a:t> </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205" marR="68205" marT="0" marB="0" anchor="ctr"/>
                </a:tc>
                <a:extLst>
                  <a:ext uri="{0D108BD9-81ED-4DB2-BD59-A6C34878D82A}">
                    <a16:rowId xmlns:a16="http://schemas.microsoft.com/office/drawing/2014/main" val="4014835466"/>
                  </a:ext>
                </a:extLst>
              </a:tr>
              <a:tr h="421607">
                <a:tc>
                  <a:txBody>
                    <a:bodyPr/>
                    <a:lstStyle/>
                    <a:p>
                      <a:pPr marL="0" marR="0" lvl="0" indent="0" algn="ctr" fontAlgn="base">
                        <a:lnSpc>
                          <a:spcPct val="105000"/>
                        </a:lnSpc>
                        <a:spcBef>
                          <a:spcPts val="100"/>
                        </a:spcBef>
                        <a:spcAft>
                          <a:spcPts val="300"/>
                        </a:spcAft>
                        <a:buFont typeface="+mj-lt"/>
                        <a:buNone/>
                      </a:pPr>
                      <a:r>
                        <a:rPr lang="en-US" sz="1200" dirty="0" smtClean="0">
                          <a:effectLst/>
                        </a:rPr>
                        <a:t>2</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205" marR="68205" marT="0" marB="0" anchor="ctr"/>
                </a:tc>
                <a:tc>
                  <a:txBody>
                    <a:bodyPr/>
                    <a:lstStyle/>
                    <a:p>
                      <a:pPr marL="0" marR="0" algn="just" fontAlgn="base">
                        <a:lnSpc>
                          <a:spcPct val="107000"/>
                        </a:lnSpc>
                        <a:spcBef>
                          <a:spcPts val="100"/>
                        </a:spcBef>
                        <a:spcAft>
                          <a:spcPts val="300"/>
                        </a:spcAft>
                      </a:pPr>
                      <a:r>
                        <a:rPr lang="en-US" sz="1800">
                          <a:effectLst/>
                        </a:rPr>
                        <a:t>Mô hình được thiết kế từ nguyên vật liệu </a:t>
                      </a:r>
                      <a:r>
                        <a:rPr lang="vi-VN" sz="1800">
                          <a:effectLst/>
                        </a:rPr>
                        <a:t>phổ biến </a:t>
                      </a:r>
                      <a:r>
                        <a:rPr lang="en-US" sz="1800">
                          <a:effectLst/>
                        </a:rPr>
                        <a:t>dễ </a:t>
                      </a:r>
                      <a:r>
                        <a:rPr lang="vi-VN" sz="1800">
                          <a:effectLst/>
                        </a:rPr>
                        <a:t>tìm, giá</a:t>
                      </a:r>
                      <a:r>
                        <a:rPr lang="en-US" sz="1800">
                          <a:effectLst/>
                        </a:rPr>
                        <a:t> thành </a:t>
                      </a:r>
                      <a:r>
                        <a:rPr lang="vi-VN" sz="1800">
                          <a:effectLst/>
                        </a:rPr>
                        <a:t>phù hợp; vật liệu thân thiện, không gây độc hại, ô nhiễm.</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205" marR="68205" marT="0" marB="0" anchor="ctr"/>
                </a:tc>
                <a:tc>
                  <a:txBody>
                    <a:bodyPr/>
                    <a:lstStyle/>
                    <a:p>
                      <a:pPr marL="0" marR="0" algn="just" fontAlgn="base">
                        <a:lnSpc>
                          <a:spcPct val="107000"/>
                        </a:lnSpc>
                        <a:spcBef>
                          <a:spcPts val="100"/>
                        </a:spcBef>
                        <a:spcAft>
                          <a:spcPts val="300"/>
                        </a:spcAft>
                      </a:pPr>
                      <a:r>
                        <a:rPr lang="en-US" sz="1800">
                          <a:effectLst/>
                        </a:rPr>
                        <a:t> </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205" marR="68205" marT="0" marB="0" anchor="ctr"/>
                </a:tc>
                <a:extLst>
                  <a:ext uri="{0D108BD9-81ED-4DB2-BD59-A6C34878D82A}">
                    <a16:rowId xmlns:a16="http://schemas.microsoft.com/office/drawing/2014/main" val="2407908933"/>
                  </a:ext>
                </a:extLst>
              </a:tr>
              <a:tr h="210803">
                <a:tc>
                  <a:txBody>
                    <a:bodyPr/>
                    <a:lstStyle/>
                    <a:p>
                      <a:pPr marL="0" marR="0" lvl="0" indent="0" algn="ctr" fontAlgn="base">
                        <a:lnSpc>
                          <a:spcPct val="105000"/>
                        </a:lnSpc>
                        <a:spcBef>
                          <a:spcPts val="100"/>
                        </a:spcBef>
                        <a:spcAft>
                          <a:spcPts val="300"/>
                        </a:spcAft>
                        <a:buFont typeface="+mj-lt"/>
                        <a:buNone/>
                      </a:pPr>
                      <a:r>
                        <a:rPr lang="en-US" sz="1200" dirty="0" smtClean="0">
                          <a:effectLst/>
                        </a:rPr>
                        <a:t>3</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205" marR="68205" marT="0" marB="0" anchor="ctr"/>
                </a:tc>
                <a:tc>
                  <a:txBody>
                    <a:bodyPr/>
                    <a:lstStyle/>
                    <a:p>
                      <a:pPr marL="0" marR="0" algn="just" fontAlgn="base">
                        <a:lnSpc>
                          <a:spcPct val="107000"/>
                        </a:lnSpc>
                        <a:spcBef>
                          <a:spcPts val="100"/>
                        </a:spcBef>
                        <a:spcAft>
                          <a:spcPts val="300"/>
                        </a:spcAft>
                      </a:pPr>
                      <a:r>
                        <a:rPr lang="en-US" sz="1800">
                          <a:effectLst/>
                        </a:rPr>
                        <a:t>Mô hình vận hành ổn định.</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205" marR="68205" marT="0" marB="0" anchor="ctr"/>
                </a:tc>
                <a:tc>
                  <a:txBody>
                    <a:bodyPr/>
                    <a:lstStyle/>
                    <a:p>
                      <a:pPr marL="0" marR="0" algn="just" fontAlgn="base">
                        <a:lnSpc>
                          <a:spcPct val="107000"/>
                        </a:lnSpc>
                        <a:spcBef>
                          <a:spcPts val="100"/>
                        </a:spcBef>
                        <a:spcAft>
                          <a:spcPts val="300"/>
                        </a:spcAft>
                      </a:pPr>
                      <a:r>
                        <a:rPr lang="en-US" sz="1800">
                          <a:effectLst/>
                        </a:rPr>
                        <a:t> </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205" marR="68205" marT="0" marB="0" anchor="ctr"/>
                </a:tc>
                <a:extLst>
                  <a:ext uri="{0D108BD9-81ED-4DB2-BD59-A6C34878D82A}">
                    <a16:rowId xmlns:a16="http://schemas.microsoft.com/office/drawing/2014/main" val="642310296"/>
                  </a:ext>
                </a:extLst>
              </a:tr>
              <a:tr h="421607">
                <a:tc>
                  <a:txBody>
                    <a:bodyPr/>
                    <a:lstStyle/>
                    <a:p>
                      <a:pPr marL="0" marR="0" lvl="0" indent="0" algn="ctr" fontAlgn="base">
                        <a:lnSpc>
                          <a:spcPct val="105000"/>
                        </a:lnSpc>
                        <a:spcBef>
                          <a:spcPts val="100"/>
                        </a:spcBef>
                        <a:spcAft>
                          <a:spcPts val="300"/>
                        </a:spcAft>
                        <a:buFont typeface="+mj-lt"/>
                        <a:buNone/>
                      </a:pPr>
                      <a:r>
                        <a:rPr lang="en-US" sz="1200" dirty="0" smtClean="0">
                          <a:effectLst/>
                        </a:rPr>
                        <a:t>4</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205" marR="68205" marT="0" marB="0" anchor="ctr"/>
                </a:tc>
                <a:tc>
                  <a:txBody>
                    <a:bodyPr/>
                    <a:lstStyle/>
                    <a:p>
                      <a:pPr marL="0" marR="0" algn="just" fontAlgn="base">
                        <a:lnSpc>
                          <a:spcPct val="107000"/>
                        </a:lnSpc>
                        <a:spcBef>
                          <a:spcPts val="100"/>
                        </a:spcBef>
                        <a:spcAft>
                          <a:spcPts val="300"/>
                        </a:spcAft>
                      </a:pPr>
                      <a:r>
                        <a:rPr lang="en-US" sz="1800">
                          <a:effectLst/>
                        </a:rPr>
                        <a:t>Qua hoạt động của mô hình, dễ dàng nhận biết được kiến thức vật lý truyền tải</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205" marR="68205" marT="0" marB="0" anchor="ctr"/>
                </a:tc>
                <a:tc>
                  <a:txBody>
                    <a:bodyPr/>
                    <a:lstStyle/>
                    <a:p>
                      <a:pPr marL="0" marR="0" algn="just" fontAlgn="base">
                        <a:lnSpc>
                          <a:spcPct val="107000"/>
                        </a:lnSpc>
                        <a:spcBef>
                          <a:spcPts val="100"/>
                        </a:spcBef>
                        <a:spcAft>
                          <a:spcPts val="300"/>
                        </a:spcAft>
                      </a:pPr>
                      <a:r>
                        <a:rPr lang="en-US" sz="1800">
                          <a:effectLst/>
                        </a:rPr>
                        <a:t> </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205" marR="68205" marT="0" marB="0" anchor="ctr"/>
                </a:tc>
                <a:extLst>
                  <a:ext uri="{0D108BD9-81ED-4DB2-BD59-A6C34878D82A}">
                    <a16:rowId xmlns:a16="http://schemas.microsoft.com/office/drawing/2014/main" val="3795293839"/>
                  </a:ext>
                </a:extLst>
              </a:tr>
              <a:tr h="421607">
                <a:tc>
                  <a:txBody>
                    <a:bodyPr/>
                    <a:lstStyle/>
                    <a:p>
                      <a:pPr marL="0" marR="0" lvl="0" indent="0" algn="ctr" fontAlgn="base">
                        <a:lnSpc>
                          <a:spcPct val="105000"/>
                        </a:lnSpc>
                        <a:spcBef>
                          <a:spcPts val="100"/>
                        </a:spcBef>
                        <a:spcAft>
                          <a:spcPts val="300"/>
                        </a:spcAft>
                        <a:buFont typeface="+mj-lt"/>
                        <a:buNone/>
                      </a:pPr>
                      <a:r>
                        <a:rPr lang="en-US" sz="1200" dirty="0" smtClean="0">
                          <a:effectLst/>
                        </a:rPr>
                        <a:t>5</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205" marR="68205" marT="0" marB="0" anchor="ctr"/>
                </a:tc>
                <a:tc>
                  <a:txBody>
                    <a:bodyPr/>
                    <a:lstStyle/>
                    <a:p>
                      <a:pPr marL="0" marR="0" algn="just" fontAlgn="base">
                        <a:lnSpc>
                          <a:spcPct val="107000"/>
                        </a:lnSpc>
                        <a:spcBef>
                          <a:spcPts val="100"/>
                        </a:spcBef>
                        <a:spcAft>
                          <a:spcPts val="300"/>
                        </a:spcAft>
                      </a:pPr>
                      <a:r>
                        <a:rPr lang="en-US" sz="1800" dirty="0" err="1">
                          <a:effectLst/>
                        </a:rPr>
                        <a:t>Mô</a:t>
                      </a:r>
                      <a:r>
                        <a:rPr lang="en-US" sz="1800" dirty="0">
                          <a:effectLst/>
                        </a:rPr>
                        <a:t> </a:t>
                      </a:r>
                      <a:r>
                        <a:rPr lang="en-US" sz="1800" dirty="0" err="1">
                          <a:effectLst/>
                        </a:rPr>
                        <a:t>hình</a:t>
                      </a:r>
                      <a:r>
                        <a:rPr lang="vi-VN" sz="1800" dirty="0">
                          <a:effectLst/>
                        </a:rPr>
                        <a:t> phải</a:t>
                      </a:r>
                      <a:r>
                        <a:rPr lang="en-US" sz="1800" dirty="0">
                          <a:effectLst/>
                        </a:rPr>
                        <a:t> </a:t>
                      </a:r>
                      <a:r>
                        <a:rPr lang="en-US" sz="1800" dirty="0" err="1">
                          <a:effectLst/>
                        </a:rPr>
                        <a:t>có</a:t>
                      </a:r>
                      <a:r>
                        <a:rPr lang="en-US" sz="1800" dirty="0">
                          <a:effectLst/>
                        </a:rPr>
                        <a:t> </a:t>
                      </a:r>
                      <a:r>
                        <a:rPr lang="vi-VN" sz="1800" dirty="0">
                          <a:effectLst/>
                        </a:rPr>
                        <a:t>bảng </a:t>
                      </a:r>
                      <a:r>
                        <a:rPr lang="en-US" sz="1800" dirty="0" err="1">
                          <a:effectLst/>
                        </a:rPr>
                        <a:t>các</a:t>
                      </a:r>
                      <a:r>
                        <a:rPr lang="en-US" sz="1800" dirty="0">
                          <a:effectLst/>
                        </a:rPr>
                        <a:t> </a:t>
                      </a:r>
                      <a:r>
                        <a:rPr lang="en-US" sz="1800" dirty="0" err="1">
                          <a:effectLst/>
                        </a:rPr>
                        <a:t>thông</a:t>
                      </a:r>
                      <a:r>
                        <a:rPr lang="en-US" sz="1800" dirty="0">
                          <a:effectLst/>
                        </a:rPr>
                        <a:t> </a:t>
                      </a:r>
                      <a:r>
                        <a:rPr lang="en-US" sz="1800" dirty="0" err="1">
                          <a:effectLst/>
                        </a:rPr>
                        <a:t>số</a:t>
                      </a:r>
                      <a:r>
                        <a:rPr lang="en-US" sz="1800" dirty="0">
                          <a:effectLst/>
                        </a:rPr>
                        <a:t> </a:t>
                      </a:r>
                      <a:r>
                        <a:rPr lang="en-US" sz="1800" dirty="0" err="1">
                          <a:effectLst/>
                        </a:rPr>
                        <a:t>kĩ</a:t>
                      </a:r>
                      <a:r>
                        <a:rPr lang="en-US" sz="1800" dirty="0">
                          <a:effectLst/>
                        </a:rPr>
                        <a:t> </a:t>
                      </a:r>
                      <a:r>
                        <a:rPr lang="en-US" sz="1800" dirty="0" err="1">
                          <a:effectLst/>
                        </a:rPr>
                        <a:t>thuật</a:t>
                      </a:r>
                      <a:r>
                        <a:rPr lang="en-US" sz="1800" dirty="0">
                          <a:effectLst/>
                        </a:rPr>
                        <a:t> </a:t>
                      </a:r>
                      <a:r>
                        <a:rPr lang="en-US" sz="1800" dirty="0" err="1">
                          <a:effectLst/>
                        </a:rPr>
                        <a:t>cơ</a:t>
                      </a:r>
                      <a:r>
                        <a:rPr lang="en-US" sz="1800" dirty="0">
                          <a:effectLst/>
                        </a:rPr>
                        <a:t> </a:t>
                      </a:r>
                      <a:r>
                        <a:rPr lang="en-US" sz="1800" dirty="0" err="1">
                          <a:effectLst/>
                        </a:rPr>
                        <a:t>bản</a:t>
                      </a:r>
                      <a:r>
                        <a:rPr lang="en-US" sz="1800" dirty="0">
                          <a:effectLst/>
                        </a:rPr>
                        <a:t>: </a:t>
                      </a:r>
                      <a:r>
                        <a:rPr lang="en-US" sz="1800" dirty="0" err="1">
                          <a:effectLst/>
                        </a:rPr>
                        <a:t>loại</a:t>
                      </a:r>
                      <a:r>
                        <a:rPr lang="en-US" sz="1800" dirty="0">
                          <a:effectLst/>
                        </a:rPr>
                        <a:t> </a:t>
                      </a:r>
                      <a:r>
                        <a:rPr lang="en-US" sz="1800" dirty="0" err="1">
                          <a:effectLst/>
                        </a:rPr>
                        <a:t>vật</a:t>
                      </a:r>
                      <a:r>
                        <a:rPr lang="en-US" sz="1800" dirty="0">
                          <a:effectLst/>
                        </a:rPr>
                        <a:t> </a:t>
                      </a:r>
                      <a:r>
                        <a:rPr lang="en-US" sz="1800" dirty="0" err="1">
                          <a:effectLst/>
                        </a:rPr>
                        <a:t>liệu</a:t>
                      </a:r>
                      <a:r>
                        <a:rPr lang="en-US" sz="1800" dirty="0">
                          <a:effectLst/>
                        </a:rPr>
                        <a:t>, </a:t>
                      </a:r>
                      <a:r>
                        <a:rPr lang="en-US" sz="1800" dirty="0" err="1">
                          <a:effectLst/>
                        </a:rPr>
                        <a:t>chiều</a:t>
                      </a:r>
                      <a:r>
                        <a:rPr lang="en-US" sz="1800" dirty="0">
                          <a:effectLst/>
                        </a:rPr>
                        <a:t> </a:t>
                      </a:r>
                      <a:r>
                        <a:rPr lang="en-US" sz="1800" dirty="0" err="1">
                          <a:effectLst/>
                        </a:rPr>
                        <a:t>cao</a:t>
                      </a:r>
                      <a:r>
                        <a:rPr lang="en-US" sz="1800" dirty="0">
                          <a:effectLst/>
                        </a:rPr>
                        <a:t>, </a:t>
                      </a:r>
                      <a:r>
                        <a:rPr lang="en-US" sz="1800" dirty="0" err="1">
                          <a:effectLst/>
                        </a:rPr>
                        <a:t>chiều</a:t>
                      </a:r>
                      <a:r>
                        <a:rPr lang="en-US" sz="1800" dirty="0">
                          <a:effectLst/>
                        </a:rPr>
                        <a:t> </a:t>
                      </a:r>
                      <a:r>
                        <a:rPr lang="en-US" sz="1800" dirty="0" err="1">
                          <a:effectLst/>
                        </a:rPr>
                        <a:t>rộng</a:t>
                      </a:r>
                      <a:r>
                        <a:rPr lang="en-US" sz="1800" dirty="0">
                          <a:effectLst/>
                        </a:rPr>
                        <a:t>, </a:t>
                      </a:r>
                      <a:r>
                        <a:rPr lang="vi-VN" sz="1800" dirty="0">
                          <a:effectLst/>
                        </a:rPr>
                        <a:t>khối lượng</a:t>
                      </a:r>
                      <a:r>
                        <a:rPr lang="en-US" sz="1800" dirty="0">
                          <a:effectLst/>
                        </a:rPr>
                        <a:t>,</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205" marR="68205" marT="0" marB="0" anchor="ctr"/>
                </a:tc>
                <a:tc>
                  <a:txBody>
                    <a:bodyPr/>
                    <a:lstStyle/>
                    <a:p>
                      <a:pPr marL="0" marR="0" algn="just" fontAlgn="base">
                        <a:lnSpc>
                          <a:spcPct val="107000"/>
                        </a:lnSpc>
                        <a:spcBef>
                          <a:spcPts val="100"/>
                        </a:spcBef>
                        <a:spcAft>
                          <a:spcPts val="300"/>
                        </a:spcAft>
                      </a:pPr>
                      <a:r>
                        <a:rPr lang="en-US" sz="1800">
                          <a:effectLst/>
                        </a:rPr>
                        <a:t> </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205" marR="68205" marT="0" marB="0" anchor="ctr"/>
                </a:tc>
                <a:extLst>
                  <a:ext uri="{0D108BD9-81ED-4DB2-BD59-A6C34878D82A}">
                    <a16:rowId xmlns:a16="http://schemas.microsoft.com/office/drawing/2014/main" val="663270502"/>
                  </a:ext>
                </a:extLst>
              </a:tr>
              <a:tr h="210803">
                <a:tc>
                  <a:txBody>
                    <a:bodyPr/>
                    <a:lstStyle/>
                    <a:p>
                      <a:pPr marL="0" marR="0" lvl="0" indent="0" algn="ctr" fontAlgn="base">
                        <a:lnSpc>
                          <a:spcPct val="105000"/>
                        </a:lnSpc>
                        <a:spcBef>
                          <a:spcPts val="100"/>
                        </a:spcBef>
                        <a:spcAft>
                          <a:spcPts val="300"/>
                        </a:spcAft>
                        <a:buFont typeface="+mj-lt"/>
                        <a:buNone/>
                      </a:pPr>
                      <a:r>
                        <a:rPr lang="en-US" sz="1200" dirty="0" smtClean="0">
                          <a:effectLst/>
                        </a:rPr>
                        <a:t>6</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205" marR="68205" marT="0" marB="0" anchor="ctr"/>
                </a:tc>
                <a:tc>
                  <a:txBody>
                    <a:bodyPr/>
                    <a:lstStyle/>
                    <a:p>
                      <a:pPr marL="0" marR="0" algn="just" fontAlgn="base">
                        <a:lnSpc>
                          <a:spcPct val="107000"/>
                        </a:lnSpc>
                        <a:spcBef>
                          <a:spcPts val="100"/>
                        </a:spcBef>
                        <a:spcAft>
                          <a:spcPts val="300"/>
                        </a:spcAft>
                      </a:pPr>
                      <a:r>
                        <a:rPr lang="en-US" sz="1800">
                          <a:effectLst/>
                        </a:rPr>
                        <a:t>Mô hình có hình thức đẹp.</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205" marR="68205" marT="0" marB="0" anchor="ctr"/>
                </a:tc>
                <a:tc>
                  <a:txBody>
                    <a:bodyPr/>
                    <a:lstStyle/>
                    <a:p>
                      <a:pPr marL="0" marR="0" algn="just" fontAlgn="base">
                        <a:lnSpc>
                          <a:spcPct val="107000"/>
                        </a:lnSpc>
                        <a:spcBef>
                          <a:spcPts val="100"/>
                        </a:spcBef>
                        <a:spcAft>
                          <a:spcPts val="300"/>
                        </a:spcAft>
                      </a:pPr>
                      <a:r>
                        <a:rPr lang="en-US" sz="1800">
                          <a:effectLst/>
                        </a:rPr>
                        <a:t> </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205" marR="68205" marT="0" marB="0" anchor="ctr"/>
                </a:tc>
                <a:extLst>
                  <a:ext uri="{0D108BD9-81ED-4DB2-BD59-A6C34878D82A}">
                    <a16:rowId xmlns:a16="http://schemas.microsoft.com/office/drawing/2014/main" val="3149238939"/>
                  </a:ext>
                </a:extLst>
              </a:tr>
              <a:tr h="421607">
                <a:tc>
                  <a:txBody>
                    <a:bodyPr/>
                    <a:lstStyle/>
                    <a:p>
                      <a:pPr marL="0" marR="0" lvl="0" indent="0" algn="ctr" fontAlgn="base">
                        <a:lnSpc>
                          <a:spcPct val="105000"/>
                        </a:lnSpc>
                        <a:spcBef>
                          <a:spcPts val="100"/>
                        </a:spcBef>
                        <a:spcAft>
                          <a:spcPts val="300"/>
                        </a:spcAft>
                        <a:buFont typeface="+mj-lt"/>
                        <a:buNone/>
                      </a:pPr>
                      <a:r>
                        <a:rPr lang="en-US" sz="1200" dirty="0" smtClean="0">
                          <a:effectLst/>
                        </a:rPr>
                        <a:t>7</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205" marR="68205" marT="0" marB="0" anchor="ctr"/>
                </a:tc>
                <a:tc>
                  <a:txBody>
                    <a:bodyPr/>
                    <a:lstStyle/>
                    <a:p>
                      <a:pPr marL="0" marR="0" algn="just" fontAlgn="base">
                        <a:lnSpc>
                          <a:spcPct val="107000"/>
                        </a:lnSpc>
                        <a:spcBef>
                          <a:spcPts val="100"/>
                        </a:spcBef>
                        <a:spcAft>
                          <a:spcPts val="300"/>
                        </a:spcAft>
                      </a:pPr>
                      <a:r>
                        <a:rPr lang="en-US" sz="1800">
                          <a:effectLst/>
                        </a:rPr>
                        <a:t>Mô hình</a:t>
                      </a:r>
                      <a:r>
                        <a:rPr lang="vi-VN" sz="1800">
                          <a:effectLst/>
                        </a:rPr>
                        <a:t> đảm bảo tính ổn định trong các trường hợp va đập nhẹ</a:t>
                      </a:r>
                      <a:r>
                        <a:rPr lang="en-US" sz="1800">
                          <a:effectLst/>
                        </a:rPr>
                        <a:t>, chịu lực trong phạm vi nhất định.</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205" marR="68205" marT="0" marB="0" anchor="ctr"/>
                </a:tc>
                <a:tc>
                  <a:txBody>
                    <a:bodyPr/>
                    <a:lstStyle/>
                    <a:p>
                      <a:pPr marL="0" marR="0" algn="just" fontAlgn="base">
                        <a:lnSpc>
                          <a:spcPct val="107000"/>
                        </a:lnSpc>
                        <a:spcBef>
                          <a:spcPts val="100"/>
                        </a:spcBef>
                        <a:spcAft>
                          <a:spcPts val="300"/>
                        </a:spcAft>
                      </a:pPr>
                      <a:r>
                        <a:rPr lang="en-US" sz="1800">
                          <a:effectLst/>
                        </a:rPr>
                        <a:t> </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205" marR="68205" marT="0" marB="0" anchor="ctr"/>
                </a:tc>
                <a:extLst>
                  <a:ext uri="{0D108BD9-81ED-4DB2-BD59-A6C34878D82A}">
                    <a16:rowId xmlns:a16="http://schemas.microsoft.com/office/drawing/2014/main" val="2036128768"/>
                  </a:ext>
                </a:extLst>
              </a:tr>
              <a:tr h="413776">
                <a:tc>
                  <a:txBody>
                    <a:bodyPr/>
                    <a:lstStyle/>
                    <a:p>
                      <a:pPr marL="0" marR="0" lvl="0" indent="0" algn="ctr" fontAlgn="base">
                        <a:lnSpc>
                          <a:spcPct val="105000"/>
                        </a:lnSpc>
                        <a:spcBef>
                          <a:spcPts val="100"/>
                        </a:spcBef>
                        <a:spcAft>
                          <a:spcPts val="300"/>
                        </a:spcAft>
                        <a:buFont typeface="+mj-lt"/>
                        <a:buNone/>
                      </a:pPr>
                      <a:r>
                        <a:rPr lang="en-US" sz="1200" dirty="0" smtClean="0">
                          <a:effectLst/>
                        </a:rPr>
                        <a:t>8</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205" marR="68205" marT="0" marB="0" anchor="ctr"/>
                </a:tc>
                <a:tc>
                  <a:txBody>
                    <a:bodyPr/>
                    <a:lstStyle/>
                    <a:p>
                      <a:pPr marL="0" marR="0" algn="just" fontAlgn="base">
                        <a:lnSpc>
                          <a:spcPct val="107000"/>
                        </a:lnSpc>
                        <a:spcBef>
                          <a:spcPts val="100"/>
                        </a:spcBef>
                        <a:spcAft>
                          <a:spcPts val="300"/>
                        </a:spcAft>
                      </a:pPr>
                      <a:r>
                        <a:rPr lang="en-US" sz="1800">
                          <a:effectLst/>
                        </a:rPr>
                        <a:t>Mô hình</a:t>
                      </a:r>
                      <a:r>
                        <a:rPr lang="vi-VN" sz="1800">
                          <a:effectLst/>
                        </a:rPr>
                        <a:t> có kèm bảng mô tả hướng dẫn sử dụng.</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205" marR="68205" marT="0" marB="0" anchor="ctr"/>
                </a:tc>
                <a:tc>
                  <a:txBody>
                    <a:bodyPr/>
                    <a:lstStyle/>
                    <a:p>
                      <a:pPr marL="0" marR="0" algn="just" fontAlgn="base">
                        <a:lnSpc>
                          <a:spcPct val="107000"/>
                        </a:lnSpc>
                        <a:spcBef>
                          <a:spcPts val="100"/>
                        </a:spcBef>
                        <a:spcAft>
                          <a:spcPts val="300"/>
                        </a:spcAft>
                      </a:pPr>
                      <a:r>
                        <a:rPr lang="en-US" sz="1800">
                          <a:effectLst/>
                        </a:rPr>
                        <a:t> </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205" marR="68205" marT="0" marB="0" anchor="ctr"/>
                </a:tc>
                <a:extLst>
                  <a:ext uri="{0D108BD9-81ED-4DB2-BD59-A6C34878D82A}">
                    <a16:rowId xmlns:a16="http://schemas.microsoft.com/office/drawing/2014/main" val="4077591716"/>
                  </a:ext>
                </a:extLst>
              </a:tr>
              <a:tr h="210803">
                <a:tc>
                  <a:txBody>
                    <a:bodyPr/>
                    <a:lstStyle/>
                    <a:p>
                      <a:pPr marL="0" marR="0" lvl="0" indent="0" algn="ctr" fontAlgn="base">
                        <a:lnSpc>
                          <a:spcPct val="105000"/>
                        </a:lnSpc>
                        <a:spcBef>
                          <a:spcPts val="100"/>
                        </a:spcBef>
                        <a:spcAft>
                          <a:spcPts val="300"/>
                        </a:spcAft>
                        <a:buFont typeface="+mj-lt"/>
                        <a:buNone/>
                      </a:pPr>
                      <a:r>
                        <a:rPr lang="en-US" sz="1200" dirty="0" smtClean="0">
                          <a:effectLst/>
                        </a:rPr>
                        <a:t>9</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205" marR="68205" marT="0" marB="0" anchor="ctr"/>
                </a:tc>
                <a:tc>
                  <a:txBody>
                    <a:bodyPr/>
                    <a:lstStyle/>
                    <a:p>
                      <a:pPr marL="0" marR="0" algn="just" fontAlgn="base">
                        <a:lnSpc>
                          <a:spcPct val="107000"/>
                        </a:lnSpc>
                        <a:spcBef>
                          <a:spcPts val="100"/>
                        </a:spcBef>
                        <a:spcAft>
                          <a:spcPts val="300"/>
                        </a:spcAft>
                      </a:pPr>
                      <a:r>
                        <a:rPr lang="en-US" sz="1800">
                          <a:effectLst/>
                        </a:rPr>
                        <a:t>Mô hình</a:t>
                      </a:r>
                      <a:r>
                        <a:rPr lang="vi-VN" sz="1800">
                          <a:effectLst/>
                        </a:rPr>
                        <a:t> có khả năng phục vụ nhu cầu trong thực tế cuộc sống.</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205" marR="68205" marT="0" marB="0" anchor="ctr"/>
                </a:tc>
                <a:tc>
                  <a:txBody>
                    <a:bodyPr/>
                    <a:lstStyle/>
                    <a:p>
                      <a:pPr marL="0" marR="0" algn="just" fontAlgn="base">
                        <a:lnSpc>
                          <a:spcPct val="107000"/>
                        </a:lnSpc>
                        <a:spcBef>
                          <a:spcPts val="100"/>
                        </a:spcBef>
                        <a:spcAft>
                          <a:spcPts val="300"/>
                        </a:spcAft>
                      </a:pPr>
                      <a:r>
                        <a:rPr lang="en-US" sz="1800">
                          <a:effectLst/>
                        </a:rPr>
                        <a:t> </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205" marR="68205" marT="0" marB="0" anchor="ctr"/>
                </a:tc>
                <a:extLst>
                  <a:ext uri="{0D108BD9-81ED-4DB2-BD59-A6C34878D82A}">
                    <a16:rowId xmlns:a16="http://schemas.microsoft.com/office/drawing/2014/main" val="1612565835"/>
                  </a:ext>
                </a:extLst>
              </a:tr>
              <a:tr h="210803">
                <a:tc>
                  <a:txBody>
                    <a:bodyPr/>
                    <a:lstStyle/>
                    <a:p>
                      <a:pPr marL="0" marR="0" lvl="0" indent="0" algn="ctr" fontAlgn="base">
                        <a:lnSpc>
                          <a:spcPct val="105000"/>
                        </a:lnSpc>
                        <a:spcBef>
                          <a:spcPts val="100"/>
                        </a:spcBef>
                        <a:spcAft>
                          <a:spcPts val="300"/>
                        </a:spcAft>
                        <a:buFont typeface="+mj-lt"/>
                        <a:buNone/>
                      </a:pPr>
                      <a:r>
                        <a:rPr lang="en-US" sz="1200" dirty="0" smtClean="0">
                          <a:effectLst/>
                        </a:rPr>
                        <a:t>10</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205" marR="68205" marT="0" marB="0" anchor="ctr"/>
                </a:tc>
                <a:tc>
                  <a:txBody>
                    <a:bodyPr/>
                    <a:lstStyle/>
                    <a:p>
                      <a:pPr marL="0" marR="0" algn="just" fontAlgn="base">
                        <a:lnSpc>
                          <a:spcPct val="107000"/>
                        </a:lnSpc>
                        <a:spcBef>
                          <a:spcPts val="100"/>
                        </a:spcBef>
                        <a:spcAft>
                          <a:spcPts val="300"/>
                        </a:spcAft>
                      </a:pPr>
                      <a:r>
                        <a:rPr lang="en-US" sz="1800">
                          <a:effectLst/>
                        </a:rPr>
                        <a:t>Mô hình có thể hỗ trợ, phục vụ quá trình học tập.</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205" marR="68205" marT="0" marB="0" anchor="ctr"/>
                </a:tc>
                <a:tc>
                  <a:txBody>
                    <a:bodyPr/>
                    <a:lstStyle/>
                    <a:p>
                      <a:pPr marL="0" marR="0" algn="just" fontAlgn="base">
                        <a:lnSpc>
                          <a:spcPct val="107000"/>
                        </a:lnSpc>
                        <a:spcBef>
                          <a:spcPts val="100"/>
                        </a:spcBef>
                        <a:spcAft>
                          <a:spcPts val="300"/>
                        </a:spcAft>
                      </a:pPr>
                      <a:r>
                        <a:rPr lang="en-US" sz="1800">
                          <a:effectLst/>
                        </a:rPr>
                        <a:t> </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205" marR="68205" marT="0" marB="0" anchor="ctr"/>
                </a:tc>
                <a:extLst>
                  <a:ext uri="{0D108BD9-81ED-4DB2-BD59-A6C34878D82A}">
                    <a16:rowId xmlns:a16="http://schemas.microsoft.com/office/drawing/2014/main" val="2305068835"/>
                  </a:ext>
                </a:extLst>
              </a:tr>
              <a:tr h="210803">
                <a:tc gridSpan="3">
                  <a:txBody>
                    <a:bodyPr/>
                    <a:lstStyle/>
                    <a:p>
                      <a:pPr marL="0" marR="0" algn="ctr" fontAlgn="base">
                        <a:lnSpc>
                          <a:spcPct val="107000"/>
                        </a:lnSpc>
                        <a:spcBef>
                          <a:spcPts val="100"/>
                        </a:spcBef>
                        <a:spcAft>
                          <a:spcPts val="300"/>
                        </a:spcAft>
                      </a:pPr>
                      <a:r>
                        <a:rPr lang="en-US" sz="1800" dirty="0" err="1">
                          <a:effectLst/>
                        </a:rPr>
                        <a:t>Tổng</a:t>
                      </a:r>
                      <a:r>
                        <a:rPr lang="en-US" sz="1800" dirty="0">
                          <a:effectLst/>
                        </a:rPr>
                        <a:t> </a:t>
                      </a:r>
                      <a:r>
                        <a:rPr lang="en-US" sz="1800" dirty="0" err="1">
                          <a:effectLst/>
                        </a:rPr>
                        <a:t>số</a:t>
                      </a:r>
                      <a:r>
                        <a:rPr lang="en-US" sz="1800" dirty="0">
                          <a:effectLst/>
                        </a:rPr>
                        <a:t> </a:t>
                      </a:r>
                      <a:r>
                        <a:rPr lang="en-US" sz="1800" dirty="0" err="1">
                          <a:effectLst/>
                        </a:rPr>
                        <a:t>điểm</a:t>
                      </a:r>
                      <a:r>
                        <a:rPr lang="vi-VN" sz="1800" dirty="0">
                          <a:effectLst/>
                        </a:rPr>
                        <a:t> tối đa</a:t>
                      </a:r>
                      <a:r>
                        <a:rPr lang="en-US" sz="1800" dirty="0">
                          <a:effectLst/>
                        </a:rPr>
                        <a:t>: 100 </a:t>
                      </a:r>
                      <a:r>
                        <a:rPr lang="en-US" sz="1800" dirty="0" err="1">
                          <a:effectLst/>
                        </a:rPr>
                        <a:t>điểm</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205" marR="68205"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3668181"/>
                  </a:ext>
                </a:extLst>
              </a:tr>
            </a:tbl>
          </a:graphicData>
        </a:graphic>
      </p:graphicFrame>
    </p:spTree>
    <p:extLst>
      <p:ext uri="{BB962C8B-B14F-4D97-AF65-F5344CB8AC3E}">
        <p14:creationId xmlns:p14="http://schemas.microsoft.com/office/powerpoint/2010/main" val="26891534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BB047D-A6CD-43AB-96F0-683C726B586B}" type="slidenum">
              <a:rPr lang="en-US" noProof="0" smtClean="0"/>
              <a:pPr/>
              <a:t>35</a:t>
            </a:fld>
            <a:endParaRPr lang="en-US" noProof="0" dirty="0"/>
          </a:p>
        </p:txBody>
      </p:sp>
      <p:sp>
        <p:nvSpPr>
          <p:cNvPr id="7" name="Title 1">
            <a:extLst>
              <a:ext uri="{FF2B5EF4-FFF2-40B4-BE49-F238E27FC236}">
                <a16:creationId xmlns:a16="http://schemas.microsoft.com/office/drawing/2014/main" id="{3560F281-4FF6-4617-A809-AC9C15ECF18A}"/>
              </a:ext>
            </a:extLst>
          </p:cNvPr>
          <p:cNvSpPr>
            <a:spLocks noGrp="1"/>
          </p:cNvSpPr>
          <p:nvPr>
            <p:ph type="title"/>
          </p:nvPr>
        </p:nvSpPr>
        <p:spPr>
          <a:xfrm>
            <a:off x="363415" y="736800"/>
            <a:ext cx="5953301" cy="432000"/>
          </a:xfrm>
        </p:spPr>
        <p:txBody>
          <a:bodyPr>
            <a:normAutofit fontScale="90000"/>
          </a:bodyPr>
          <a:lstStyle/>
          <a:p>
            <a:r>
              <a:rPr lang="en-US" dirty="0" smtClean="0"/>
              <a:t>2. TIÊU CHÍ ĐÁNH GIÁ BẢNG THIẾT KẾ</a:t>
            </a:r>
            <a:endParaRPr lang="en-US" dirty="0">
              <a:latin typeface="Cambria Math" panose="02040503050406030204" pitchFamily="18" charset="0"/>
              <a:ea typeface="Cambria Math" panose="020405030504060302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12552558"/>
              </p:ext>
            </p:extLst>
          </p:nvPr>
        </p:nvGraphicFramePr>
        <p:xfrm>
          <a:off x="363416" y="1929053"/>
          <a:ext cx="11465168" cy="4534154"/>
        </p:xfrm>
        <a:graphic>
          <a:graphicData uri="http://schemas.openxmlformats.org/drawingml/2006/table">
            <a:tbl>
              <a:tblPr firstRow="1" firstCol="1" bandRow="1">
                <a:tableStyleId>{912C8C85-51F0-491E-9774-3900AFEF0FD7}</a:tableStyleId>
              </a:tblPr>
              <a:tblGrid>
                <a:gridCol w="1158063">
                  <a:extLst>
                    <a:ext uri="{9D8B030D-6E8A-4147-A177-3AD203B41FA5}">
                      <a16:colId xmlns:a16="http://schemas.microsoft.com/office/drawing/2014/main" val="2140548324"/>
                    </a:ext>
                  </a:extLst>
                </a:gridCol>
                <a:gridCol w="8465846">
                  <a:extLst>
                    <a:ext uri="{9D8B030D-6E8A-4147-A177-3AD203B41FA5}">
                      <a16:colId xmlns:a16="http://schemas.microsoft.com/office/drawing/2014/main" val="614510365"/>
                    </a:ext>
                  </a:extLst>
                </a:gridCol>
                <a:gridCol w="1665451">
                  <a:extLst>
                    <a:ext uri="{9D8B030D-6E8A-4147-A177-3AD203B41FA5}">
                      <a16:colId xmlns:a16="http://schemas.microsoft.com/office/drawing/2014/main" val="3627307875"/>
                    </a:ext>
                  </a:extLst>
                </a:gridCol>
                <a:gridCol w="175808">
                  <a:extLst>
                    <a:ext uri="{9D8B030D-6E8A-4147-A177-3AD203B41FA5}">
                      <a16:colId xmlns:a16="http://schemas.microsoft.com/office/drawing/2014/main" val="2378778393"/>
                    </a:ext>
                  </a:extLst>
                </a:gridCol>
              </a:tblGrid>
              <a:tr h="779780">
                <a:tc>
                  <a:txBody>
                    <a:bodyPr/>
                    <a:lstStyle/>
                    <a:p>
                      <a:pPr marL="0" marR="0" algn="ctr" fontAlgn="base">
                        <a:lnSpc>
                          <a:spcPct val="107000"/>
                        </a:lnSpc>
                        <a:spcBef>
                          <a:spcPts val="100"/>
                        </a:spcBef>
                        <a:spcAft>
                          <a:spcPts val="300"/>
                        </a:spcAft>
                      </a:pPr>
                      <a:r>
                        <a:rPr lang="en-US" sz="2000">
                          <a:effectLst/>
                        </a:rPr>
                        <a:t> </a:t>
                      </a:r>
                      <a:endParaRPr lang="en-US" sz="1400">
                        <a:effectLst/>
                      </a:endParaRPr>
                    </a:p>
                    <a:p>
                      <a:pPr marL="0" marR="0" indent="14605" algn="ctr" fontAlgn="base">
                        <a:lnSpc>
                          <a:spcPct val="107000"/>
                        </a:lnSpc>
                        <a:spcBef>
                          <a:spcPts val="100"/>
                        </a:spcBef>
                        <a:spcAft>
                          <a:spcPts val="300"/>
                        </a:spcAft>
                      </a:pPr>
                      <a:r>
                        <a:rPr lang="en-US" sz="2000">
                          <a:effectLst/>
                        </a:rPr>
                        <a:t>TT</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fontAlgn="base">
                        <a:lnSpc>
                          <a:spcPct val="107000"/>
                        </a:lnSpc>
                        <a:spcBef>
                          <a:spcPts val="100"/>
                        </a:spcBef>
                        <a:spcAft>
                          <a:spcPts val="300"/>
                        </a:spcAft>
                      </a:pPr>
                      <a:r>
                        <a:rPr lang="en-US" sz="2000">
                          <a:effectLst/>
                        </a:rPr>
                        <a:t> </a:t>
                      </a:r>
                      <a:endParaRPr lang="en-US" sz="1400">
                        <a:effectLst/>
                      </a:endParaRPr>
                    </a:p>
                    <a:p>
                      <a:pPr marL="0" marR="0" algn="ctr" fontAlgn="base">
                        <a:lnSpc>
                          <a:spcPct val="107000"/>
                        </a:lnSpc>
                        <a:spcBef>
                          <a:spcPts val="100"/>
                        </a:spcBef>
                        <a:spcAft>
                          <a:spcPts val="300"/>
                        </a:spcAft>
                      </a:pPr>
                      <a:r>
                        <a:rPr lang="en-US" sz="2000">
                          <a:effectLst/>
                        </a:rPr>
                        <a:t>Tiêu chí</a:t>
                      </a:r>
                      <a:r>
                        <a:rPr lang="vi-VN" sz="2000">
                          <a:effectLst/>
                        </a:rPr>
                        <a:t> đánh giá</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fontAlgn="base">
                        <a:lnSpc>
                          <a:spcPct val="107000"/>
                        </a:lnSpc>
                        <a:spcBef>
                          <a:spcPts val="100"/>
                        </a:spcBef>
                        <a:spcAft>
                          <a:spcPts val="300"/>
                        </a:spcAft>
                      </a:pPr>
                      <a:r>
                        <a:rPr lang="vi-VN" sz="2000">
                          <a:effectLst/>
                        </a:rPr>
                        <a:t>Điểm</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350" marR="6350" marT="0" marB="0"/>
                </a:tc>
                <a:extLst>
                  <a:ext uri="{0D108BD9-81ED-4DB2-BD59-A6C34878D82A}">
                    <a16:rowId xmlns:a16="http://schemas.microsoft.com/office/drawing/2014/main" val="3352239595"/>
                  </a:ext>
                </a:extLst>
              </a:tr>
              <a:tr h="0">
                <a:tc>
                  <a:txBody>
                    <a:bodyPr/>
                    <a:lstStyle/>
                    <a:p>
                      <a:pPr marL="110490" marR="0" algn="ctr" fontAlgn="base">
                        <a:lnSpc>
                          <a:spcPct val="107000"/>
                        </a:lnSpc>
                        <a:spcBef>
                          <a:spcPts val="100"/>
                        </a:spcBef>
                        <a:spcAft>
                          <a:spcPts val="300"/>
                        </a:spcAft>
                      </a:pPr>
                      <a:r>
                        <a:rPr lang="vi-VN" sz="2000">
                          <a:effectLst/>
                        </a:rPr>
                        <a:t>1</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fontAlgn="base">
                        <a:lnSpc>
                          <a:spcPct val="107000"/>
                        </a:lnSpc>
                        <a:spcBef>
                          <a:spcPts val="100"/>
                        </a:spcBef>
                        <a:spcAft>
                          <a:spcPts val="300"/>
                        </a:spcAft>
                      </a:pPr>
                      <a:r>
                        <a:rPr lang="vi-VN" sz="2000">
                          <a:effectLst/>
                        </a:rPr>
                        <a:t>Bảng vẽ có đầy đủ tất cả các chi tiết sản phẩm</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350" marR="6350" marT="0" marB="0"/>
                </a:tc>
                <a:extLst>
                  <a:ext uri="{0D108BD9-81ED-4DB2-BD59-A6C34878D82A}">
                    <a16:rowId xmlns:a16="http://schemas.microsoft.com/office/drawing/2014/main" val="1330166989"/>
                  </a:ext>
                </a:extLst>
              </a:tr>
              <a:tr h="0">
                <a:tc>
                  <a:txBody>
                    <a:bodyPr/>
                    <a:lstStyle/>
                    <a:p>
                      <a:pPr marL="110490" marR="0" algn="ctr" fontAlgn="base">
                        <a:lnSpc>
                          <a:spcPct val="107000"/>
                        </a:lnSpc>
                        <a:spcBef>
                          <a:spcPts val="100"/>
                        </a:spcBef>
                        <a:spcAft>
                          <a:spcPts val="300"/>
                        </a:spcAft>
                      </a:pPr>
                      <a:r>
                        <a:rPr lang="vi-VN" sz="2000">
                          <a:effectLst/>
                        </a:rPr>
                        <a:t>2</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fontAlgn="base">
                        <a:lnSpc>
                          <a:spcPct val="107000"/>
                        </a:lnSpc>
                        <a:spcBef>
                          <a:spcPts val="100"/>
                        </a:spcBef>
                        <a:spcAft>
                          <a:spcPts val="300"/>
                        </a:spcAft>
                      </a:pPr>
                      <a:r>
                        <a:rPr lang="vi-VN" sz="2000">
                          <a:effectLst/>
                        </a:rPr>
                        <a:t>Bảng vẽ có các hình chiếu ở các góc khác nhau của sản phẩm</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11049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11049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350" marR="6350" marT="0" marB="0"/>
                </a:tc>
                <a:extLst>
                  <a:ext uri="{0D108BD9-81ED-4DB2-BD59-A6C34878D82A}">
                    <a16:rowId xmlns:a16="http://schemas.microsoft.com/office/drawing/2014/main" val="271632918"/>
                  </a:ext>
                </a:extLst>
              </a:tr>
              <a:tr h="0">
                <a:tc>
                  <a:txBody>
                    <a:bodyPr/>
                    <a:lstStyle/>
                    <a:p>
                      <a:pPr marL="110490" marR="0" algn="ctr" fontAlgn="base">
                        <a:lnSpc>
                          <a:spcPct val="107000"/>
                        </a:lnSpc>
                        <a:spcBef>
                          <a:spcPts val="100"/>
                        </a:spcBef>
                        <a:spcAft>
                          <a:spcPts val="300"/>
                        </a:spcAft>
                      </a:pPr>
                      <a:r>
                        <a:rPr lang="vi-VN" sz="2000">
                          <a:effectLst/>
                        </a:rPr>
                        <a:t>3</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fontAlgn="base">
                        <a:lnSpc>
                          <a:spcPct val="107000"/>
                        </a:lnSpc>
                        <a:spcBef>
                          <a:spcPts val="100"/>
                        </a:spcBef>
                        <a:spcAft>
                          <a:spcPts val="300"/>
                        </a:spcAft>
                      </a:pPr>
                      <a:r>
                        <a:rPr lang="vi-VN" sz="2000">
                          <a:effectLst/>
                        </a:rPr>
                        <a:t>Bố cục bảng thiết kế rõ ràng, cân đối</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11049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11049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350" marR="6350" marT="0" marB="0"/>
                </a:tc>
                <a:extLst>
                  <a:ext uri="{0D108BD9-81ED-4DB2-BD59-A6C34878D82A}">
                    <a16:rowId xmlns:a16="http://schemas.microsoft.com/office/drawing/2014/main" val="2396013091"/>
                  </a:ext>
                </a:extLst>
              </a:tr>
              <a:tr h="0">
                <a:tc>
                  <a:txBody>
                    <a:bodyPr/>
                    <a:lstStyle/>
                    <a:p>
                      <a:pPr marL="110490" marR="0" algn="ctr" fontAlgn="base">
                        <a:lnSpc>
                          <a:spcPct val="107000"/>
                        </a:lnSpc>
                        <a:spcBef>
                          <a:spcPts val="100"/>
                        </a:spcBef>
                        <a:spcAft>
                          <a:spcPts val="300"/>
                        </a:spcAft>
                      </a:pPr>
                      <a:r>
                        <a:rPr lang="vi-VN" sz="2000">
                          <a:effectLst/>
                        </a:rPr>
                        <a:t>4</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fontAlgn="base">
                        <a:lnSpc>
                          <a:spcPct val="107000"/>
                        </a:lnSpc>
                        <a:spcBef>
                          <a:spcPts val="100"/>
                        </a:spcBef>
                        <a:spcAft>
                          <a:spcPts val="300"/>
                        </a:spcAft>
                      </a:pPr>
                      <a:r>
                        <a:rPr lang="vi-VN" sz="2000">
                          <a:effectLst/>
                        </a:rPr>
                        <a:t>Bảng thiết kế có sử dụng màu sắc đẹp, phù hợp</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11049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11049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350" marR="6350" marT="0" marB="0"/>
                </a:tc>
                <a:extLst>
                  <a:ext uri="{0D108BD9-81ED-4DB2-BD59-A6C34878D82A}">
                    <a16:rowId xmlns:a16="http://schemas.microsoft.com/office/drawing/2014/main" val="3382303656"/>
                  </a:ext>
                </a:extLst>
              </a:tr>
              <a:tr h="0">
                <a:tc>
                  <a:txBody>
                    <a:bodyPr/>
                    <a:lstStyle/>
                    <a:p>
                      <a:pPr marL="110490" marR="0" algn="ctr" fontAlgn="base">
                        <a:lnSpc>
                          <a:spcPct val="107000"/>
                        </a:lnSpc>
                        <a:spcBef>
                          <a:spcPts val="100"/>
                        </a:spcBef>
                        <a:spcAft>
                          <a:spcPts val="300"/>
                        </a:spcAft>
                      </a:pPr>
                      <a:r>
                        <a:rPr lang="vi-VN" sz="2000">
                          <a:effectLst/>
                        </a:rPr>
                        <a:t>5</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fontAlgn="base">
                        <a:lnSpc>
                          <a:spcPct val="107000"/>
                        </a:lnSpc>
                        <a:spcBef>
                          <a:spcPts val="100"/>
                        </a:spcBef>
                        <a:spcAft>
                          <a:spcPts val="300"/>
                        </a:spcAft>
                      </a:pPr>
                      <a:r>
                        <a:rPr lang="vi-VN" sz="2000" dirty="0">
                          <a:effectLst/>
                        </a:rPr>
                        <a:t>Có ghi chú đơn vị đo.</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11049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11049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350" marR="6350" marT="0" marB="0"/>
                </a:tc>
                <a:extLst>
                  <a:ext uri="{0D108BD9-81ED-4DB2-BD59-A6C34878D82A}">
                    <a16:rowId xmlns:a16="http://schemas.microsoft.com/office/drawing/2014/main" val="212779642"/>
                  </a:ext>
                </a:extLst>
              </a:tr>
              <a:tr h="0">
                <a:tc>
                  <a:txBody>
                    <a:bodyPr/>
                    <a:lstStyle/>
                    <a:p>
                      <a:pPr marL="110490" marR="0" algn="ctr" fontAlgn="base">
                        <a:lnSpc>
                          <a:spcPct val="107000"/>
                        </a:lnSpc>
                        <a:spcBef>
                          <a:spcPts val="100"/>
                        </a:spcBef>
                        <a:spcAft>
                          <a:spcPts val="300"/>
                        </a:spcAft>
                      </a:pPr>
                      <a:r>
                        <a:rPr lang="vi-VN" sz="2000">
                          <a:effectLst/>
                        </a:rPr>
                        <a:t>6</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fontAlgn="base">
                        <a:lnSpc>
                          <a:spcPct val="107000"/>
                        </a:lnSpc>
                        <a:spcBef>
                          <a:spcPts val="100"/>
                        </a:spcBef>
                        <a:spcAft>
                          <a:spcPts val="300"/>
                        </a:spcAft>
                      </a:pPr>
                      <a:r>
                        <a:rPr lang="vi-VN" sz="2000">
                          <a:effectLst/>
                        </a:rPr>
                        <a:t>Có ghi chú kích thước của các chi tiết sản phẩm.</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11049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11049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350" marR="6350" marT="0" marB="0"/>
                </a:tc>
                <a:extLst>
                  <a:ext uri="{0D108BD9-81ED-4DB2-BD59-A6C34878D82A}">
                    <a16:rowId xmlns:a16="http://schemas.microsoft.com/office/drawing/2014/main" val="1712585463"/>
                  </a:ext>
                </a:extLst>
              </a:tr>
              <a:tr h="0">
                <a:tc>
                  <a:txBody>
                    <a:bodyPr/>
                    <a:lstStyle/>
                    <a:p>
                      <a:pPr marL="110490" marR="0" algn="ctr" fontAlgn="base">
                        <a:lnSpc>
                          <a:spcPct val="107000"/>
                        </a:lnSpc>
                        <a:spcBef>
                          <a:spcPts val="100"/>
                        </a:spcBef>
                        <a:spcAft>
                          <a:spcPts val="300"/>
                        </a:spcAft>
                      </a:pPr>
                      <a:r>
                        <a:rPr lang="vi-VN" sz="2000">
                          <a:effectLst/>
                        </a:rPr>
                        <a:t>7</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fontAlgn="base">
                        <a:lnSpc>
                          <a:spcPct val="107000"/>
                        </a:lnSpc>
                        <a:spcBef>
                          <a:spcPts val="100"/>
                        </a:spcBef>
                        <a:spcAft>
                          <a:spcPts val="300"/>
                        </a:spcAft>
                      </a:pPr>
                      <a:r>
                        <a:rPr lang="vi-VN" sz="2000">
                          <a:effectLst/>
                        </a:rPr>
                        <a:t>Có ghi chú số thứ tự phân biệt các chi tiết ráp nối.</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11049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11049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350" marR="6350" marT="0" marB="0"/>
                </a:tc>
                <a:extLst>
                  <a:ext uri="{0D108BD9-81ED-4DB2-BD59-A6C34878D82A}">
                    <a16:rowId xmlns:a16="http://schemas.microsoft.com/office/drawing/2014/main" val="3106717525"/>
                  </a:ext>
                </a:extLst>
              </a:tr>
              <a:tr h="0">
                <a:tc>
                  <a:txBody>
                    <a:bodyPr/>
                    <a:lstStyle/>
                    <a:p>
                      <a:pPr marL="110490" marR="0" algn="ctr" fontAlgn="base">
                        <a:lnSpc>
                          <a:spcPct val="107000"/>
                        </a:lnSpc>
                        <a:spcBef>
                          <a:spcPts val="100"/>
                        </a:spcBef>
                        <a:spcAft>
                          <a:spcPts val="300"/>
                        </a:spcAft>
                      </a:pPr>
                      <a:r>
                        <a:rPr lang="vi-VN" sz="2000">
                          <a:effectLst/>
                        </a:rPr>
                        <a:t>8</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fontAlgn="base">
                        <a:lnSpc>
                          <a:spcPct val="107000"/>
                        </a:lnSpc>
                        <a:spcBef>
                          <a:spcPts val="100"/>
                        </a:spcBef>
                        <a:spcAft>
                          <a:spcPts val="300"/>
                        </a:spcAft>
                      </a:pPr>
                      <a:r>
                        <a:rPr lang="vi-VN" sz="2000">
                          <a:effectLst/>
                        </a:rPr>
                        <a:t>Có danh sách chi tiết sản phẩm và thông số trên bảng thiết kế</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11049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11049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350" marR="6350" marT="0" marB="0"/>
                </a:tc>
                <a:extLst>
                  <a:ext uri="{0D108BD9-81ED-4DB2-BD59-A6C34878D82A}">
                    <a16:rowId xmlns:a16="http://schemas.microsoft.com/office/drawing/2014/main" val="3098357529"/>
                  </a:ext>
                </a:extLst>
              </a:tr>
              <a:tr h="0">
                <a:tc>
                  <a:txBody>
                    <a:bodyPr/>
                    <a:lstStyle/>
                    <a:p>
                      <a:pPr marL="110490" marR="0" algn="ctr" fontAlgn="base">
                        <a:lnSpc>
                          <a:spcPct val="107000"/>
                        </a:lnSpc>
                        <a:spcBef>
                          <a:spcPts val="100"/>
                        </a:spcBef>
                        <a:spcAft>
                          <a:spcPts val="300"/>
                        </a:spcAft>
                      </a:pPr>
                      <a:r>
                        <a:rPr lang="vi-VN" sz="2000">
                          <a:effectLst/>
                        </a:rPr>
                        <a:t>9</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fontAlgn="base">
                        <a:lnSpc>
                          <a:spcPct val="107000"/>
                        </a:lnSpc>
                        <a:spcBef>
                          <a:spcPts val="100"/>
                        </a:spcBef>
                        <a:spcAft>
                          <a:spcPts val="300"/>
                        </a:spcAft>
                      </a:pPr>
                      <a:r>
                        <a:rPr lang="vi-VN" sz="2000">
                          <a:effectLst/>
                        </a:rPr>
                        <a:t>Bảng thiết kế có ghi chú tỉ lệ kích thước thực và hình vẽ sản phẩm.</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11049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11049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350" marR="6350" marT="0" marB="0"/>
                </a:tc>
                <a:extLst>
                  <a:ext uri="{0D108BD9-81ED-4DB2-BD59-A6C34878D82A}">
                    <a16:rowId xmlns:a16="http://schemas.microsoft.com/office/drawing/2014/main" val="622217266"/>
                  </a:ext>
                </a:extLst>
              </a:tr>
              <a:tr h="0">
                <a:tc>
                  <a:txBody>
                    <a:bodyPr/>
                    <a:lstStyle/>
                    <a:p>
                      <a:pPr marL="110490" marR="0" algn="ctr" fontAlgn="base">
                        <a:lnSpc>
                          <a:spcPct val="107000"/>
                        </a:lnSpc>
                        <a:spcBef>
                          <a:spcPts val="100"/>
                        </a:spcBef>
                        <a:spcAft>
                          <a:spcPts val="300"/>
                        </a:spcAft>
                      </a:pPr>
                      <a:r>
                        <a:rPr lang="vi-VN" sz="2000">
                          <a:effectLst/>
                        </a:rPr>
                        <a:t>10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fontAlgn="base">
                        <a:lnSpc>
                          <a:spcPct val="107000"/>
                        </a:lnSpc>
                        <a:spcBef>
                          <a:spcPts val="100"/>
                        </a:spcBef>
                        <a:spcAft>
                          <a:spcPts val="300"/>
                        </a:spcAft>
                      </a:pPr>
                      <a:r>
                        <a:rPr lang="vi-VN" sz="2000">
                          <a:effectLst/>
                        </a:rPr>
                        <a:t>Bảng thiết kế có ghi chú đầy đủ họ tên người thực hiện, ngày tháng hoàn thành, nhóm thực hiện.</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11049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11049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350" marR="6350" marT="0" marB="0"/>
                </a:tc>
                <a:extLst>
                  <a:ext uri="{0D108BD9-81ED-4DB2-BD59-A6C34878D82A}">
                    <a16:rowId xmlns:a16="http://schemas.microsoft.com/office/drawing/2014/main" val="1910457829"/>
                  </a:ext>
                </a:extLst>
              </a:tr>
              <a:tr h="0">
                <a:tc gridSpan="4">
                  <a:txBody>
                    <a:bodyPr/>
                    <a:lstStyle/>
                    <a:p>
                      <a:pPr marL="110490" marR="0" algn="ctr" fontAlgn="base">
                        <a:lnSpc>
                          <a:spcPct val="107000"/>
                        </a:lnSpc>
                        <a:spcBef>
                          <a:spcPts val="100"/>
                        </a:spcBef>
                        <a:spcAft>
                          <a:spcPts val="300"/>
                        </a:spcAft>
                      </a:pPr>
                      <a:r>
                        <a:rPr lang="vi-VN" sz="2000" dirty="0">
                          <a:effectLst/>
                        </a:rPr>
                        <a:t>Tổng số điểm tối đa: 100 điểm</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43052085"/>
                  </a:ext>
                </a:extLst>
              </a:tr>
            </a:tbl>
          </a:graphicData>
        </a:graphic>
      </p:graphicFrame>
    </p:spTree>
    <p:extLst>
      <p:ext uri="{BB962C8B-B14F-4D97-AF65-F5344CB8AC3E}">
        <p14:creationId xmlns:p14="http://schemas.microsoft.com/office/powerpoint/2010/main" val="3718563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190487" y="6421165"/>
            <a:ext cx="2743200" cy="249385"/>
          </a:xfrm>
        </p:spPr>
        <p:txBody>
          <a:bodyPr/>
          <a:lstStyle/>
          <a:p>
            <a:fld id="{48BB047D-A6CD-43AB-96F0-683C726B586B}" type="slidenum">
              <a:rPr lang="en-US" noProof="0" smtClean="0"/>
              <a:pPr/>
              <a:t>36</a:t>
            </a:fld>
            <a:endParaRPr lang="en-US" noProof="0" dirty="0"/>
          </a:p>
        </p:txBody>
      </p:sp>
      <p:sp>
        <p:nvSpPr>
          <p:cNvPr id="7" name="Title 1">
            <a:extLst>
              <a:ext uri="{FF2B5EF4-FFF2-40B4-BE49-F238E27FC236}">
                <a16:creationId xmlns:a16="http://schemas.microsoft.com/office/drawing/2014/main" id="{3560F281-4FF6-4617-A809-AC9C15ECF18A}"/>
              </a:ext>
            </a:extLst>
          </p:cNvPr>
          <p:cNvSpPr>
            <a:spLocks noGrp="1"/>
          </p:cNvSpPr>
          <p:nvPr>
            <p:ph type="title"/>
          </p:nvPr>
        </p:nvSpPr>
        <p:spPr>
          <a:xfrm>
            <a:off x="468518" y="694758"/>
            <a:ext cx="10483261" cy="432000"/>
          </a:xfrm>
        </p:spPr>
        <p:txBody>
          <a:bodyPr>
            <a:normAutofit fontScale="90000"/>
          </a:bodyPr>
          <a:lstStyle/>
          <a:p>
            <a:r>
              <a:rPr lang="en-US" dirty="0"/>
              <a:t>3</a:t>
            </a:r>
            <a:r>
              <a:rPr lang="en-US" dirty="0" smtClean="0"/>
              <a:t>. TIÊU CHÍ ĐÁNH GIÁ BÁO CÁO THUYẾT TRÌNH VÀ LÀM VIỆC NHÓM</a:t>
            </a:r>
            <a:endParaRPr lang="en-US" dirty="0">
              <a:latin typeface="Cambria Math" panose="02040503050406030204" pitchFamily="18" charset="0"/>
              <a:ea typeface="Cambria Math" panose="0204050305040603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30578255"/>
              </p:ext>
            </p:extLst>
          </p:nvPr>
        </p:nvGraphicFramePr>
        <p:xfrm>
          <a:off x="373926" y="1883159"/>
          <a:ext cx="11303068" cy="4208018"/>
        </p:xfrm>
        <a:graphic>
          <a:graphicData uri="http://schemas.openxmlformats.org/drawingml/2006/table">
            <a:tbl>
              <a:tblPr firstRow="1" firstCol="1" bandRow="1">
                <a:tableStyleId>{912C8C85-51F0-491E-9774-3900AFEF0FD7}</a:tableStyleId>
              </a:tblPr>
              <a:tblGrid>
                <a:gridCol w="1141690">
                  <a:extLst>
                    <a:ext uri="{9D8B030D-6E8A-4147-A177-3AD203B41FA5}">
                      <a16:colId xmlns:a16="http://schemas.microsoft.com/office/drawing/2014/main" val="1295059728"/>
                    </a:ext>
                  </a:extLst>
                </a:gridCol>
                <a:gridCol w="8346151">
                  <a:extLst>
                    <a:ext uri="{9D8B030D-6E8A-4147-A177-3AD203B41FA5}">
                      <a16:colId xmlns:a16="http://schemas.microsoft.com/office/drawing/2014/main" val="2033528647"/>
                    </a:ext>
                  </a:extLst>
                </a:gridCol>
                <a:gridCol w="1641904">
                  <a:extLst>
                    <a:ext uri="{9D8B030D-6E8A-4147-A177-3AD203B41FA5}">
                      <a16:colId xmlns:a16="http://schemas.microsoft.com/office/drawing/2014/main" val="2621588918"/>
                    </a:ext>
                  </a:extLst>
                </a:gridCol>
                <a:gridCol w="173323">
                  <a:extLst>
                    <a:ext uri="{9D8B030D-6E8A-4147-A177-3AD203B41FA5}">
                      <a16:colId xmlns:a16="http://schemas.microsoft.com/office/drawing/2014/main" val="2653008635"/>
                    </a:ext>
                  </a:extLst>
                </a:gridCol>
              </a:tblGrid>
              <a:tr h="779780">
                <a:tc>
                  <a:txBody>
                    <a:bodyPr/>
                    <a:lstStyle/>
                    <a:p>
                      <a:pPr marL="0" marR="0" algn="ctr" fontAlgn="base">
                        <a:lnSpc>
                          <a:spcPct val="107000"/>
                        </a:lnSpc>
                        <a:spcBef>
                          <a:spcPts val="100"/>
                        </a:spcBef>
                        <a:spcAft>
                          <a:spcPts val="300"/>
                        </a:spcAft>
                      </a:pPr>
                      <a:r>
                        <a:rPr lang="en-US" sz="2000">
                          <a:effectLst/>
                        </a:rPr>
                        <a:t> </a:t>
                      </a:r>
                      <a:endParaRPr lang="en-US" sz="1400">
                        <a:effectLst/>
                      </a:endParaRPr>
                    </a:p>
                    <a:p>
                      <a:pPr marL="0" marR="0" indent="14605" algn="ctr" fontAlgn="base">
                        <a:lnSpc>
                          <a:spcPct val="107000"/>
                        </a:lnSpc>
                        <a:spcBef>
                          <a:spcPts val="100"/>
                        </a:spcBef>
                        <a:spcAft>
                          <a:spcPts val="300"/>
                        </a:spcAft>
                      </a:pPr>
                      <a:r>
                        <a:rPr lang="en-US" sz="2000">
                          <a:effectLst/>
                        </a:rPr>
                        <a:t>TT</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fontAlgn="base">
                        <a:lnSpc>
                          <a:spcPct val="107000"/>
                        </a:lnSpc>
                        <a:spcBef>
                          <a:spcPts val="100"/>
                        </a:spcBef>
                        <a:spcAft>
                          <a:spcPts val="300"/>
                        </a:spcAft>
                      </a:pPr>
                      <a:r>
                        <a:rPr lang="en-US" sz="2000">
                          <a:effectLst/>
                        </a:rPr>
                        <a:t> </a:t>
                      </a:r>
                      <a:endParaRPr lang="en-US" sz="1400">
                        <a:effectLst/>
                      </a:endParaRPr>
                    </a:p>
                    <a:p>
                      <a:pPr marL="0" marR="0" algn="just" fontAlgn="base">
                        <a:lnSpc>
                          <a:spcPct val="107000"/>
                        </a:lnSpc>
                        <a:spcBef>
                          <a:spcPts val="100"/>
                        </a:spcBef>
                        <a:spcAft>
                          <a:spcPts val="300"/>
                        </a:spcAft>
                      </a:pPr>
                      <a:r>
                        <a:rPr lang="en-US" sz="2000">
                          <a:effectLst/>
                        </a:rPr>
                        <a:t>Tiêu chí</a:t>
                      </a:r>
                      <a:r>
                        <a:rPr lang="vi-VN" sz="2000">
                          <a:effectLst/>
                        </a:rPr>
                        <a:t> đánh giá</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fontAlgn="base">
                        <a:lnSpc>
                          <a:spcPct val="107000"/>
                        </a:lnSpc>
                        <a:spcBef>
                          <a:spcPts val="100"/>
                        </a:spcBef>
                        <a:spcAft>
                          <a:spcPts val="300"/>
                        </a:spcAft>
                      </a:pPr>
                      <a:r>
                        <a:rPr lang="vi-VN" sz="2000">
                          <a:effectLst/>
                        </a:rPr>
                        <a:t>Điểm</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350" marR="6350" marT="0" marB="0"/>
                </a:tc>
                <a:extLst>
                  <a:ext uri="{0D108BD9-81ED-4DB2-BD59-A6C34878D82A}">
                    <a16:rowId xmlns:a16="http://schemas.microsoft.com/office/drawing/2014/main" val="2670857019"/>
                  </a:ext>
                </a:extLst>
              </a:tr>
              <a:tr h="0">
                <a:tc>
                  <a:txBody>
                    <a:bodyPr/>
                    <a:lstStyle/>
                    <a:p>
                      <a:pPr marL="110490" marR="0" algn="ctr" fontAlgn="base">
                        <a:lnSpc>
                          <a:spcPct val="107000"/>
                        </a:lnSpc>
                        <a:spcBef>
                          <a:spcPts val="100"/>
                        </a:spcBef>
                        <a:spcAft>
                          <a:spcPts val="300"/>
                        </a:spcAft>
                      </a:pPr>
                      <a:r>
                        <a:rPr lang="vi-VN" sz="2000">
                          <a:effectLst/>
                        </a:rPr>
                        <a:t>1</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fontAlgn="base">
                        <a:lnSpc>
                          <a:spcPct val="107000"/>
                        </a:lnSpc>
                        <a:spcBef>
                          <a:spcPts val="100"/>
                        </a:spcBef>
                        <a:spcAft>
                          <a:spcPts val="300"/>
                        </a:spcAft>
                      </a:pPr>
                      <a:r>
                        <a:rPr lang="en-US" sz="2000">
                          <a:effectLst/>
                        </a:rPr>
                        <a:t>Nội dung báo cáo đầy đủ kiến thức trọng tâm.</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350" marR="6350" marT="0" marB="0"/>
                </a:tc>
                <a:extLst>
                  <a:ext uri="{0D108BD9-81ED-4DB2-BD59-A6C34878D82A}">
                    <a16:rowId xmlns:a16="http://schemas.microsoft.com/office/drawing/2014/main" val="913846687"/>
                  </a:ext>
                </a:extLst>
              </a:tr>
              <a:tr h="0">
                <a:tc>
                  <a:txBody>
                    <a:bodyPr/>
                    <a:lstStyle/>
                    <a:p>
                      <a:pPr marL="110490" marR="0" algn="ctr" fontAlgn="base">
                        <a:lnSpc>
                          <a:spcPct val="107000"/>
                        </a:lnSpc>
                        <a:spcBef>
                          <a:spcPts val="100"/>
                        </a:spcBef>
                        <a:spcAft>
                          <a:spcPts val="300"/>
                        </a:spcAft>
                      </a:pPr>
                      <a:r>
                        <a:rPr lang="vi-VN" sz="2000">
                          <a:effectLst/>
                        </a:rPr>
                        <a:t>2</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fontAlgn="base">
                        <a:lnSpc>
                          <a:spcPct val="107000"/>
                        </a:lnSpc>
                        <a:spcBef>
                          <a:spcPts val="100"/>
                        </a:spcBef>
                        <a:spcAft>
                          <a:spcPts val="300"/>
                        </a:spcAft>
                      </a:pPr>
                      <a:r>
                        <a:rPr lang="en-US" sz="2000">
                          <a:effectLst/>
                        </a:rPr>
                        <a:t>Bài trình chiếu có nội dung rõ ràng, bố cục hợp lý.</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11049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11049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350" marR="6350" marT="0" marB="0"/>
                </a:tc>
                <a:extLst>
                  <a:ext uri="{0D108BD9-81ED-4DB2-BD59-A6C34878D82A}">
                    <a16:rowId xmlns:a16="http://schemas.microsoft.com/office/drawing/2014/main" val="2975091688"/>
                  </a:ext>
                </a:extLst>
              </a:tr>
              <a:tr h="0">
                <a:tc>
                  <a:txBody>
                    <a:bodyPr/>
                    <a:lstStyle/>
                    <a:p>
                      <a:pPr marL="110490" marR="0" algn="ctr" fontAlgn="base">
                        <a:lnSpc>
                          <a:spcPct val="107000"/>
                        </a:lnSpc>
                        <a:spcBef>
                          <a:spcPts val="100"/>
                        </a:spcBef>
                        <a:spcAft>
                          <a:spcPts val="300"/>
                        </a:spcAft>
                      </a:pPr>
                      <a:r>
                        <a:rPr lang="vi-VN" sz="2000">
                          <a:effectLst/>
                        </a:rPr>
                        <a:t>3</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fontAlgn="base">
                        <a:lnSpc>
                          <a:spcPct val="107000"/>
                        </a:lnSpc>
                        <a:spcBef>
                          <a:spcPts val="100"/>
                        </a:spcBef>
                        <a:spcAft>
                          <a:spcPts val="300"/>
                        </a:spcAft>
                      </a:pPr>
                      <a:r>
                        <a:rPr lang="en-US" sz="2000">
                          <a:effectLst/>
                        </a:rPr>
                        <a:t>Nội dung văn bản trình bày rõ ràng, đầy đủ nội dung.</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11049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11049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350" marR="6350" marT="0" marB="0"/>
                </a:tc>
                <a:extLst>
                  <a:ext uri="{0D108BD9-81ED-4DB2-BD59-A6C34878D82A}">
                    <a16:rowId xmlns:a16="http://schemas.microsoft.com/office/drawing/2014/main" val="824251727"/>
                  </a:ext>
                </a:extLst>
              </a:tr>
              <a:tr h="0">
                <a:tc>
                  <a:txBody>
                    <a:bodyPr/>
                    <a:lstStyle/>
                    <a:p>
                      <a:pPr marL="110490" marR="0" algn="ctr" fontAlgn="base">
                        <a:lnSpc>
                          <a:spcPct val="107000"/>
                        </a:lnSpc>
                        <a:spcBef>
                          <a:spcPts val="100"/>
                        </a:spcBef>
                        <a:spcAft>
                          <a:spcPts val="300"/>
                        </a:spcAft>
                      </a:pPr>
                      <a:r>
                        <a:rPr lang="vi-VN" sz="2000">
                          <a:effectLst/>
                        </a:rPr>
                        <a:t>4</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fontAlgn="base">
                        <a:lnSpc>
                          <a:spcPct val="107000"/>
                        </a:lnSpc>
                        <a:spcBef>
                          <a:spcPts val="100"/>
                        </a:spcBef>
                        <a:spcAft>
                          <a:spcPts val="300"/>
                        </a:spcAft>
                      </a:pPr>
                      <a:r>
                        <a:rPr lang="en-US" sz="2000" dirty="0" err="1">
                          <a:effectLst/>
                        </a:rPr>
                        <a:t>Trình</a:t>
                      </a:r>
                      <a:r>
                        <a:rPr lang="en-US" sz="2000" dirty="0">
                          <a:effectLst/>
                        </a:rPr>
                        <a:t> </a:t>
                      </a:r>
                      <a:r>
                        <a:rPr lang="en-US" sz="2000" dirty="0" err="1">
                          <a:effectLst/>
                        </a:rPr>
                        <a:t>bày</a:t>
                      </a:r>
                      <a:r>
                        <a:rPr lang="en-US" sz="2000" dirty="0">
                          <a:effectLst/>
                        </a:rPr>
                        <a:t>, </a:t>
                      </a:r>
                      <a:r>
                        <a:rPr lang="en-US" sz="2000" dirty="0" err="1">
                          <a:effectLst/>
                        </a:rPr>
                        <a:t>thuyết</a:t>
                      </a:r>
                      <a:r>
                        <a:rPr lang="en-US" sz="2000" dirty="0">
                          <a:effectLst/>
                        </a:rPr>
                        <a:t> </a:t>
                      </a:r>
                      <a:r>
                        <a:rPr lang="en-US" sz="2000" dirty="0" err="1">
                          <a:effectLst/>
                        </a:rPr>
                        <a:t>trình</a:t>
                      </a:r>
                      <a:r>
                        <a:rPr lang="en-US" sz="2000" dirty="0">
                          <a:effectLst/>
                        </a:rPr>
                        <a:t> </a:t>
                      </a:r>
                      <a:r>
                        <a:rPr lang="en-US" sz="2000" dirty="0" err="1">
                          <a:effectLst/>
                        </a:rPr>
                        <a:t>sản</a:t>
                      </a:r>
                      <a:r>
                        <a:rPr lang="en-US" sz="2000" dirty="0">
                          <a:effectLst/>
                        </a:rPr>
                        <a:t> </a:t>
                      </a:r>
                      <a:r>
                        <a:rPr lang="en-US" sz="2000" dirty="0" err="1">
                          <a:effectLst/>
                        </a:rPr>
                        <a:t>phẩm</a:t>
                      </a:r>
                      <a:r>
                        <a:rPr lang="en-US" sz="2000" dirty="0">
                          <a:effectLst/>
                        </a:rPr>
                        <a:t> </a:t>
                      </a:r>
                      <a:r>
                        <a:rPr lang="en-US" sz="2000" dirty="0" err="1">
                          <a:effectLst/>
                        </a:rPr>
                        <a:t>thu</a:t>
                      </a:r>
                      <a:r>
                        <a:rPr lang="en-US" sz="2000" dirty="0">
                          <a:effectLst/>
                        </a:rPr>
                        <a:t> </a:t>
                      </a:r>
                      <a:r>
                        <a:rPr lang="en-US" sz="2000" dirty="0" err="1">
                          <a:effectLst/>
                        </a:rPr>
                        <a:t>hút</a:t>
                      </a:r>
                      <a:r>
                        <a:rPr lang="en-US" sz="2000" dirty="0">
                          <a:effectLst/>
                        </a:rPr>
                        <a:t>, </a:t>
                      </a:r>
                      <a:r>
                        <a:rPr lang="en-US" sz="2000" dirty="0" err="1">
                          <a:effectLst/>
                        </a:rPr>
                        <a:t>rõ</a:t>
                      </a:r>
                      <a:r>
                        <a:rPr lang="en-US" sz="2000" dirty="0">
                          <a:effectLst/>
                        </a:rPr>
                        <a:t> </a:t>
                      </a:r>
                      <a:r>
                        <a:rPr lang="en-US" sz="2000" dirty="0" err="1">
                          <a:effectLst/>
                        </a:rPr>
                        <a:t>ràng</a:t>
                      </a:r>
                      <a:r>
                        <a:rPr lang="en-US" sz="2000" dirty="0">
                          <a:effectLst/>
                        </a:rPr>
                        <a:t>.</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11049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11049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350" marR="6350" marT="0" marB="0"/>
                </a:tc>
                <a:extLst>
                  <a:ext uri="{0D108BD9-81ED-4DB2-BD59-A6C34878D82A}">
                    <a16:rowId xmlns:a16="http://schemas.microsoft.com/office/drawing/2014/main" val="1546957827"/>
                  </a:ext>
                </a:extLst>
              </a:tr>
              <a:tr h="0">
                <a:tc>
                  <a:txBody>
                    <a:bodyPr/>
                    <a:lstStyle/>
                    <a:p>
                      <a:pPr marL="110490" marR="0" algn="ctr" fontAlgn="base">
                        <a:lnSpc>
                          <a:spcPct val="107000"/>
                        </a:lnSpc>
                        <a:spcBef>
                          <a:spcPts val="100"/>
                        </a:spcBef>
                        <a:spcAft>
                          <a:spcPts val="300"/>
                        </a:spcAft>
                      </a:pPr>
                      <a:r>
                        <a:rPr lang="vi-VN" sz="2000">
                          <a:effectLst/>
                        </a:rPr>
                        <a:t>5</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fontAlgn="base">
                        <a:lnSpc>
                          <a:spcPct val="107000"/>
                        </a:lnSpc>
                        <a:spcBef>
                          <a:spcPts val="100"/>
                        </a:spcBef>
                        <a:spcAft>
                          <a:spcPts val="300"/>
                        </a:spcAft>
                      </a:pPr>
                      <a:r>
                        <a:rPr lang="en-US" sz="2000">
                          <a:effectLst/>
                        </a:rPr>
                        <a:t>Giải đáp các câu hỏi phản biện.</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11049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11049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350" marR="6350" marT="0" marB="0"/>
                </a:tc>
                <a:extLst>
                  <a:ext uri="{0D108BD9-81ED-4DB2-BD59-A6C34878D82A}">
                    <a16:rowId xmlns:a16="http://schemas.microsoft.com/office/drawing/2014/main" val="2871039022"/>
                  </a:ext>
                </a:extLst>
              </a:tr>
              <a:tr h="0">
                <a:tc>
                  <a:txBody>
                    <a:bodyPr/>
                    <a:lstStyle/>
                    <a:p>
                      <a:pPr marL="110490" marR="0" algn="ctr" fontAlgn="base">
                        <a:lnSpc>
                          <a:spcPct val="107000"/>
                        </a:lnSpc>
                        <a:spcBef>
                          <a:spcPts val="100"/>
                        </a:spcBef>
                        <a:spcAft>
                          <a:spcPts val="300"/>
                        </a:spcAft>
                      </a:pPr>
                      <a:r>
                        <a:rPr lang="vi-VN" sz="2000">
                          <a:effectLst/>
                        </a:rPr>
                        <a:t>6</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fontAlgn="base">
                        <a:lnSpc>
                          <a:spcPct val="107000"/>
                        </a:lnSpc>
                        <a:spcBef>
                          <a:spcPts val="100"/>
                        </a:spcBef>
                        <a:spcAft>
                          <a:spcPts val="300"/>
                        </a:spcAft>
                      </a:pPr>
                      <a:r>
                        <a:rPr lang="en-US" sz="2000">
                          <a:effectLst/>
                        </a:rPr>
                        <a:t>Góp ý, đặt câu hỏi cho các nhóm báo cáo.</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11049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11049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350" marR="6350" marT="0" marB="0"/>
                </a:tc>
                <a:extLst>
                  <a:ext uri="{0D108BD9-81ED-4DB2-BD59-A6C34878D82A}">
                    <a16:rowId xmlns:a16="http://schemas.microsoft.com/office/drawing/2014/main" val="2997175210"/>
                  </a:ext>
                </a:extLst>
              </a:tr>
              <a:tr h="0">
                <a:tc>
                  <a:txBody>
                    <a:bodyPr/>
                    <a:lstStyle/>
                    <a:p>
                      <a:pPr marL="110490" marR="0" algn="ctr" fontAlgn="base">
                        <a:lnSpc>
                          <a:spcPct val="107000"/>
                        </a:lnSpc>
                        <a:spcBef>
                          <a:spcPts val="100"/>
                        </a:spcBef>
                        <a:spcAft>
                          <a:spcPts val="300"/>
                        </a:spcAft>
                      </a:pPr>
                      <a:r>
                        <a:rPr lang="vi-VN" sz="2000">
                          <a:effectLst/>
                        </a:rPr>
                        <a:t>7</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fontAlgn="base">
                        <a:lnSpc>
                          <a:spcPct val="107000"/>
                        </a:lnSpc>
                        <a:spcBef>
                          <a:spcPts val="100"/>
                        </a:spcBef>
                        <a:spcAft>
                          <a:spcPts val="300"/>
                        </a:spcAft>
                      </a:pPr>
                      <a:r>
                        <a:rPr lang="en-US" sz="2000">
                          <a:effectLst/>
                        </a:rPr>
                        <a:t>Bảng phân công nhiệm vụ rõ ràng, chi tiết.</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11049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11049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350" marR="6350" marT="0" marB="0"/>
                </a:tc>
                <a:extLst>
                  <a:ext uri="{0D108BD9-81ED-4DB2-BD59-A6C34878D82A}">
                    <a16:rowId xmlns:a16="http://schemas.microsoft.com/office/drawing/2014/main" val="2877722539"/>
                  </a:ext>
                </a:extLst>
              </a:tr>
              <a:tr h="0">
                <a:tc>
                  <a:txBody>
                    <a:bodyPr/>
                    <a:lstStyle/>
                    <a:p>
                      <a:pPr marL="110490" marR="0" algn="ctr" fontAlgn="base">
                        <a:lnSpc>
                          <a:spcPct val="107000"/>
                        </a:lnSpc>
                        <a:spcBef>
                          <a:spcPts val="100"/>
                        </a:spcBef>
                        <a:spcAft>
                          <a:spcPts val="300"/>
                        </a:spcAft>
                      </a:pPr>
                      <a:r>
                        <a:rPr lang="vi-VN" sz="2000">
                          <a:effectLst/>
                        </a:rPr>
                        <a:t>8</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fontAlgn="base">
                        <a:lnSpc>
                          <a:spcPct val="107000"/>
                        </a:lnSpc>
                        <a:spcBef>
                          <a:spcPts val="100"/>
                        </a:spcBef>
                        <a:spcAft>
                          <a:spcPts val="300"/>
                        </a:spcAft>
                      </a:pPr>
                      <a:r>
                        <a:rPr lang="en-US" sz="2000">
                          <a:effectLst/>
                        </a:rPr>
                        <a:t>Bảng tiến trình hoạt động của nhóm đầy đủ ngày/giờ/địa điểm.</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11049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11049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350" marR="6350" marT="0" marB="0"/>
                </a:tc>
                <a:extLst>
                  <a:ext uri="{0D108BD9-81ED-4DB2-BD59-A6C34878D82A}">
                    <a16:rowId xmlns:a16="http://schemas.microsoft.com/office/drawing/2014/main" val="3481132843"/>
                  </a:ext>
                </a:extLst>
              </a:tr>
              <a:tr h="0">
                <a:tc>
                  <a:txBody>
                    <a:bodyPr/>
                    <a:lstStyle/>
                    <a:p>
                      <a:pPr marL="110490" marR="0" algn="ctr" fontAlgn="base">
                        <a:lnSpc>
                          <a:spcPct val="107000"/>
                        </a:lnSpc>
                        <a:spcBef>
                          <a:spcPts val="100"/>
                        </a:spcBef>
                        <a:spcAft>
                          <a:spcPts val="300"/>
                        </a:spcAft>
                      </a:pPr>
                      <a:r>
                        <a:rPr lang="vi-VN" sz="2000">
                          <a:effectLst/>
                        </a:rPr>
                        <a:t>9</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fontAlgn="base">
                        <a:lnSpc>
                          <a:spcPct val="107000"/>
                        </a:lnSpc>
                        <a:spcBef>
                          <a:spcPts val="100"/>
                        </a:spcBef>
                        <a:spcAft>
                          <a:spcPts val="300"/>
                        </a:spcAft>
                      </a:pPr>
                      <a:r>
                        <a:rPr lang="en-US" sz="2000">
                          <a:effectLst/>
                        </a:rPr>
                        <a:t>Trình bày những thuận lợi/khó khăn gặp phải khi thực hiện.</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11049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11049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350" marR="6350" marT="0" marB="0"/>
                </a:tc>
                <a:extLst>
                  <a:ext uri="{0D108BD9-81ED-4DB2-BD59-A6C34878D82A}">
                    <a16:rowId xmlns:a16="http://schemas.microsoft.com/office/drawing/2014/main" val="3654555305"/>
                  </a:ext>
                </a:extLst>
              </a:tr>
              <a:tr h="0">
                <a:tc>
                  <a:txBody>
                    <a:bodyPr/>
                    <a:lstStyle/>
                    <a:p>
                      <a:pPr marL="110490" marR="0" algn="ctr" fontAlgn="base">
                        <a:lnSpc>
                          <a:spcPct val="107000"/>
                        </a:lnSpc>
                        <a:spcBef>
                          <a:spcPts val="100"/>
                        </a:spcBef>
                        <a:spcAft>
                          <a:spcPts val="300"/>
                        </a:spcAft>
                      </a:pPr>
                      <a:r>
                        <a:rPr lang="vi-VN" sz="2000">
                          <a:effectLst/>
                        </a:rPr>
                        <a:t>10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fontAlgn="base">
                        <a:lnSpc>
                          <a:spcPct val="107000"/>
                        </a:lnSpc>
                        <a:spcBef>
                          <a:spcPts val="100"/>
                        </a:spcBef>
                        <a:spcAft>
                          <a:spcPts val="300"/>
                        </a:spcAft>
                      </a:pPr>
                      <a:r>
                        <a:rPr lang="en-US" sz="2000">
                          <a:effectLst/>
                        </a:rPr>
                        <a:t>Mỗi thành viên đóng góp ý tưởng, thực hiện tốt nhiệm vụ được giao.</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11049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110490" marR="0" algn="just" fontAlgn="base">
                        <a:lnSpc>
                          <a:spcPct val="107000"/>
                        </a:lnSpc>
                        <a:spcBef>
                          <a:spcPts val="100"/>
                        </a:spcBef>
                        <a:spcAft>
                          <a:spcPts val="300"/>
                        </a:spcAft>
                      </a:pPr>
                      <a:r>
                        <a:rPr lang="vi-VN" sz="20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350" marR="6350" marT="0" marB="0"/>
                </a:tc>
                <a:extLst>
                  <a:ext uri="{0D108BD9-81ED-4DB2-BD59-A6C34878D82A}">
                    <a16:rowId xmlns:a16="http://schemas.microsoft.com/office/drawing/2014/main" val="2648331566"/>
                  </a:ext>
                </a:extLst>
              </a:tr>
              <a:tr h="0">
                <a:tc gridSpan="4">
                  <a:txBody>
                    <a:bodyPr/>
                    <a:lstStyle/>
                    <a:p>
                      <a:pPr marL="110490" marR="0" algn="ctr" fontAlgn="base">
                        <a:lnSpc>
                          <a:spcPct val="107000"/>
                        </a:lnSpc>
                        <a:spcBef>
                          <a:spcPts val="100"/>
                        </a:spcBef>
                        <a:spcAft>
                          <a:spcPts val="300"/>
                        </a:spcAft>
                      </a:pPr>
                      <a:r>
                        <a:rPr lang="vi-VN" sz="2000" dirty="0">
                          <a:effectLst/>
                        </a:rPr>
                        <a:t>Tổng số điểm tối đa: 100 điểm</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0221689"/>
                  </a:ext>
                </a:extLst>
              </a:tr>
            </a:tbl>
          </a:graphicData>
        </a:graphic>
      </p:graphicFrame>
    </p:spTree>
    <p:extLst>
      <p:ext uri="{BB962C8B-B14F-4D97-AF65-F5344CB8AC3E}">
        <p14:creationId xmlns:p14="http://schemas.microsoft.com/office/powerpoint/2010/main" val="35697231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erial view bridge over water">
            <a:extLst>
              <a:ext uri="{FF2B5EF4-FFF2-40B4-BE49-F238E27FC236}">
                <a16:creationId xmlns:a16="http://schemas.microsoft.com/office/drawing/2014/main" id="{A02A293F-91B7-40E6-B378-A5EED474FFB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6" name="Title 5">
            <a:extLst>
              <a:ext uri="{FF2B5EF4-FFF2-40B4-BE49-F238E27FC236}">
                <a16:creationId xmlns:a16="http://schemas.microsoft.com/office/drawing/2014/main" id="{9DD519AC-7392-4C53-9E3F-08F1208BC2CB}"/>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044043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aerial view cliffside and umbrella">
            <a:extLst>
              <a:ext uri="{FF2B5EF4-FFF2-40B4-BE49-F238E27FC236}">
                <a16:creationId xmlns:a16="http://schemas.microsoft.com/office/drawing/2014/main" id="{86E11806-F302-4002-BC05-308E87F6B5B7}"/>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p:txBody>
          <a:bodyPr/>
          <a:lstStyle/>
          <a:p>
            <a:r>
              <a:rPr lang="en-US" sz="4000" dirty="0" smtClean="0">
                <a:latin typeface="Cambria Math" panose="02040503050406030204" pitchFamily="18" charset="0"/>
                <a:ea typeface="Cambria Math" panose="02040503050406030204" pitchFamily="18" charset="0"/>
              </a:rPr>
              <a:t>KĨ NĂNG</a:t>
            </a:r>
            <a:endParaRPr lang="en-US" sz="4000" dirty="0">
              <a:latin typeface="Cambria Math" panose="02040503050406030204" pitchFamily="18" charset="0"/>
              <a:ea typeface="Cambria Math" panose="02040503050406030204" pitchFamily="18" charset="0"/>
            </a:endParaRPr>
          </a:p>
        </p:txBody>
      </p:sp>
      <p:sp>
        <p:nvSpPr>
          <p:cNvPr id="6" name="Content Placeholder 5">
            <a:extLst>
              <a:ext uri="{FF2B5EF4-FFF2-40B4-BE49-F238E27FC236}">
                <a16:creationId xmlns:a16="http://schemas.microsoft.com/office/drawing/2014/main" id="{388E3AC1-D7A5-40C2-92D8-C386497C9010}"/>
              </a:ext>
            </a:extLst>
          </p:cNvPr>
          <p:cNvSpPr>
            <a:spLocks noGrp="1"/>
          </p:cNvSpPr>
          <p:nvPr>
            <p:ph sz="quarter" idx="14"/>
          </p:nvPr>
        </p:nvSpPr>
        <p:spPr/>
        <p:txBody>
          <a:bodyPr/>
          <a:lstStyle/>
          <a:p>
            <a:r>
              <a:rPr lang="en-US" dirty="0"/>
              <a:t>Your company name</a:t>
            </a:r>
          </a:p>
        </p:txBody>
      </p:sp>
      <p:sp>
        <p:nvSpPr>
          <p:cNvPr id="3" name="Rectangle 2"/>
          <p:cNvSpPr/>
          <p:nvPr/>
        </p:nvSpPr>
        <p:spPr>
          <a:xfrm>
            <a:off x="5377069" y="2511583"/>
            <a:ext cx="6708914" cy="1200329"/>
          </a:xfrm>
          <a:prstGeom prst="rect">
            <a:avLst/>
          </a:prstGeom>
        </p:spPr>
        <p:txBody>
          <a:bodyPr wrap="square">
            <a:spAutoFit/>
          </a:bodyPr>
          <a:lstStyle/>
          <a:p>
            <a:pPr marL="457200">
              <a:lnSpc>
                <a:spcPct val="150000"/>
              </a:lnSpc>
              <a:spcAft>
                <a:spcPts val="0"/>
              </a:spcAft>
            </a:pP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Giải</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được</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các</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bài</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tập</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về</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sóng</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cơ</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p>
          <a:p>
            <a:pPr marL="457200">
              <a:lnSpc>
                <a:spcPct val="150000"/>
              </a:lnSpc>
              <a:spcAft>
                <a:spcPts val="1000"/>
              </a:spcAft>
            </a:pP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Tự</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làm</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được</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thí</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nghiệm</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về</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sự</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truyền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sóng</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endParaRPr lang="en-US" sz="2400" dirty="0">
              <a:effectLst/>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402C0A42-6D1B-4B6E-959B-1609A38258E9}"/>
              </a:ext>
            </a:extLst>
          </p:cNvPr>
          <p:cNvSpPr txBox="1">
            <a:spLocks/>
          </p:cNvSpPr>
          <p:nvPr/>
        </p:nvSpPr>
        <p:spPr>
          <a:xfrm>
            <a:off x="5908429" y="3415383"/>
            <a:ext cx="5445369" cy="1114784"/>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b="1" kern="1200" cap="all" baseline="0">
                <a:solidFill>
                  <a:schemeClr val="tx1"/>
                </a:solidFill>
                <a:latin typeface="+mj-lt"/>
                <a:ea typeface="+mj-ea"/>
                <a:cs typeface="+mj-cs"/>
              </a:defRPr>
            </a:lvl1pPr>
          </a:lstStyle>
          <a:p>
            <a:r>
              <a:rPr lang="en-US" sz="3600" dirty="0" smtClean="0">
                <a:latin typeface="Cambria Math" panose="02040503050406030204" pitchFamily="18" charset="0"/>
                <a:ea typeface="Cambria Math" panose="02040503050406030204" pitchFamily="18" charset="0"/>
              </a:rPr>
              <a:t>THÁI ĐỘ- TÌNH CẢM</a:t>
            </a:r>
            <a:endParaRPr lang="en-US" sz="3600" dirty="0">
              <a:latin typeface="Cambria Math" panose="02040503050406030204" pitchFamily="18" charset="0"/>
              <a:ea typeface="Cambria Math" panose="02040503050406030204" pitchFamily="18" charset="0"/>
            </a:endParaRPr>
          </a:p>
        </p:txBody>
      </p:sp>
      <p:sp>
        <p:nvSpPr>
          <p:cNvPr id="7" name="Rectangle 6"/>
          <p:cNvSpPr/>
          <p:nvPr/>
        </p:nvSpPr>
        <p:spPr>
          <a:xfrm>
            <a:off x="5908429" y="4514838"/>
            <a:ext cx="6096000" cy="1882567"/>
          </a:xfrm>
          <a:prstGeom prst="rect">
            <a:avLst/>
          </a:prstGeom>
        </p:spPr>
        <p:txBody>
          <a:bodyPr>
            <a:spAutoFit/>
          </a:bodyPr>
          <a:lstStyle/>
          <a:p>
            <a:pPr>
              <a:lnSpc>
                <a:spcPct val="150000"/>
              </a:lnSpc>
              <a:spcAft>
                <a:spcPts val="1000"/>
              </a:spcAft>
            </a:pP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Yêu</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thích</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bộ</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môn</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khoa</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học</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Vật</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latin typeface="Cambria Math" panose="02040503050406030204" pitchFamily="18" charset="0"/>
                <a:ea typeface="Cambria Math" panose="02040503050406030204" pitchFamily="18" charset="0"/>
                <a:cs typeface="Times New Roman" panose="02020603050405020304" pitchFamily="18" charset="0"/>
              </a:rPr>
              <a:t>lý</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p>
          <a:p>
            <a:pPr>
              <a:lnSpc>
                <a:spcPct val="150000"/>
              </a:lnSpc>
            </a:pPr>
            <a:r>
              <a:rPr lang="en-US" sz="2400" dirty="0">
                <a:latin typeface="Cambria Math" panose="02040503050406030204" pitchFamily="18" charset="0"/>
                <a:ea typeface="Cambria Math" panose="02040503050406030204" pitchFamily="18" charset="0"/>
              </a:rPr>
              <a:t>- </a:t>
            </a:r>
            <a:r>
              <a:rPr lang="en-US" sz="2400" dirty="0" err="1">
                <a:latin typeface="Cambria Math" panose="02040503050406030204" pitchFamily="18" charset="0"/>
                <a:ea typeface="Cambria Math" panose="02040503050406030204" pitchFamily="18" charset="0"/>
              </a:rPr>
              <a:t>Tìm</a:t>
            </a:r>
            <a:r>
              <a:rPr lang="en-US" sz="2400" dirty="0">
                <a:latin typeface="Cambria Math" panose="02040503050406030204" pitchFamily="18" charset="0"/>
                <a:ea typeface="Cambria Math" panose="02040503050406030204" pitchFamily="18" charset="0"/>
              </a:rPr>
              <a:t> </a:t>
            </a:r>
            <a:r>
              <a:rPr lang="en-US" sz="2400" dirty="0" err="1">
                <a:latin typeface="Cambria Math" panose="02040503050406030204" pitchFamily="18" charset="0"/>
                <a:ea typeface="Cambria Math" panose="02040503050406030204" pitchFamily="18" charset="0"/>
              </a:rPr>
              <a:t>tòi</a:t>
            </a:r>
            <a:r>
              <a:rPr lang="en-US" sz="2400" dirty="0">
                <a:latin typeface="Cambria Math" panose="02040503050406030204" pitchFamily="18" charset="0"/>
                <a:ea typeface="Cambria Math" panose="02040503050406030204" pitchFamily="18" charset="0"/>
              </a:rPr>
              <a:t>, </a:t>
            </a:r>
            <a:r>
              <a:rPr lang="en-US" sz="2400" dirty="0" err="1">
                <a:latin typeface="Cambria Math" panose="02040503050406030204" pitchFamily="18" charset="0"/>
                <a:ea typeface="Cambria Math" panose="02040503050406030204" pitchFamily="18" charset="0"/>
              </a:rPr>
              <a:t>sáng</a:t>
            </a:r>
            <a:r>
              <a:rPr lang="en-US" sz="2400" dirty="0">
                <a:latin typeface="Cambria Math" panose="02040503050406030204" pitchFamily="18" charset="0"/>
                <a:ea typeface="Cambria Math" panose="02040503050406030204" pitchFamily="18" charset="0"/>
              </a:rPr>
              <a:t> </a:t>
            </a:r>
            <a:r>
              <a:rPr lang="en-US" sz="2400" dirty="0" err="1">
                <a:latin typeface="Cambria Math" panose="02040503050406030204" pitchFamily="18" charset="0"/>
                <a:ea typeface="Cambria Math" panose="02040503050406030204" pitchFamily="18" charset="0"/>
              </a:rPr>
              <a:t>tạo</a:t>
            </a:r>
            <a:r>
              <a:rPr lang="en-US" sz="2400" dirty="0">
                <a:latin typeface="Cambria Math" panose="02040503050406030204" pitchFamily="18" charset="0"/>
                <a:ea typeface="Cambria Math" panose="02040503050406030204" pitchFamily="18" charset="0"/>
              </a:rPr>
              <a:t> </a:t>
            </a:r>
            <a:r>
              <a:rPr lang="en-US" sz="2400" dirty="0" err="1">
                <a:latin typeface="Cambria Math" panose="02040503050406030204" pitchFamily="18" charset="0"/>
                <a:ea typeface="Cambria Math" panose="02040503050406030204" pitchFamily="18" charset="0"/>
              </a:rPr>
              <a:t>các</a:t>
            </a:r>
            <a:r>
              <a:rPr lang="en-US" sz="2400" dirty="0">
                <a:latin typeface="Cambria Math" panose="02040503050406030204" pitchFamily="18" charset="0"/>
                <a:ea typeface="Cambria Math" panose="02040503050406030204" pitchFamily="18" charset="0"/>
              </a:rPr>
              <a:t> </a:t>
            </a:r>
            <a:r>
              <a:rPr lang="en-US" sz="2400" dirty="0" err="1">
                <a:latin typeface="Cambria Math" panose="02040503050406030204" pitchFamily="18" charset="0"/>
                <a:ea typeface="Cambria Math" panose="02040503050406030204" pitchFamily="18" charset="0"/>
              </a:rPr>
              <a:t>ứng</a:t>
            </a:r>
            <a:r>
              <a:rPr lang="en-US" sz="2400" dirty="0">
                <a:latin typeface="Cambria Math" panose="02040503050406030204" pitchFamily="18" charset="0"/>
                <a:ea typeface="Cambria Math" panose="02040503050406030204" pitchFamily="18" charset="0"/>
              </a:rPr>
              <a:t> </a:t>
            </a:r>
            <a:r>
              <a:rPr lang="en-US" sz="2400" dirty="0" err="1">
                <a:latin typeface="Cambria Math" panose="02040503050406030204" pitchFamily="18" charset="0"/>
                <a:ea typeface="Cambria Math" panose="02040503050406030204" pitchFamily="18" charset="0"/>
              </a:rPr>
              <a:t>dụng</a:t>
            </a:r>
            <a:r>
              <a:rPr lang="en-US" sz="2400" dirty="0">
                <a:latin typeface="Cambria Math" panose="02040503050406030204" pitchFamily="18" charset="0"/>
                <a:ea typeface="Cambria Math" panose="02040503050406030204" pitchFamily="18" charset="0"/>
              </a:rPr>
              <a:t> </a:t>
            </a:r>
            <a:r>
              <a:rPr lang="en-US" sz="2400" dirty="0" err="1">
                <a:latin typeface="Cambria Math" panose="02040503050406030204" pitchFamily="18" charset="0"/>
                <a:ea typeface="Cambria Math" panose="02040503050406030204" pitchFamily="18" charset="0"/>
              </a:rPr>
              <a:t>thực</a:t>
            </a:r>
            <a:r>
              <a:rPr lang="en-US" sz="2400" dirty="0">
                <a:latin typeface="Cambria Math" panose="02040503050406030204" pitchFamily="18" charset="0"/>
                <a:ea typeface="Cambria Math" panose="02040503050406030204" pitchFamily="18" charset="0"/>
              </a:rPr>
              <a:t> </a:t>
            </a:r>
            <a:r>
              <a:rPr lang="en-US" sz="2400" dirty="0" err="1">
                <a:latin typeface="Cambria Math" panose="02040503050406030204" pitchFamily="18" charset="0"/>
                <a:ea typeface="Cambria Math" panose="02040503050406030204" pitchFamily="18" charset="0"/>
              </a:rPr>
              <a:t>tiễn</a:t>
            </a:r>
            <a:r>
              <a:rPr lang="en-US" sz="2400" dirty="0">
                <a:latin typeface="Cambria Math" panose="02040503050406030204" pitchFamily="18" charset="0"/>
                <a:ea typeface="Cambria Math" panose="02040503050406030204" pitchFamily="18" charset="0"/>
              </a:rPr>
              <a:t> </a:t>
            </a:r>
            <a:r>
              <a:rPr lang="en-US" sz="2400" dirty="0" err="1">
                <a:latin typeface="Cambria Math" panose="02040503050406030204" pitchFamily="18" charset="0"/>
                <a:ea typeface="Cambria Math" panose="02040503050406030204" pitchFamily="18" charset="0"/>
              </a:rPr>
              <a:t>liên</a:t>
            </a:r>
            <a:r>
              <a:rPr lang="en-US" sz="2400" dirty="0">
                <a:latin typeface="Cambria Math" panose="02040503050406030204" pitchFamily="18" charset="0"/>
                <a:ea typeface="Cambria Math" panose="02040503050406030204" pitchFamily="18" charset="0"/>
              </a:rPr>
              <a:t> </a:t>
            </a:r>
            <a:r>
              <a:rPr lang="en-US" sz="2400" dirty="0" err="1">
                <a:latin typeface="Cambria Math" panose="02040503050406030204" pitchFamily="18" charset="0"/>
                <a:ea typeface="Cambria Math" panose="02040503050406030204" pitchFamily="18" charset="0"/>
              </a:rPr>
              <a:t>quan</a:t>
            </a:r>
            <a:r>
              <a:rPr lang="en-US" sz="2400" dirty="0">
                <a:latin typeface="Cambria Math" panose="02040503050406030204" pitchFamily="18" charset="0"/>
                <a:ea typeface="Cambria Math" panose="02040503050406030204" pitchFamily="18" charset="0"/>
              </a:rPr>
              <a:t> </a:t>
            </a:r>
            <a:r>
              <a:rPr lang="en-US" sz="2400" dirty="0" err="1">
                <a:latin typeface="Cambria Math" panose="02040503050406030204" pitchFamily="18" charset="0"/>
                <a:ea typeface="Cambria Math" panose="02040503050406030204" pitchFamily="18" charset="0"/>
              </a:rPr>
              <a:t>kiến</a:t>
            </a:r>
            <a:r>
              <a:rPr lang="en-US" sz="2400" dirty="0">
                <a:latin typeface="Cambria Math" panose="02040503050406030204" pitchFamily="18" charset="0"/>
                <a:ea typeface="Cambria Math" panose="02040503050406030204" pitchFamily="18" charset="0"/>
              </a:rPr>
              <a:t> </a:t>
            </a:r>
            <a:r>
              <a:rPr lang="en-US" sz="2400" dirty="0" err="1">
                <a:latin typeface="Cambria Math" panose="02040503050406030204" pitchFamily="18" charset="0"/>
                <a:ea typeface="Cambria Math" panose="02040503050406030204" pitchFamily="18" charset="0"/>
              </a:rPr>
              <a:t>thức</a:t>
            </a:r>
            <a:r>
              <a:rPr lang="en-US" sz="2400" dirty="0">
                <a:latin typeface="Cambria Math" panose="02040503050406030204" pitchFamily="18" charset="0"/>
                <a:ea typeface="Cambria Math" panose="02040503050406030204" pitchFamily="18" charset="0"/>
              </a:rPr>
              <a:t> </a:t>
            </a:r>
            <a:r>
              <a:rPr lang="en-US" sz="2400" dirty="0" err="1">
                <a:latin typeface="Cambria Math" panose="02040503050406030204" pitchFamily="18" charset="0"/>
                <a:ea typeface="Cambria Math" panose="02040503050406030204" pitchFamily="18" charset="0"/>
              </a:rPr>
              <a:t>được</a:t>
            </a:r>
            <a:r>
              <a:rPr lang="en-US" sz="2400" dirty="0">
                <a:latin typeface="Cambria Math" panose="02040503050406030204" pitchFamily="18" charset="0"/>
                <a:ea typeface="Cambria Math" panose="02040503050406030204" pitchFamily="18" charset="0"/>
              </a:rPr>
              <a:t> </a:t>
            </a:r>
            <a:r>
              <a:rPr lang="en-US" sz="2400" dirty="0" err="1">
                <a:latin typeface="Cambria Math" panose="02040503050406030204" pitchFamily="18" charset="0"/>
                <a:ea typeface="Cambria Math" panose="02040503050406030204" pitchFamily="18" charset="0"/>
              </a:rPr>
              <a:t>học</a:t>
            </a:r>
            <a:r>
              <a:rPr lang="en-US" sz="2400" dirty="0">
                <a:latin typeface="Cambria Math" panose="02040503050406030204" pitchFamily="18" charset="0"/>
                <a:ea typeface="Cambria Math" panose="02040503050406030204" pitchFamily="18" charset="0"/>
              </a:rPr>
              <a:t>.</a:t>
            </a:r>
          </a:p>
        </p:txBody>
      </p:sp>
    </p:spTree>
    <p:extLst>
      <p:ext uri="{BB962C8B-B14F-4D97-AF65-F5344CB8AC3E}">
        <p14:creationId xmlns:p14="http://schemas.microsoft.com/office/powerpoint/2010/main" val="2166963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607DA8-6843-427B-8234-C58238E1E53D}"/>
              </a:ext>
            </a:extLst>
          </p:cNvPr>
          <p:cNvSpPr>
            <a:spLocks noGrp="1"/>
          </p:cNvSpPr>
          <p:nvPr>
            <p:ph type="title"/>
          </p:nvPr>
        </p:nvSpPr>
        <p:spPr>
          <a:xfrm>
            <a:off x="55712" y="995142"/>
            <a:ext cx="5260776" cy="1444275"/>
          </a:xfrm>
        </p:spPr>
        <p:txBody>
          <a:bodyPr/>
          <a:lstStyle/>
          <a:p>
            <a:r>
              <a:rPr lang="en-US" sz="2400" dirty="0" smtClean="0">
                <a:latin typeface="Cambria Math" panose="02040503050406030204" pitchFamily="18" charset="0"/>
                <a:ea typeface="Cambria Math" panose="02040503050406030204" pitchFamily="18" charset="0"/>
              </a:rPr>
              <a:t>ĐỊNH HƯỚNG PHÁT TRIỂN NĂNG LỰC</a:t>
            </a:r>
            <a:endParaRPr lang="en-US" sz="2400" dirty="0">
              <a:latin typeface="Cambria Math" panose="02040503050406030204" pitchFamily="18" charset="0"/>
              <a:ea typeface="Cambria Math" panose="02040503050406030204" pitchFamily="18" charset="0"/>
            </a:endParaRPr>
          </a:p>
        </p:txBody>
      </p:sp>
      <p:pic>
        <p:nvPicPr>
          <p:cNvPr id="20" name="Picture Placeholder 19" descr="aerial view secluded beach">
            <a:extLst>
              <a:ext uri="{FF2B5EF4-FFF2-40B4-BE49-F238E27FC236}">
                <a16:creationId xmlns:a16="http://schemas.microsoft.com/office/drawing/2014/main" id="{BDA6BE98-197A-42D4-8B34-1D190FC6DD0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5" name="Slide Number Placeholder 4">
            <a:extLst>
              <a:ext uri="{FF2B5EF4-FFF2-40B4-BE49-F238E27FC236}">
                <a16:creationId xmlns:a16="http://schemas.microsoft.com/office/drawing/2014/main" id="{C2BA88AF-DB8A-4271-84BF-A8EFA98F9D37}"/>
              </a:ext>
            </a:extLst>
          </p:cNvPr>
          <p:cNvSpPr>
            <a:spLocks noGrp="1"/>
          </p:cNvSpPr>
          <p:nvPr>
            <p:ph type="sldNum" sz="quarter" idx="12"/>
          </p:nvPr>
        </p:nvSpPr>
        <p:spPr/>
        <p:txBody>
          <a:bodyPr/>
          <a:lstStyle/>
          <a:p>
            <a:fld id="{48BB047D-A6CD-43AB-96F0-683C726B586B}" type="slidenum">
              <a:rPr lang="en-US" smtClean="0"/>
              <a:pPr/>
              <a:t>5</a:t>
            </a:fld>
            <a:endParaRPr lang="en-US" dirty="0"/>
          </a:p>
        </p:txBody>
      </p:sp>
      <p:sp>
        <p:nvSpPr>
          <p:cNvPr id="3" name="Rectangle 2"/>
          <p:cNvSpPr/>
          <p:nvPr/>
        </p:nvSpPr>
        <p:spPr>
          <a:xfrm>
            <a:off x="-384313" y="2439417"/>
            <a:ext cx="5700801" cy="2308324"/>
          </a:xfrm>
          <a:prstGeom prst="rect">
            <a:avLst/>
          </a:prstGeom>
        </p:spPr>
        <p:txBody>
          <a:bodyPr wrap="square">
            <a:spAutoFit/>
          </a:bodyPr>
          <a:lstStyle/>
          <a:p>
            <a:pPr marL="457200">
              <a:lnSpc>
                <a:spcPct val="150000"/>
              </a:lnSpc>
              <a:spcAft>
                <a:spcPts val="0"/>
              </a:spcAft>
            </a:pPr>
            <a:r>
              <a:rPr lang="en-US" sz="2400"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solidFill>
                  <a:schemeClr val="bg1"/>
                </a:solidFill>
                <a:latin typeface="Cambria Math" panose="02040503050406030204" pitchFamily="18" charset="0"/>
                <a:ea typeface="Cambria Math" panose="02040503050406030204" pitchFamily="18" charset="0"/>
                <a:cs typeface="Times New Roman" panose="02020603050405020304" pitchFamily="18" charset="0"/>
              </a:rPr>
              <a:t>Năng</a:t>
            </a:r>
            <a:r>
              <a:rPr lang="en-US" sz="2400"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solidFill>
                  <a:schemeClr val="bg1"/>
                </a:solidFill>
                <a:latin typeface="Cambria Math" panose="02040503050406030204" pitchFamily="18" charset="0"/>
                <a:ea typeface="Cambria Math" panose="02040503050406030204" pitchFamily="18" charset="0"/>
                <a:cs typeface="Times New Roman" panose="02020603050405020304" pitchFamily="18" charset="0"/>
              </a:rPr>
              <a:t>lực</a:t>
            </a:r>
            <a:r>
              <a:rPr lang="en-US" sz="2400"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solidFill>
                  <a:schemeClr val="bg1"/>
                </a:solidFill>
                <a:latin typeface="Cambria Math" panose="02040503050406030204" pitchFamily="18" charset="0"/>
                <a:ea typeface="Cambria Math" panose="02040503050406030204" pitchFamily="18" charset="0"/>
                <a:cs typeface="Times New Roman" panose="02020603050405020304" pitchFamily="18" charset="0"/>
              </a:rPr>
              <a:t>thực</a:t>
            </a:r>
            <a:r>
              <a:rPr lang="en-US" sz="2400"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solidFill>
                  <a:schemeClr val="bg1"/>
                </a:solidFill>
                <a:latin typeface="Cambria Math" panose="02040503050406030204" pitchFamily="18" charset="0"/>
                <a:ea typeface="Cambria Math" panose="02040503050406030204" pitchFamily="18" charset="0"/>
                <a:cs typeface="Times New Roman" panose="02020603050405020304" pitchFamily="18" charset="0"/>
              </a:rPr>
              <a:t>nghiệm</a:t>
            </a:r>
            <a:r>
              <a:rPr lang="en-US" sz="2400"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solidFill>
                  <a:schemeClr val="bg1"/>
                </a:solidFill>
                <a:latin typeface="Cambria Math" panose="02040503050406030204" pitchFamily="18" charset="0"/>
                <a:ea typeface="Cambria Math" panose="02040503050406030204" pitchFamily="18" charset="0"/>
                <a:cs typeface="Times New Roman" panose="02020603050405020304" pitchFamily="18" charset="0"/>
              </a:rPr>
              <a:t>nghiên</a:t>
            </a:r>
            <a:r>
              <a:rPr lang="en-US" sz="2400"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solidFill>
                  <a:schemeClr val="bg1"/>
                </a:solidFill>
                <a:latin typeface="Cambria Math" panose="02040503050406030204" pitchFamily="18" charset="0"/>
                <a:ea typeface="Cambria Math" panose="02040503050406030204" pitchFamily="18" charset="0"/>
                <a:cs typeface="Times New Roman" panose="02020603050405020304" pitchFamily="18" charset="0"/>
              </a:rPr>
              <a:t>cứu</a:t>
            </a:r>
            <a:r>
              <a:rPr lang="en-US" sz="2400"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solidFill>
                  <a:schemeClr val="bg1"/>
                </a:solidFill>
                <a:latin typeface="Cambria Math" panose="02040503050406030204" pitchFamily="18" charset="0"/>
                <a:ea typeface="Cambria Math" panose="02040503050406030204" pitchFamily="18" charset="0"/>
                <a:cs typeface="Times New Roman" panose="02020603050405020304" pitchFamily="18" charset="0"/>
              </a:rPr>
              <a:t>khoa</a:t>
            </a:r>
            <a:r>
              <a:rPr lang="en-US" sz="2400"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solidFill>
                  <a:schemeClr val="bg1"/>
                </a:solidFill>
                <a:latin typeface="Cambria Math" panose="02040503050406030204" pitchFamily="18" charset="0"/>
                <a:ea typeface="Cambria Math" panose="02040503050406030204" pitchFamily="18" charset="0"/>
                <a:cs typeface="Times New Roman" panose="02020603050405020304" pitchFamily="18" charset="0"/>
              </a:rPr>
              <a:t>học</a:t>
            </a:r>
            <a:r>
              <a:rPr lang="en-US" sz="2400"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a:t>
            </a:r>
          </a:p>
          <a:p>
            <a:pPr marL="457200">
              <a:lnSpc>
                <a:spcPct val="150000"/>
              </a:lnSpc>
              <a:spcAft>
                <a:spcPts val="0"/>
              </a:spcAft>
            </a:pPr>
            <a:r>
              <a:rPr lang="en-US" sz="2400"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solidFill>
                  <a:schemeClr val="bg1"/>
                </a:solidFill>
                <a:latin typeface="Cambria Math" panose="02040503050406030204" pitchFamily="18" charset="0"/>
                <a:ea typeface="Cambria Math" panose="02040503050406030204" pitchFamily="18" charset="0"/>
                <a:cs typeface="Times New Roman" panose="02020603050405020304" pitchFamily="18" charset="0"/>
              </a:rPr>
              <a:t>Năng</a:t>
            </a:r>
            <a:r>
              <a:rPr lang="en-US" sz="2400"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solidFill>
                  <a:schemeClr val="bg1"/>
                </a:solidFill>
                <a:latin typeface="Cambria Math" panose="02040503050406030204" pitchFamily="18" charset="0"/>
                <a:ea typeface="Cambria Math" panose="02040503050406030204" pitchFamily="18" charset="0"/>
                <a:cs typeface="Times New Roman" panose="02020603050405020304" pitchFamily="18" charset="0"/>
              </a:rPr>
              <a:t>lực</a:t>
            </a:r>
            <a:r>
              <a:rPr lang="en-US" sz="2400"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solidFill>
                  <a:schemeClr val="bg1"/>
                </a:solidFill>
                <a:latin typeface="Cambria Math" panose="02040503050406030204" pitchFamily="18" charset="0"/>
                <a:ea typeface="Cambria Math" panose="02040503050406030204" pitchFamily="18" charset="0"/>
                <a:cs typeface="Times New Roman" panose="02020603050405020304" pitchFamily="18" charset="0"/>
              </a:rPr>
              <a:t>giải</a:t>
            </a:r>
            <a:r>
              <a:rPr lang="en-US" sz="2400"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solidFill>
                  <a:schemeClr val="bg1"/>
                </a:solidFill>
                <a:latin typeface="Cambria Math" panose="02040503050406030204" pitchFamily="18" charset="0"/>
                <a:ea typeface="Cambria Math" panose="02040503050406030204" pitchFamily="18" charset="0"/>
                <a:cs typeface="Times New Roman" panose="02020603050405020304" pitchFamily="18" charset="0"/>
              </a:rPr>
              <a:t>quyết</a:t>
            </a:r>
            <a:r>
              <a:rPr lang="en-US" sz="2400"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solidFill>
                  <a:schemeClr val="bg1"/>
                </a:solidFill>
                <a:latin typeface="Cambria Math" panose="02040503050406030204" pitchFamily="18" charset="0"/>
                <a:ea typeface="Cambria Math" panose="02040503050406030204" pitchFamily="18" charset="0"/>
                <a:cs typeface="Times New Roman" panose="02020603050405020304" pitchFamily="18" charset="0"/>
              </a:rPr>
              <a:t>vấn</a:t>
            </a:r>
            <a:r>
              <a:rPr lang="en-US" sz="2400"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solidFill>
                  <a:schemeClr val="bg1"/>
                </a:solidFill>
                <a:latin typeface="Cambria Math" panose="02040503050406030204" pitchFamily="18" charset="0"/>
                <a:ea typeface="Cambria Math" panose="02040503050406030204" pitchFamily="18" charset="0"/>
                <a:cs typeface="Times New Roman" panose="02020603050405020304" pitchFamily="18" charset="0"/>
              </a:rPr>
              <a:t>đề</a:t>
            </a:r>
            <a:r>
              <a:rPr lang="en-US" sz="2400"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a:t>
            </a:r>
          </a:p>
          <a:p>
            <a:pPr marL="457200">
              <a:lnSpc>
                <a:spcPct val="150000"/>
              </a:lnSpc>
              <a:spcAft>
                <a:spcPts val="1000"/>
              </a:spcAft>
            </a:pPr>
            <a:r>
              <a:rPr lang="en-US" sz="2400"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solidFill>
                  <a:schemeClr val="bg1"/>
                </a:solidFill>
                <a:latin typeface="Cambria Math" panose="02040503050406030204" pitchFamily="18" charset="0"/>
                <a:ea typeface="Cambria Math" panose="02040503050406030204" pitchFamily="18" charset="0"/>
                <a:cs typeface="Times New Roman" panose="02020603050405020304" pitchFamily="18" charset="0"/>
              </a:rPr>
              <a:t>Năng</a:t>
            </a:r>
            <a:r>
              <a:rPr lang="en-US" sz="2400"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solidFill>
                  <a:schemeClr val="bg1"/>
                </a:solidFill>
                <a:latin typeface="Cambria Math" panose="02040503050406030204" pitchFamily="18" charset="0"/>
                <a:ea typeface="Cambria Math" panose="02040503050406030204" pitchFamily="18" charset="0"/>
                <a:cs typeface="Times New Roman" panose="02020603050405020304" pitchFamily="18" charset="0"/>
              </a:rPr>
              <a:t>lực</a:t>
            </a:r>
            <a:r>
              <a:rPr lang="en-US" sz="2400"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solidFill>
                  <a:schemeClr val="bg1"/>
                </a:solidFill>
                <a:latin typeface="Cambria Math" panose="02040503050406030204" pitchFamily="18" charset="0"/>
                <a:ea typeface="Cambria Math" panose="02040503050406030204" pitchFamily="18" charset="0"/>
                <a:cs typeface="Times New Roman" panose="02020603050405020304" pitchFamily="18" charset="0"/>
              </a:rPr>
              <a:t>giao</a:t>
            </a:r>
            <a:r>
              <a:rPr lang="en-US" sz="2400"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solidFill>
                  <a:schemeClr val="bg1"/>
                </a:solidFill>
                <a:latin typeface="Cambria Math" panose="02040503050406030204" pitchFamily="18" charset="0"/>
                <a:ea typeface="Cambria Math" panose="02040503050406030204" pitchFamily="18" charset="0"/>
                <a:cs typeface="Times New Roman" panose="02020603050405020304" pitchFamily="18" charset="0"/>
              </a:rPr>
              <a:t>tiếp</a:t>
            </a:r>
            <a:r>
              <a:rPr lang="en-US" sz="2400"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solidFill>
                  <a:schemeClr val="bg1"/>
                </a:solidFill>
                <a:latin typeface="Cambria Math" panose="02040503050406030204" pitchFamily="18" charset="0"/>
                <a:ea typeface="Cambria Math" panose="02040503050406030204" pitchFamily="18" charset="0"/>
                <a:cs typeface="Times New Roman" panose="02020603050405020304" pitchFamily="18" charset="0"/>
              </a:rPr>
              <a:t>và</a:t>
            </a:r>
            <a:r>
              <a:rPr lang="en-US" sz="2400"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solidFill>
                  <a:schemeClr val="bg1"/>
                </a:solidFill>
                <a:latin typeface="Cambria Math" panose="02040503050406030204" pitchFamily="18" charset="0"/>
                <a:ea typeface="Cambria Math" panose="02040503050406030204" pitchFamily="18" charset="0"/>
                <a:cs typeface="Times New Roman" panose="02020603050405020304" pitchFamily="18" charset="0"/>
              </a:rPr>
              <a:t>hợp</a:t>
            </a:r>
            <a:r>
              <a:rPr lang="en-US" sz="2400"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a:solidFill>
                  <a:schemeClr val="bg1"/>
                </a:solidFill>
                <a:latin typeface="Cambria Math" panose="02040503050406030204" pitchFamily="18" charset="0"/>
                <a:ea typeface="Cambria Math" panose="02040503050406030204" pitchFamily="18" charset="0"/>
                <a:cs typeface="Times New Roman" panose="02020603050405020304" pitchFamily="18" charset="0"/>
              </a:rPr>
              <a:t>tác</a:t>
            </a:r>
            <a:r>
              <a:rPr lang="en-US" sz="2400"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a:t>
            </a:r>
            <a:endParaRPr lang="en-US" sz="24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404152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D22C0-3CE1-4FA1-9604-2CFDBC95D0D2}"/>
              </a:ext>
            </a:extLst>
          </p:cNvPr>
          <p:cNvSpPr>
            <a:spLocks noGrp="1"/>
          </p:cNvSpPr>
          <p:nvPr>
            <p:ph type="title"/>
          </p:nvPr>
        </p:nvSpPr>
        <p:spPr/>
        <p:txBody>
          <a:bodyPr/>
          <a:lstStyle/>
          <a:p>
            <a:r>
              <a:rPr lang="en-US" dirty="0" smtClean="0">
                <a:latin typeface="Cambria Math" panose="02040503050406030204" pitchFamily="18" charset="0"/>
                <a:ea typeface="Cambria Math" panose="02040503050406030204" pitchFamily="18" charset="0"/>
              </a:rPr>
              <a:t>II. </a:t>
            </a:r>
            <a:r>
              <a:rPr lang="en-US" dirty="0" err="1" smtClean="0">
                <a:latin typeface="Cambria Math" panose="02040503050406030204" pitchFamily="18" charset="0"/>
                <a:ea typeface="Cambria Math" panose="02040503050406030204" pitchFamily="18" charset="0"/>
              </a:rPr>
              <a:t>Thiết</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bị</a:t>
            </a:r>
            <a:endParaRPr lang="en-US" dirty="0">
              <a:latin typeface="Cambria Math" panose="02040503050406030204" pitchFamily="18" charset="0"/>
              <a:ea typeface="Cambria Math" panose="02040503050406030204" pitchFamily="18" charset="0"/>
            </a:endParaRPr>
          </a:p>
        </p:txBody>
      </p:sp>
      <p:pic>
        <p:nvPicPr>
          <p:cNvPr id="5" name="Content Placeholder 4"/>
          <p:cNvPicPr>
            <a:picLocks noGrp="1" noChangeAspect="1"/>
          </p:cNvPicPr>
          <p:nvPr>
            <p:ph idx="1"/>
          </p:nvPr>
        </p:nvPicPr>
        <p:blipFill>
          <a:blip r:embed="rId3"/>
          <a:stretch>
            <a:fillRect/>
          </a:stretch>
        </p:blipFill>
        <p:spPr>
          <a:xfrm>
            <a:off x="322670" y="2498670"/>
            <a:ext cx="4605866" cy="3454400"/>
          </a:xfrm>
          <a:prstGeom prst="rect">
            <a:avLst/>
          </a:prstGeom>
        </p:spPr>
      </p:pic>
      <p:sp>
        <p:nvSpPr>
          <p:cNvPr id="9" name="Content Placeholder 17">
            <a:extLst>
              <a:ext uri="{FF2B5EF4-FFF2-40B4-BE49-F238E27FC236}">
                <a16:creationId xmlns:a16="http://schemas.microsoft.com/office/drawing/2014/main" id="{16AB4084-5C09-D047-AB9C-BB58097252DB}"/>
              </a:ext>
            </a:extLst>
          </p:cNvPr>
          <p:cNvSpPr>
            <a:spLocks noGrp="1"/>
          </p:cNvSpPr>
          <p:nvPr>
            <p:ph sz="quarter" idx="14"/>
          </p:nvPr>
        </p:nvSpPr>
        <p:spPr/>
        <p:txBody>
          <a:bodyPr/>
          <a:lstStyle/>
          <a:p>
            <a:r>
              <a:rPr lang="en-US" dirty="0"/>
              <a:t>Your company name</a:t>
            </a:r>
          </a:p>
        </p:txBody>
      </p:sp>
      <p:sp>
        <p:nvSpPr>
          <p:cNvPr id="4" name="Slide Number Placeholder 3">
            <a:extLst>
              <a:ext uri="{FF2B5EF4-FFF2-40B4-BE49-F238E27FC236}">
                <a16:creationId xmlns:a16="http://schemas.microsoft.com/office/drawing/2014/main" id="{63354ADE-29EB-4797-9A6F-40ABDA20E7A6}"/>
              </a:ext>
            </a:extLst>
          </p:cNvPr>
          <p:cNvSpPr>
            <a:spLocks noGrp="1"/>
          </p:cNvSpPr>
          <p:nvPr>
            <p:ph type="sldNum" sz="quarter" idx="12"/>
          </p:nvPr>
        </p:nvSpPr>
        <p:spPr/>
        <p:txBody>
          <a:bodyPr/>
          <a:lstStyle/>
          <a:p>
            <a:fld id="{48BB047D-A6CD-43AB-96F0-683C726B586B}" type="slidenum">
              <a:rPr lang="en-US" smtClean="0"/>
              <a:pPr/>
              <a:t>6</a:t>
            </a:fld>
            <a:endParaRPr lang="en-US" dirty="0"/>
          </a:p>
        </p:txBody>
      </p:sp>
      <p:pic>
        <p:nvPicPr>
          <p:cNvPr id="6146" name="Picture 2" descr="https://tse3.mm.bing.net/th?id=OIP.yPE2wVrYyh--r2kkXlMsHgHaHa&amp;pid=Api&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9087" y="-216124"/>
            <a:ext cx="3349352" cy="42826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4928536" y="4224018"/>
            <a:ext cx="3692713" cy="1590675"/>
          </a:xfrm>
          <a:prstGeom prst="rect">
            <a:avLst/>
          </a:prstGeom>
        </p:spPr>
      </p:pic>
      <p:pic>
        <p:nvPicPr>
          <p:cNvPr id="12" name="Picture 11"/>
          <p:cNvPicPr>
            <a:picLocks noChangeAspect="1"/>
          </p:cNvPicPr>
          <p:nvPr/>
        </p:nvPicPr>
        <p:blipFill>
          <a:blip r:embed="rId6"/>
          <a:stretch>
            <a:fillRect/>
          </a:stretch>
        </p:blipFill>
        <p:spPr>
          <a:xfrm>
            <a:off x="8633344" y="2498670"/>
            <a:ext cx="3493414" cy="3493414"/>
          </a:xfrm>
          <a:prstGeom prst="rect">
            <a:avLst/>
          </a:prstGeom>
        </p:spPr>
      </p:pic>
    </p:spTree>
    <p:extLst>
      <p:ext uri="{BB962C8B-B14F-4D97-AF65-F5344CB8AC3E}">
        <p14:creationId xmlns:p14="http://schemas.microsoft.com/office/powerpoint/2010/main" val="80821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BB047D-A6CD-43AB-96F0-683C726B586B}" type="slidenum">
              <a:rPr lang="en-US" noProof="0" smtClean="0"/>
              <a:pPr/>
              <a:t>7</a:t>
            </a:fld>
            <a:endParaRPr lang="en-US" noProof="0" dirty="0"/>
          </a:p>
        </p:txBody>
      </p:sp>
      <p:sp>
        <p:nvSpPr>
          <p:cNvPr id="3" name="Title 2"/>
          <p:cNvSpPr>
            <a:spLocks noGrp="1"/>
          </p:cNvSpPr>
          <p:nvPr>
            <p:ph type="title"/>
          </p:nvPr>
        </p:nvSpPr>
        <p:spPr>
          <a:xfrm>
            <a:off x="915467" y="0"/>
            <a:ext cx="4097778" cy="1255325"/>
          </a:xfrm>
        </p:spPr>
        <p:txBody>
          <a:bodyPr/>
          <a:lstStyle/>
          <a:p>
            <a:r>
              <a:rPr lang="en-US" dirty="0" err="1" smtClean="0">
                <a:latin typeface="Cambria Math" panose="02040503050406030204" pitchFamily="18" charset="0"/>
                <a:ea typeface="Cambria Math" panose="02040503050406030204" pitchFamily="18" charset="0"/>
              </a:rPr>
              <a:t>Hoạt</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động</a:t>
            </a:r>
            <a:r>
              <a:rPr lang="en-US" dirty="0" smtClean="0">
                <a:latin typeface="Cambria Math" panose="02040503050406030204" pitchFamily="18" charset="0"/>
                <a:ea typeface="Cambria Math" panose="02040503050406030204" pitchFamily="18" charset="0"/>
              </a:rPr>
              <a:t> 1</a:t>
            </a:r>
            <a:endParaRPr lang="en-US" dirty="0">
              <a:latin typeface="Cambria Math" panose="02040503050406030204" pitchFamily="18" charset="0"/>
              <a:ea typeface="Cambria Math" panose="02040503050406030204" pitchFamily="18" charset="0"/>
            </a:endParaRPr>
          </a:p>
        </p:txBody>
      </p:sp>
      <p:sp>
        <p:nvSpPr>
          <p:cNvPr id="4" name="Text Placeholder 3"/>
          <p:cNvSpPr>
            <a:spLocks noGrp="1"/>
          </p:cNvSpPr>
          <p:nvPr>
            <p:ph type="body" idx="1"/>
          </p:nvPr>
        </p:nvSpPr>
        <p:spPr>
          <a:xfrm>
            <a:off x="637171" y="1653243"/>
            <a:ext cx="4097778" cy="1933681"/>
          </a:xfrm>
        </p:spPr>
        <p:txBody>
          <a:bodyPr/>
          <a:lstStyle/>
          <a:p>
            <a:pPr>
              <a:lnSpc>
                <a:spcPct val="150000"/>
              </a:lnSpc>
            </a:pPr>
            <a:r>
              <a:rPr lang="en-US" sz="2800" dirty="0" err="1" smtClean="0">
                <a:latin typeface="Cambria Math" panose="02040503050406030204" pitchFamily="18" charset="0"/>
                <a:ea typeface="Cambria Math" panose="02040503050406030204" pitchFamily="18" charset="0"/>
              </a:rPr>
              <a:t>Xác</a:t>
            </a:r>
            <a:r>
              <a:rPr lang="en-US" sz="2800" dirty="0" smtClean="0">
                <a:latin typeface="Cambria Math" panose="02040503050406030204" pitchFamily="18" charset="0"/>
                <a:ea typeface="Cambria Math" panose="02040503050406030204" pitchFamily="18" charset="0"/>
              </a:rPr>
              <a:t> </a:t>
            </a:r>
            <a:r>
              <a:rPr lang="en-US" sz="2800" dirty="0" err="1" smtClean="0">
                <a:latin typeface="Cambria Math" panose="02040503050406030204" pitchFamily="18" charset="0"/>
                <a:ea typeface="Cambria Math" panose="02040503050406030204" pitchFamily="18" charset="0"/>
              </a:rPr>
              <a:t>định</a:t>
            </a:r>
            <a:r>
              <a:rPr lang="en-US" sz="2800" dirty="0" smtClean="0">
                <a:latin typeface="Cambria Math" panose="02040503050406030204" pitchFamily="18" charset="0"/>
                <a:ea typeface="Cambria Math" panose="02040503050406030204" pitchFamily="18" charset="0"/>
              </a:rPr>
              <a:t> </a:t>
            </a:r>
            <a:r>
              <a:rPr lang="en-US" sz="2800" dirty="0" err="1" smtClean="0">
                <a:latin typeface="Cambria Math" panose="02040503050406030204" pitchFamily="18" charset="0"/>
                <a:ea typeface="Cambria Math" panose="02040503050406030204" pitchFamily="18" charset="0"/>
              </a:rPr>
              <a:t>yêu</a:t>
            </a:r>
            <a:r>
              <a:rPr lang="en-US" sz="2800" dirty="0" smtClean="0">
                <a:latin typeface="Cambria Math" panose="02040503050406030204" pitchFamily="18" charset="0"/>
                <a:ea typeface="Cambria Math" panose="02040503050406030204" pitchFamily="18" charset="0"/>
              </a:rPr>
              <a:t> </a:t>
            </a:r>
            <a:r>
              <a:rPr lang="en-US" sz="2800" dirty="0" err="1" smtClean="0">
                <a:latin typeface="Cambria Math" panose="02040503050406030204" pitchFamily="18" charset="0"/>
                <a:ea typeface="Cambria Math" panose="02040503050406030204" pitchFamily="18" charset="0"/>
              </a:rPr>
              <a:t>cầu</a:t>
            </a:r>
            <a:r>
              <a:rPr lang="en-US" sz="2800" dirty="0" smtClean="0">
                <a:latin typeface="Cambria Math" panose="02040503050406030204" pitchFamily="18" charset="0"/>
                <a:ea typeface="Cambria Math" panose="02040503050406030204" pitchFamily="18" charset="0"/>
              </a:rPr>
              <a:t> </a:t>
            </a:r>
            <a:r>
              <a:rPr lang="en-US" sz="2800" dirty="0" err="1" smtClean="0">
                <a:latin typeface="Cambria Math" panose="02040503050406030204" pitchFamily="18" charset="0"/>
                <a:ea typeface="Cambria Math" panose="02040503050406030204" pitchFamily="18" charset="0"/>
              </a:rPr>
              <a:t>chế</a:t>
            </a:r>
            <a:r>
              <a:rPr lang="en-US" sz="2800" dirty="0" smtClean="0">
                <a:latin typeface="Cambria Math" panose="02040503050406030204" pitchFamily="18" charset="0"/>
                <a:ea typeface="Cambria Math" panose="02040503050406030204" pitchFamily="18" charset="0"/>
              </a:rPr>
              <a:t> </a:t>
            </a:r>
            <a:r>
              <a:rPr lang="en-US" sz="2800" dirty="0" err="1" smtClean="0">
                <a:latin typeface="Cambria Math" panose="02040503050406030204" pitchFamily="18" charset="0"/>
                <a:ea typeface="Cambria Math" panose="02040503050406030204" pitchFamily="18" charset="0"/>
              </a:rPr>
              <a:t>tạo</a:t>
            </a:r>
            <a:r>
              <a:rPr lang="en-US" sz="2800" dirty="0" smtClean="0">
                <a:latin typeface="Cambria Math" panose="02040503050406030204" pitchFamily="18" charset="0"/>
                <a:ea typeface="Cambria Math" panose="02040503050406030204" pitchFamily="18" charset="0"/>
              </a:rPr>
              <a:t> </a:t>
            </a:r>
            <a:r>
              <a:rPr lang="en-US" sz="2800" dirty="0" err="1" smtClean="0">
                <a:latin typeface="Cambria Math" panose="02040503050406030204" pitchFamily="18" charset="0"/>
                <a:ea typeface="Cambria Math" panose="02040503050406030204" pitchFamily="18" charset="0"/>
              </a:rPr>
              <a:t>mô</a:t>
            </a:r>
            <a:r>
              <a:rPr lang="en-US" sz="2800" dirty="0" smtClean="0">
                <a:latin typeface="Cambria Math" panose="02040503050406030204" pitchFamily="18" charset="0"/>
                <a:ea typeface="Cambria Math" panose="02040503050406030204" pitchFamily="18" charset="0"/>
              </a:rPr>
              <a:t> </a:t>
            </a:r>
            <a:r>
              <a:rPr lang="en-US" sz="2800" dirty="0" err="1" smtClean="0">
                <a:latin typeface="Cambria Math" panose="02040503050406030204" pitchFamily="18" charset="0"/>
                <a:ea typeface="Cambria Math" panose="02040503050406030204" pitchFamily="18" charset="0"/>
              </a:rPr>
              <a:t>hình</a:t>
            </a:r>
            <a:r>
              <a:rPr lang="en-US" sz="2800" dirty="0" smtClean="0">
                <a:latin typeface="Cambria Math" panose="02040503050406030204" pitchFamily="18" charset="0"/>
                <a:ea typeface="Cambria Math" panose="02040503050406030204" pitchFamily="18" charset="0"/>
              </a:rPr>
              <a:t> </a:t>
            </a:r>
            <a:r>
              <a:rPr lang="en-US" sz="2800" dirty="0" err="1" smtClean="0">
                <a:latin typeface="Cambria Math" panose="02040503050406030204" pitchFamily="18" charset="0"/>
                <a:ea typeface="Cambria Math" panose="02040503050406030204" pitchFamily="18" charset="0"/>
              </a:rPr>
              <a:t>truyền</a:t>
            </a:r>
            <a:r>
              <a:rPr lang="en-US" sz="2800" dirty="0" smtClean="0">
                <a:latin typeface="Cambria Math" panose="02040503050406030204" pitchFamily="18" charset="0"/>
                <a:ea typeface="Cambria Math" panose="02040503050406030204" pitchFamily="18" charset="0"/>
              </a:rPr>
              <a:t> </a:t>
            </a:r>
            <a:r>
              <a:rPr lang="en-US" sz="2800" dirty="0" err="1" smtClean="0">
                <a:latin typeface="Cambria Math" panose="02040503050406030204" pitchFamily="18" charset="0"/>
                <a:ea typeface="Cambria Math" panose="02040503050406030204" pitchFamily="18" charset="0"/>
              </a:rPr>
              <a:t>sóng</a:t>
            </a:r>
            <a:r>
              <a:rPr lang="en-US" sz="2800" dirty="0" smtClean="0">
                <a:latin typeface="Cambria Math" panose="02040503050406030204" pitchFamily="18" charset="0"/>
                <a:ea typeface="Cambria Math" panose="02040503050406030204" pitchFamily="18" charset="0"/>
              </a:rPr>
              <a:t> </a:t>
            </a:r>
            <a:r>
              <a:rPr lang="en-US" sz="2800" dirty="0" err="1" smtClean="0">
                <a:latin typeface="Cambria Math" panose="02040503050406030204" pitchFamily="18" charset="0"/>
                <a:ea typeface="Cambria Math" panose="02040503050406030204" pitchFamily="18" charset="0"/>
              </a:rPr>
              <a:t>bằng</a:t>
            </a:r>
            <a:r>
              <a:rPr lang="en-US" sz="2800" dirty="0" smtClean="0">
                <a:latin typeface="Cambria Math" panose="02040503050406030204" pitchFamily="18" charset="0"/>
                <a:ea typeface="Cambria Math" panose="02040503050406030204" pitchFamily="18" charset="0"/>
              </a:rPr>
              <a:t> </a:t>
            </a:r>
            <a:r>
              <a:rPr lang="en-US" sz="2800" dirty="0" err="1" smtClean="0">
                <a:latin typeface="Cambria Math" panose="02040503050406030204" pitchFamily="18" charset="0"/>
                <a:ea typeface="Cambria Math" panose="02040503050406030204" pitchFamily="18" charset="0"/>
              </a:rPr>
              <a:t>vật</a:t>
            </a:r>
            <a:r>
              <a:rPr lang="en-US" sz="2800" dirty="0" smtClean="0">
                <a:latin typeface="Cambria Math" panose="02040503050406030204" pitchFamily="18" charset="0"/>
                <a:ea typeface="Cambria Math" panose="02040503050406030204" pitchFamily="18" charset="0"/>
              </a:rPr>
              <a:t> </a:t>
            </a:r>
            <a:r>
              <a:rPr lang="en-US" sz="2800" dirty="0" err="1" smtClean="0">
                <a:latin typeface="Cambria Math" panose="02040503050406030204" pitchFamily="18" charset="0"/>
                <a:ea typeface="Cambria Math" panose="02040503050406030204" pitchFamily="18" charset="0"/>
              </a:rPr>
              <a:t>liệu</a:t>
            </a:r>
            <a:r>
              <a:rPr lang="en-US" sz="2800" dirty="0" smtClean="0">
                <a:latin typeface="Cambria Math" panose="02040503050406030204" pitchFamily="18" charset="0"/>
                <a:ea typeface="Cambria Math" panose="02040503050406030204" pitchFamily="18" charset="0"/>
              </a:rPr>
              <a:t> </a:t>
            </a:r>
            <a:r>
              <a:rPr lang="en-US" sz="2800" dirty="0" err="1" smtClean="0">
                <a:latin typeface="Cambria Math" panose="02040503050406030204" pitchFamily="18" charset="0"/>
                <a:ea typeface="Cambria Math" panose="02040503050406030204" pitchFamily="18" charset="0"/>
              </a:rPr>
              <a:t>đơn</a:t>
            </a:r>
            <a:r>
              <a:rPr lang="en-US" sz="2800" dirty="0" smtClean="0">
                <a:latin typeface="Cambria Math" panose="02040503050406030204" pitchFamily="18" charset="0"/>
                <a:ea typeface="Cambria Math" panose="02040503050406030204" pitchFamily="18" charset="0"/>
              </a:rPr>
              <a:t> </a:t>
            </a:r>
            <a:r>
              <a:rPr lang="en-US" sz="2800" dirty="0" err="1" smtClean="0">
                <a:latin typeface="Cambria Math" panose="02040503050406030204" pitchFamily="18" charset="0"/>
                <a:ea typeface="Cambria Math" panose="02040503050406030204" pitchFamily="18" charset="0"/>
              </a:rPr>
              <a:t>giản</a:t>
            </a:r>
            <a:r>
              <a:rPr lang="en-US" sz="2800" dirty="0" smtClean="0">
                <a:latin typeface="Cambria Math" panose="02040503050406030204" pitchFamily="18" charset="0"/>
                <a:ea typeface="Cambria Math" panose="02040503050406030204" pitchFamily="18" charset="0"/>
              </a:rPr>
              <a:t>.</a:t>
            </a:r>
            <a:endParaRPr lang="en-US" sz="2800" dirty="0">
              <a:latin typeface="Cambria Math" panose="02040503050406030204" pitchFamily="18" charset="0"/>
              <a:ea typeface="Cambria Math" panose="02040503050406030204" pitchFamily="18" charset="0"/>
            </a:endParaRPr>
          </a:p>
        </p:txBody>
      </p:sp>
      <p:sp>
        <p:nvSpPr>
          <p:cNvPr id="5" name="TextBox 4"/>
          <p:cNvSpPr txBox="1"/>
          <p:nvPr/>
        </p:nvSpPr>
        <p:spPr>
          <a:xfrm>
            <a:off x="6480312" y="2447805"/>
            <a:ext cx="5473148" cy="2677656"/>
          </a:xfrm>
          <a:prstGeom prst="rect">
            <a:avLst/>
          </a:prstGeom>
          <a:noFill/>
        </p:spPr>
        <p:txBody>
          <a:bodyPr wrap="square" rtlCol="0">
            <a:spAutoFit/>
          </a:bodyPr>
          <a:lstStyle/>
          <a:p>
            <a:pPr marL="342900" indent="-342900">
              <a:lnSpc>
                <a:spcPct val="150000"/>
              </a:lnSpc>
              <a:buFont typeface="+mj-lt"/>
              <a:buAutoNum type="arabicPeriod"/>
            </a:pPr>
            <a:r>
              <a:rPr lang="en-US" sz="2800" dirty="0" err="1" smtClean="0">
                <a:latin typeface="Cambria Math" panose="02040503050406030204" pitchFamily="18" charset="0"/>
                <a:ea typeface="Cambria Math" panose="02040503050406030204" pitchFamily="18" charset="0"/>
              </a:rPr>
              <a:t>Mục</a:t>
            </a:r>
            <a:r>
              <a:rPr lang="en-US" sz="2800" dirty="0" smtClean="0">
                <a:latin typeface="Cambria Math" panose="02040503050406030204" pitchFamily="18" charset="0"/>
                <a:ea typeface="Cambria Math" panose="02040503050406030204" pitchFamily="18" charset="0"/>
              </a:rPr>
              <a:t> </a:t>
            </a:r>
            <a:r>
              <a:rPr lang="en-US" sz="2800" dirty="0" err="1" smtClean="0">
                <a:latin typeface="Cambria Math" panose="02040503050406030204" pitchFamily="18" charset="0"/>
                <a:ea typeface="Cambria Math" panose="02040503050406030204" pitchFamily="18" charset="0"/>
              </a:rPr>
              <a:t>đích</a:t>
            </a:r>
            <a:endParaRPr lang="en-US" sz="2800" dirty="0" smtClean="0">
              <a:latin typeface="Cambria Math" panose="02040503050406030204" pitchFamily="18" charset="0"/>
              <a:ea typeface="Cambria Math" panose="02040503050406030204" pitchFamily="18" charset="0"/>
            </a:endParaRPr>
          </a:p>
          <a:p>
            <a:pPr marL="342900" indent="-342900">
              <a:lnSpc>
                <a:spcPct val="150000"/>
              </a:lnSpc>
              <a:buFont typeface="+mj-lt"/>
              <a:buAutoNum type="arabicPeriod"/>
            </a:pPr>
            <a:r>
              <a:rPr lang="en-US" sz="2800" dirty="0" err="1" smtClean="0">
                <a:latin typeface="Cambria Math" panose="02040503050406030204" pitchFamily="18" charset="0"/>
                <a:ea typeface="Cambria Math" panose="02040503050406030204" pitchFamily="18" charset="0"/>
              </a:rPr>
              <a:t>Nội</a:t>
            </a:r>
            <a:r>
              <a:rPr lang="en-US" sz="2800" dirty="0" smtClean="0">
                <a:latin typeface="Cambria Math" panose="02040503050406030204" pitchFamily="18" charset="0"/>
                <a:ea typeface="Cambria Math" panose="02040503050406030204" pitchFamily="18" charset="0"/>
              </a:rPr>
              <a:t> dung</a:t>
            </a:r>
          </a:p>
          <a:p>
            <a:pPr marL="342900" indent="-342900">
              <a:lnSpc>
                <a:spcPct val="150000"/>
              </a:lnSpc>
              <a:buFont typeface="+mj-lt"/>
              <a:buAutoNum type="arabicPeriod"/>
            </a:pPr>
            <a:r>
              <a:rPr lang="en-US" sz="2800" dirty="0" err="1" smtClean="0">
                <a:latin typeface="Cambria Math" panose="02040503050406030204" pitchFamily="18" charset="0"/>
                <a:ea typeface="Cambria Math" panose="02040503050406030204" pitchFamily="18" charset="0"/>
              </a:rPr>
              <a:t>Dự</a:t>
            </a:r>
            <a:r>
              <a:rPr lang="en-US" sz="2800" dirty="0" smtClean="0">
                <a:latin typeface="Cambria Math" panose="02040503050406030204" pitchFamily="18" charset="0"/>
                <a:ea typeface="Cambria Math" panose="02040503050406030204" pitchFamily="18" charset="0"/>
              </a:rPr>
              <a:t> </a:t>
            </a:r>
            <a:r>
              <a:rPr lang="en-US" sz="2800" dirty="0" err="1" smtClean="0">
                <a:latin typeface="Cambria Math" panose="02040503050406030204" pitchFamily="18" charset="0"/>
                <a:ea typeface="Cambria Math" panose="02040503050406030204" pitchFamily="18" charset="0"/>
              </a:rPr>
              <a:t>kiến</a:t>
            </a:r>
            <a:r>
              <a:rPr lang="en-US" sz="2800" dirty="0" smtClean="0">
                <a:latin typeface="Cambria Math" panose="02040503050406030204" pitchFamily="18" charset="0"/>
                <a:ea typeface="Cambria Math" panose="02040503050406030204" pitchFamily="18" charset="0"/>
              </a:rPr>
              <a:t> </a:t>
            </a:r>
            <a:r>
              <a:rPr lang="en-US" sz="2800" dirty="0" err="1" smtClean="0">
                <a:latin typeface="Cambria Math" panose="02040503050406030204" pitchFamily="18" charset="0"/>
                <a:ea typeface="Cambria Math" panose="02040503050406030204" pitchFamily="18" charset="0"/>
              </a:rPr>
              <a:t>sản</a:t>
            </a:r>
            <a:r>
              <a:rPr lang="en-US" sz="2800" dirty="0" smtClean="0">
                <a:latin typeface="Cambria Math" panose="02040503050406030204" pitchFamily="18" charset="0"/>
                <a:ea typeface="Cambria Math" panose="02040503050406030204" pitchFamily="18" charset="0"/>
              </a:rPr>
              <a:t> </a:t>
            </a:r>
            <a:r>
              <a:rPr lang="en-US" sz="2800" dirty="0" err="1" smtClean="0">
                <a:latin typeface="Cambria Math" panose="02040503050406030204" pitchFamily="18" charset="0"/>
                <a:ea typeface="Cambria Math" panose="02040503050406030204" pitchFamily="18" charset="0"/>
              </a:rPr>
              <a:t>phẩm</a:t>
            </a:r>
            <a:endParaRPr lang="en-US" sz="2800" dirty="0" smtClean="0">
              <a:latin typeface="Cambria Math" panose="02040503050406030204" pitchFamily="18" charset="0"/>
              <a:ea typeface="Cambria Math" panose="02040503050406030204" pitchFamily="18" charset="0"/>
            </a:endParaRPr>
          </a:p>
          <a:p>
            <a:pPr marL="342900" indent="-342900">
              <a:lnSpc>
                <a:spcPct val="150000"/>
              </a:lnSpc>
              <a:buFont typeface="+mj-lt"/>
              <a:buAutoNum type="arabicPeriod"/>
            </a:pPr>
            <a:r>
              <a:rPr lang="en-US" sz="2800" dirty="0" err="1" smtClean="0">
                <a:latin typeface="Cambria Math" panose="02040503050406030204" pitchFamily="18" charset="0"/>
                <a:ea typeface="Cambria Math" panose="02040503050406030204" pitchFamily="18" charset="0"/>
              </a:rPr>
              <a:t>Phương</a:t>
            </a:r>
            <a:r>
              <a:rPr lang="en-US" sz="2800" dirty="0" smtClean="0">
                <a:latin typeface="Cambria Math" panose="02040503050406030204" pitchFamily="18" charset="0"/>
                <a:ea typeface="Cambria Math" panose="02040503050406030204" pitchFamily="18" charset="0"/>
              </a:rPr>
              <a:t> </a:t>
            </a:r>
            <a:r>
              <a:rPr lang="en-US" sz="2800" dirty="0" err="1" smtClean="0">
                <a:latin typeface="Cambria Math" panose="02040503050406030204" pitchFamily="18" charset="0"/>
                <a:ea typeface="Cambria Math" panose="02040503050406030204" pitchFamily="18" charset="0"/>
              </a:rPr>
              <a:t>thức</a:t>
            </a:r>
            <a:r>
              <a:rPr lang="en-US" sz="2800" dirty="0" smtClean="0">
                <a:latin typeface="Cambria Math" panose="02040503050406030204" pitchFamily="18" charset="0"/>
                <a:ea typeface="Cambria Math" panose="02040503050406030204" pitchFamily="18" charset="0"/>
              </a:rPr>
              <a:t> </a:t>
            </a:r>
            <a:r>
              <a:rPr lang="en-US" sz="2800" dirty="0" err="1" smtClean="0">
                <a:latin typeface="Cambria Math" panose="02040503050406030204" pitchFamily="18" charset="0"/>
                <a:ea typeface="Cambria Math" panose="02040503050406030204" pitchFamily="18" charset="0"/>
              </a:rPr>
              <a:t>tổ</a:t>
            </a:r>
            <a:r>
              <a:rPr lang="en-US" sz="2800" dirty="0" smtClean="0">
                <a:latin typeface="Cambria Math" panose="02040503050406030204" pitchFamily="18" charset="0"/>
                <a:ea typeface="Cambria Math" panose="02040503050406030204" pitchFamily="18" charset="0"/>
              </a:rPr>
              <a:t> </a:t>
            </a:r>
            <a:r>
              <a:rPr lang="en-US" sz="2800" dirty="0" err="1" smtClean="0">
                <a:latin typeface="Cambria Math" panose="02040503050406030204" pitchFamily="18" charset="0"/>
                <a:ea typeface="Cambria Math" panose="02040503050406030204" pitchFamily="18" charset="0"/>
              </a:rPr>
              <a:t>chức</a:t>
            </a:r>
            <a:endParaRPr lang="en-US" sz="28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915070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16" y="246186"/>
            <a:ext cx="11465168" cy="986266"/>
          </a:xfrm>
        </p:spPr>
        <p:txBody>
          <a:bodyPr/>
          <a:lstStyle/>
          <a:p>
            <a:r>
              <a:rPr lang="en-US" sz="3600" dirty="0" smtClean="0">
                <a:latin typeface="Cambria Math" panose="02040503050406030204" pitchFamily="18" charset="0"/>
                <a:ea typeface="Cambria Math" panose="02040503050406030204" pitchFamily="18" charset="0"/>
              </a:rPr>
              <a:t>1. </a:t>
            </a:r>
            <a:r>
              <a:rPr lang="en-US" sz="3600" dirty="0" err="1" smtClean="0">
                <a:latin typeface="Cambria Math" panose="02040503050406030204" pitchFamily="18" charset="0"/>
                <a:ea typeface="Cambria Math" panose="02040503050406030204" pitchFamily="18" charset="0"/>
              </a:rPr>
              <a:t>Mục</a:t>
            </a:r>
            <a:r>
              <a:rPr lang="en-US" sz="3600" dirty="0" smtClean="0">
                <a:latin typeface="Cambria Math" panose="02040503050406030204" pitchFamily="18" charset="0"/>
                <a:ea typeface="Cambria Math" panose="02040503050406030204" pitchFamily="18" charset="0"/>
              </a:rPr>
              <a:t> </a:t>
            </a:r>
            <a:r>
              <a:rPr lang="en-US" sz="3600" dirty="0" err="1" smtClean="0">
                <a:latin typeface="Cambria Math" panose="02040503050406030204" pitchFamily="18" charset="0"/>
                <a:ea typeface="Cambria Math" panose="02040503050406030204" pitchFamily="18" charset="0"/>
              </a:rPr>
              <a:t>đích</a:t>
            </a:r>
            <a:endParaRPr lang="en-US" sz="3600" dirty="0">
              <a:latin typeface="Cambria Math" panose="02040503050406030204" pitchFamily="18" charset="0"/>
              <a:ea typeface="Cambria Math" panose="02040503050406030204" pitchFamily="18" charset="0"/>
            </a:endParaRPr>
          </a:p>
        </p:txBody>
      </p:sp>
      <p:sp>
        <p:nvSpPr>
          <p:cNvPr id="7" name="Rectangle 6"/>
          <p:cNvSpPr/>
          <p:nvPr/>
        </p:nvSpPr>
        <p:spPr>
          <a:xfrm>
            <a:off x="622853" y="1417253"/>
            <a:ext cx="11330608" cy="5170646"/>
          </a:xfrm>
          <a:prstGeom prst="rect">
            <a:avLst/>
          </a:prstGeom>
        </p:spPr>
        <p:txBody>
          <a:bodyPr wrap="square">
            <a:spAutoFit/>
          </a:bodyPr>
          <a:lstStyle/>
          <a:p>
            <a:pPr marL="285750" lvl="0" indent="-285750" algn="just">
              <a:lnSpc>
                <a:spcPct val="150000"/>
              </a:lnSpc>
              <a:spcBef>
                <a:spcPts val="100"/>
              </a:spcBef>
              <a:spcAft>
                <a:spcPts val="300"/>
              </a:spcAft>
              <a:buFont typeface="Wingdings" panose="05000000000000000000" pitchFamily="2" charset="2"/>
              <a:buChar char="q"/>
            </a:pPr>
            <a:r>
              <a:rPr lang="en-US" sz="2000" dirty="0" err="1" smtClean="0">
                <a:latin typeface="Cambria Math" panose="02040503050406030204" pitchFamily="18" charset="0"/>
                <a:ea typeface="Cambria Math" panose="02040503050406030204" pitchFamily="18" charset="0"/>
                <a:cs typeface="Times New Roman" panose="02020603050405020304" pitchFamily="18" charset="0"/>
              </a:rPr>
              <a:t>Biết</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 </a:t>
            </a:r>
          </a:p>
          <a:p>
            <a:pPr marL="285750" lvl="0" indent="177800" algn="just">
              <a:lnSpc>
                <a:spcPct val="150000"/>
              </a:lnSpc>
              <a:spcBef>
                <a:spcPts val="100"/>
              </a:spcBef>
              <a:spcAft>
                <a:spcPts val="300"/>
              </a:spcAft>
              <a:buFont typeface="Arial" panose="020B0604020202020204" pitchFamily="34" charset="0"/>
              <a:buChar char="•"/>
            </a:pPr>
            <a:r>
              <a:rPr lang="en-US" sz="2000" dirty="0" err="1" smtClean="0">
                <a:latin typeface="Cambria Math" panose="02040503050406030204" pitchFamily="18" charset="0"/>
                <a:ea typeface="Cambria Math" panose="02040503050406030204" pitchFamily="18" charset="0"/>
                <a:cs typeface="Times New Roman" panose="02020603050405020304" pitchFamily="18" charset="0"/>
              </a:rPr>
              <a:t>Đại</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smtClean="0">
                <a:latin typeface="Cambria Math" panose="02040503050406030204" pitchFamily="18" charset="0"/>
                <a:ea typeface="Cambria Math" panose="02040503050406030204" pitchFamily="18" charset="0"/>
                <a:cs typeface="Times New Roman" panose="02020603050405020304" pitchFamily="18" charset="0"/>
              </a:rPr>
              <a:t>lượng</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smtClean="0">
                <a:latin typeface="Cambria Math" panose="02040503050406030204" pitchFamily="18" charset="0"/>
                <a:ea typeface="Cambria Math" panose="02040503050406030204" pitchFamily="18" charset="0"/>
                <a:cs typeface="Times New Roman" panose="02020603050405020304" pitchFamily="18" charset="0"/>
              </a:rPr>
              <a:t>đặc</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smtClean="0">
                <a:latin typeface="Cambria Math" panose="02040503050406030204" pitchFamily="18" charset="0"/>
                <a:ea typeface="Cambria Math" panose="02040503050406030204" pitchFamily="18" charset="0"/>
                <a:cs typeface="Times New Roman" panose="02020603050405020304" pitchFamily="18" charset="0"/>
              </a:rPr>
              <a:t>trưng</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smtClean="0">
                <a:latin typeface="Cambria Math" panose="02040503050406030204" pitchFamily="18" charset="0"/>
                <a:ea typeface="Cambria Math" panose="02040503050406030204" pitchFamily="18" charset="0"/>
                <a:cs typeface="Times New Roman" panose="02020603050405020304" pitchFamily="18" charset="0"/>
              </a:rPr>
              <a:t>của</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smtClean="0">
                <a:latin typeface="Cambria Math" panose="02040503050406030204" pitchFamily="18" charset="0"/>
                <a:ea typeface="Cambria Math" panose="02040503050406030204" pitchFamily="18" charset="0"/>
                <a:cs typeface="Times New Roman" panose="02020603050405020304" pitchFamily="18" charset="0"/>
              </a:rPr>
              <a:t>sóng</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smtClean="0">
                <a:latin typeface="Cambria Math" panose="02040503050406030204" pitchFamily="18" charset="0"/>
                <a:ea typeface="Cambria Math" panose="02040503050406030204" pitchFamily="18" charset="0"/>
                <a:cs typeface="Times New Roman" panose="02020603050405020304" pitchFamily="18" charset="0"/>
              </a:rPr>
              <a:t>bước</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smtClean="0">
                <a:latin typeface="Cambria Math" panose="02040503050406030204" pitchFamily="18" charset="0"/>
                <a:ea typeface="Cambria Math" panose="02040503050406030204" pitchFamily="18" charset="0"/>
                <a:cs typeface="Times New Roman" panose="02020603050405020304" pitchFamily="18" charset="0"/>
              </a:rPr>
              <a:t>sóng</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smtClean="0">
                <a:latin typeface="Cambria Math" panose="02040503050406030204" pitchFamily="18" charset="0"/>
                <a:ea typeface="Cambria Math" panose="02040503050406030204" pitchFamily="18" charset="0"/>
                <a:cs typeface="Times New Roman" panose="02020603050405020304" pitchFamily="18" charset="0"/>
              </a:rPr>
              <a:t>tần</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smtClean="0">
                <a:latin typeface="Cambria Math" panose="02040503050406030204" pitchFamily="18" charset="0"/>
                <a:ea typeface="Cambria Math" panose="02040503050406030204" pitchFamily="18" charset="0"/>
                <a:cs typeface="Times New Roman" panose="02020603050405020304" pitchFamily="18" charset="0"/>
              </a:rPr>
              <a:t>số</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smtClean="0">
                <a:latin typeface="Cambria Math" panose="02040503050406030204" pitchFamily="18" charset="0"/>
                <a:ea typeface="Cambria Math" panose="02040503050406030204" pitchFamily="18" charset="0"/>
                <a:cs typeface="Times New Roman" panose="02020603050405020304" pitchFamily="18" charset="0"/>
              </a:rPr>
              <a:t>chu</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smtClean="0">
                <a:latin typeface="Cambria Math" panose="02040503050406030204" pitchFamily="18" charset="0"/>
                <a:ea typeface="Cambria Math" panose="02040503050406030204" pitchFamily="18" charset="0"/>
                <a:cs typeface="Times New Roman" panose="02020603050405020304" pitchFamily="18" charset="0"/>
              </a:rPr>
              <a:t>kì</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smtClean="0">
                <a:latin typeface="Cambria Math" panose="02040503050406030204" pitchFamily="18" charset="0"/>
                <a:ea typeface="Cambria Math" panose="02040503050406030204" pitchFamily="18" charset="0"/>
                <a:cs typeface="Times New Roman" panose="02020603050405020304" pitchFamily="18" charset="0"/>
              </a:rPr>
              <a:t>biên</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smtClean="0">
                <a:latin typeface="Cambria Math" panose="02040503050406030204" pitchFamily="18" charset="0"/>
                <a:ea typeface="Cambria Math" panose="02040503050406030204" pitchFamily="18" charset="0"/>
                <a:cs typeface="Times New Roman" panose="02020603050405020304" pitchFamily="18" charset="0"/>
              </a:rPr>
              <a:t>độ</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a:t>
            </a:r>
          </a:p>
          <a:p>
            <a:pPr marL="285750" lvl="0" indent="177800" algn="just">
              <a:lnSpc>
                <a:spcPct val="150000"/>
              </a:lnSpc>
              <a:spcBef>
                <a:spcPts val="100"/>
              </a:spcBef>
              <a:spcAft>
                <a:spcPts val="300"/>
              </a:spcAft>
              <a:buFont typeface="Arial" panose="020B0604020202020204" pitchFamily="34" charset="0"/>
              <a:buChar char="•"/>
            </a:pPr>
            <a:r>
              <a:rPr lang="en-US" sz="2000" dirty="0" err="1" smtClean="0">
                <a:latin typeface="Cambria Math" panose="02040503050406030204" pitchFamily="18" charset="0"/>
                <a:ea typeface="Cambria Math" panose="02040503050406030204" pitchFamily="18" charset="0"/>
                <a:cs typeface="Times New Roman" panose="02020603050405020304" pitchFamily="18" charset="0"/>
              </a:rPr>
              <a:t>Sự</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smtClean="0">
                <a:latin typeface="Cambria Math" panose="02040503050406030204" pitchFamily="18" charset="0"/>
                <a:ea typeface="Cambria Math" panose="02040503050406030204" pitchFamily="18" charset="0"/>
                <a:cs typeface="Times New Roman" panose="02020603050405020304" pitchFamily="18" charset="0"/>
              </a:rPr>
              <a:t>giao</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smtClean="0">
                <a:latin typeface="Cambria Math" panose="02040503050406030204" pitchFamily="18" charset="0"/>
                <a:ea typeface="Cambria Math" panose="02040503050406030204" pitchFamily="18" charset="0"/>
                <a:cs typeface="Times New Roman" panose="02020603050405020304" pitchFamily="18" charset="0"/>
              </a:rPr>
              <a:t>thoa</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smtClean="0">
                <a:latin typeface="Cambria Math" panose="02040503050406030204" pitchFamily="18" charset="0"/>
                <a:ea typeface="Cambria Math" panose="02040503050406030204" pitchFamily="18" charset="0"/>
                <a:cs typeface="Times New Roman" panose="02020603050405020304" pitchFamily="18" charset="0"/>
              </a:rPr>
              <a:t>sóng</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smtClean="0">
                <a:latin typeface="Cambria Math" panose="02040503050406030204" pitchFamily="18" charset="0"/>
                <a:ea typeface="Cambria Math" panose="02040503050406030204" pitchFamily="18" charset="0"/>
                <a:cs typeface="Times New Roman" panose="02020603050405020304" pitchFamily="18" charset="0"/>
              </a:rPr>
              <a:t>kết</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smtClean="0">
                <a:latin typeface="Cambria Math" panose="02040503050406030204" pitchFamily="18" charset="0"/>
                <a:ea typeface="Cambria Math" panose="02040503050406030204" pitchFamily="18" charset="0"/>
                <a:cs typeface="Times New Roman" panose="02020603050405020304" pitchFamily="18" charset="0"/>
              </a:rPr>
              <a:t>hợp</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smtClean="0">
                <a:latin typeface="Cambria Math" panose="02040503050406030204" pitchFamily="18" charset="0"/>
                <a:ea typeface="Cambria Math" panose="02040503050406030204" pitchFamily="18" charset="0"/>
                <a:cs typeface="Times New Roman" panose="02020603050405020304" pitchFamily="18" charset="0"/>
              </a:rPr>
              <a:t>sóng</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smtClean="0">
                <a:latin typeface="Cambria Math" panose="02040503050406030204" pitchFamily="18" charset="0"/>
                <a:ea typeface="Cambria Math" panose="02040503050406030204" pitchFamily="18" charset="0"/>
                <a:cs typeface="Times New Roman" panose="02020603050405020304" pitchFamily="18" charset="0"/>
              </a:rPr>
              <a:t>dừng</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a:t>
            </a:r>
          </a:p>
          <a:p>
            <a:pPr marL="285750" lvl="0" indent="177800" algn="just">
              <a:lnSpc>
                <a:spcPct val="150000"/>
              </a:lnSpc>
              <a:spcBef>
                <a:spcPts val="100"/>
              </a:spcBef>
              <a:spcAft>
                <a:spcPts val="300"/>
              </a:spcAft>
              <a:buFont typeface="Arial" panose="020B0604020202020204" pitchFamily="34" charset="0"/>
              <a:buChar char="•"/>
            </a:pPr>
            <a:r>
              <a:rPr lang="en-US" sz="2000" dirty="0" err="1" smtClean="0">
                <a:latin typeface="Cambria Math" panose="02040503050406030204" pitchFamily="18" charset="0"/>
                <a:ea typeface="Cambria Math" panose="02040503050406030204" pitchFamily="18" charset="0"/>
                <a:cs typeface="Times New Roman" panose="02020603050405020304" pitchFamily="18" charset="0"/>
              </a:rPr>
              <a:t>Sự</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smtClean="0">
                <a:latin typeface="Cambria Math" panose="02040503050406030204" pitchFamily="18" charset="0"/>
                <a:ea typeface="Cambria Math" panose="02040503050406030204" pitchFamily="18" charset="0"/>
                <a:cs typeface="Times New Roman" panose="02020603050405020304" pitchFamily="18" charset="0"/>
              </a:rPr>
              <a:t>khác</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smtClean="0">
                <a:latin typeface="Cambria Math" panose="02040503050406030204" pitchFamily="18" charset="0"/>
                <a:ea typeface="Cambria Math" panose="02040503050406030204" pitchFamily="18" charset="0"/>
                <a:cs typeface="Times New Roman" panose="02020603050405020304" pitchFamily="18" charset="0"/>
              </a:rPr>
              <a:t>biệt</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smtClean="0">
                <a:latin typeface="Cambria Math" panose="02040503050406030204" pitchFamily="18" charset="0"/>
                <a:ea typeface="Cambria Math" panose="02040503050406030204" pitchFamily="18" charset="0"/>
                <a:cs typeface="Times New Roman" panose="02020603050405020304" pitchFamily="18" charset="0"/>
              </a:rPr>
              <a:t>sóng</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smtClean="0">
                <a:latin typeface="Cambria Math" panose="02040503050406030204" pitchFamily="18" charset="0"/>
                <a:ea typeface="Cambria Math" panose="02040503050406030204" pitchFamily="18" charset="0"/>
                <a:cs typeface="Times New Roman" panose="02020603050405020304" pitchFamily="18" charset="0"/>
              </a:rPr>
              <a:t>ngang</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smtClean="0">
                <a:latin typeface="Cambria Math" panose="02040503050406030204" pitchFamily="18" charset="0"/>
                <a:ea typeface="Cambria Math" panose="02040503050406030204" pitchFamily="18" charset="0"/>
                <a:cs typeface="Times New Roman" panose="02020603050405020304" pitchFamily="18" charset="0"/>
              </a:rPr>
              <a:t>sóng</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smtClean="0">
                <a:latin typeface="Cambria Math" panose="02040503050406030204" pitchFamily="18" charset="0"/>
                <a:ea typeface="Cambria Math" panose="02040503050406030204" pitchFamily="18" charset="0"/>
                <a:cs typeface="Times New Roman" panose="02020603050405020304" pitchFamily="18" charset="0"/>
              </a:rPr>
              <a:t>dọc</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a:t>
            </a:r>
          </a:p>
          <a:p>
            <a:pPr marL="285750" lvl="0" indent="177800" algn="just">
              <a:lnSpc>
                <a:spcPct val="150000"/>
              </a:lnSpc>
              <a:spcBef>
                <a:spcPts val="100"/>
              </a:spcBef>
              <a:spcAft>
                <a:spcPts val="300"/>
              </a:spcAft>
              <a:buFont typeface="Arial" panose="020B0604020202020204" pitchFamily="34" charset="0"/>
              <a:buChar char="•"/>
            </a:pPr>
            <a:r>
              <a:rPr lang="en-US" sz="2000" dirty="0" err="1">
                <a:latin typeface="Cambria Math" panose="02040503050406030204" pitchFamily="18" charset="0"/>
                <a:ea typeface="Cambria Math" panose="02040503050406030204" pitchFamily="18" charset="0"/>
                <a:cs typeface="Times New Roman" panose="02020603050405020304" pitchFamily="18" charset="0"/>
              </a:rPr>
              <a:t>Xác</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định</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được</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nhiệm</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vụ</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dự</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án</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là</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thiết</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kế</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một</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mô</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hình</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truyền</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smtClean="0">
                <a:latin typeface="Cambria Math" panose="02040503050406030204" pitchFamily="18" charset="0"/>
                <a:ea typeface="Cambria Math" panose="02040503050406030204" pitchFamily="18" charset="0"/>
                <a:cs typeface="Times New Roman" panose="02020603050405020304" pitchFamily="18" charset="0"/>
              </a:rPr>
              <a:t>sóng</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a:t>
            </a:r>
          </a:p>
          <a:p>
            <a:pPr marL="342900" lvl="0" indent="-342900" algn="just">
              <a:lnSpc>
                <a:spcPct val="150000"/>
              </a:lnSpc>
              <a:spcBef>
                <a:spcPts val="100"/>
              </a:spcBef>
              <a:spcAft>
                <a:spcPts val="300"/>
              </a:spcAft>
              <a:buFont typeface="+mj-lt"/>
              <a:buAutoNum type="arabicParenBoth"/>
              <a:tabLst>
                <a:tab pos="540385" algn="l"/>
              </a:tabLst>
            </a:pPr>
            <a:r>
              <a:rPr lang="en-US" sz="2000" i="1" dirty="0" err="1" smtClean="0">
                <a:latin typeface="Cambria Math" panose="02040503050406030204" pitchFamily="18" charset="0"/>
                <a:ea typeface="Cambria Math" panose="02040503050406030204" pitchFamily="18" charset="0"/>
                <a:cs typeface="Times New Roman" panose="02020603050405020304" pitchFamily="18" charset="0"/>
              </a:rPr>
              <a:t>Mô</a:t>
            </a:r>
            <a:r>
              <a:rPr lang="en-US" sz="2000" i="1"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được</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chế</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tạo</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từ</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nguyên</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vật</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liệu</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phù</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hợp</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đơn</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giản</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dễ</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tìm</a:t>
            </a:r>
            <a:r>
              <a:rPr lang="en-US" sz="2000" i="1" dirty="0">
                <a:latin typeface="Cambria Math" panose="02040503050406030204" pitchFamily="18" charset="0"/>
                <a:ea typeface="Cambria Math" panose="02040503050406030204" pitchFamily="18" charset="0"/>
                <a:cs typeface="Times New Roman" panose="02020603050405020304" pitchFamily="18" charset="0"/>
              </a:rPr>
              <a:t>.</a:t>
            </a:r>
            <a:endParaRPr lang="en-US" sz="2000" dirty="0">
              <a:latin typeface="Cambria Math" panose="02040503050406030204" pitchFamily="18" charset="0"/>
              <a:ea typeface="Cambria Math" panose="02040503050406030204" pitchFamily="18" charset="0"/>
              <a:cs typeface="Times New Roman" panose="02020603050405020304" pitchFamily="18" charset="0"/>
            </a:endParaRPr>
          </a:p>
          <a:p>
            <a:pPr marL="342900" lvl="0" indent="-342900" algn="just">
              <a:lnSpc>
                <a:spcPct val="150000"/>
              </a:lnSpc>
              <a:spcBef>
                <a:spcPts val="100"/>
              </a:spcBef>
              <a:spcAft>
                <a:spcPts val="300"/>
              </a:spcAft>
              <a:buFont typeface="+mj-lt"/>
              <a:buAutoNum type="arabicParenBoth"/>
              <a:tabLst>
                <a:tab pos="540385" algn="l"/>
              </a:tabLst>
            </a:pPr>
            <a:r>
              <a:rPr lang="en-US" sz="2000" i="1" dirty="0" err="1">
                <a:latin typeface="Cambria Math" panose="02040503050406030204" pitchFamily="18" charset="0"/>
                <a:ea typeface="Cambria Math" panose="02040503050406030204" pitchFamily="18" charset="0"/>
                <a:cs typeface="Times New Roman" panose="02020603050405020304" pitchFamily="18" charset="0"/>
              </a:rPr>
              <a:t>Mô</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hình</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vận</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hành</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tốt</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mang</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tính</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thẩm</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mỹ</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kích</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thích</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sự</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chú</a:t>
            </a:r>
            <a:r>
              <a:rPr lang="en-US" sz="2000" i="1" dirty="0">
                <a:latin typeface="Cambria Math" panose="02040503050406030204" pitchFamily="18" charset="0"/>
                <a:ea typeface="Cambria Math" panose="02040503050406030204" pitchFamily="18" charset="0"/>
                <a:cs typeface="Times New Roman" panose="02020603050405020304" pitchFamily="18" charset="0"/>
              </a:rPr>
              <a:t> ý.</a:t>
            </a:r>
            <a:endParaRPr lang="en-US" sz="2000" dirty="0">
              <a:latin typeface="Cambria Math" panose="02040503050406030204" pitchFamily="18" charset="0"/>
              <a:ea typeface="Cambria Math" panose="02040503050406030204" pitchFamily="18" charset="0"/>
              <a:cs typeface="Times New Roman" panose="02020603050405020304" pitchFamily="18" charset="0"/>
            </a:endParaRPr>
          </a:p>
          <a:p>
            <a:pPr marL="396875" lvl="0" indent="-171450" algn="just">
              <a:lnSpc>
                <a:spcPct val="150000"/>
              </a:lnSpc>
              <a:spcBef>
                <a:spcPts val="100"/>
              </a:spcBef>
              <a:spcAft>
                <a:spcPts val="300"/>
              </a:spcAft>
              <a:buFont typeface="Arial" panose="020B0604020202020204" pitchFamily="34" charset="0"/>
              <a:buChar char="•"/>
              <a:tabLst>
                <a:tab pos="540385" algn="l"/>
              </a:tabLst>
            </a:pP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Liệt</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kê</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được</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tiêu</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chí</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đánh</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giá</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sản</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smtClean="0">
                <a:latin typeface="Cambria Math" panose="02040503050406030204" pitchFamily="18" charset="0"/>
                <a:ea typeface="Cambria Math" panose="02040503050406030204" pitchFamily="18" charset="0"/>
                <a:cs typeface="Times New Roman" panose="02020603050405020304" pitchFamily="18" charset="0"/>
              </a:rPr>
              <a:t>phẩm</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smtClean="0">
                <a:latin typeface="Cambria Math" panose="02040503050406030204" pitchFamily="18" charset="0"/>
                <a:ea typeface="Cambria Math" panose="02040503050406030204" pitchFamily="18" charset="0"/>
                <a:cs typeface="Times New Roman" panose="02020603050405020304" pitchFamily="18" charset="0"/>
              </a:rPr>
              <a:t>để</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smtClean="0">
                <a:latin typeface="Cambria Math" panose="02040503050406030204" pitchFamily="18" charset="0"/>
                <a:ea typeface="Cambria Math" panose="02040503050406030204" pitchFamily="18" charset="0"/>
                <a:cs typeface="Times New Roman" panose="02020603050405020304" pitchFamily="18" charset="0"/>
              </a:rPr>
              <a:t>định</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hướng</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thiết</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smtClean="0">
                <a:latin typeface="Cambria Math" panose="02040503050406030204" pitchFamily="18" charset="0"/>
                <a:ea typeface="Cambria Math" panose="02040503050406030204" pitchFamily="18" charset="0"/>
                <a:cs typeface="Times New Roman" panose="02020603050405020304" pitchFamily="18" charset="0"/>
              </a:rPr>
              <a:t>kế</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smtClean="0">
                <a:latin typeface="Cambria Math" panose="02040503050406030204" pitchFamily="18" charset="0"/>
                <a:ea typeface="Cambria Math" panose="02040503050406030204" pitchFamily="18" charset="0"/>
                <a:cs typeface="Times New Roman" panose="02020603050405020304" pitchFamily="18" charset="0"/>
              </a:rPr>
              <a:t>mô</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hình</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truyền</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sóng</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a:t>
            </a:r>
            <a:endParaRPr lang="en-US" sz="2000" dirty="0" smtClean="0">
              <a:latin typeface="Cambria Math" panose="02040503050406030204" pitchFamily="18" charset="0"/>
              <a:ea typeface="Cambria Math" panose="02040503050406030204" pitchFamily="18" charset="0"/>
              <a:cs typeface="Calibri" panose="020F0502020204030204" pitchFamily="34" charset="0"/>
            </a:endParaRPr>
          </a:p>
          <a:p>
            <a:pPr marL="292100" lvl="0" indent="-285750" algn="just">
              <a:lnSpc>
                <a:spcPct val="150000"/>
              </a:lnSpc>
              <a:spcBef>
                <a:spcPts val="100"/>
              </a:spcBef>
              <a:spcAft>
                <a:spcPts val="300"/>
              </a:spcAft>
              <a:buFont typeface="Wingdings" panose="05000000000000000000" pitchFamily="2" charset="2"/>
              <a:buChar char="q"/>
              <a:tabLst>
                <a:tab pos="540385" algn="l"/>
              </a:tabLst>
            </a:pPr>
            <a:r>
              <a:rPr lang="en-US" sz="2000" dirty="0" err="1" smtClean="0">
                <a:latin typeface="Cambria Math" panose="02040503050406030204" pitchFamily="18" charset="0"/>
                <a:ea typeface="Cambria Math" panose="02040503050406030204" pitchFamily="18" charset="0"/>
                <a:cs typeface="Calibri" panose="020F0502020204030204" pitchFamily="34" charset="0"/>
              </a:rPr>
              <a:t>Hiểu</a:t>
            </a:r>
            <a:r>
              <a:rPr lang="en-US" sz="2000" dirty="0" smtClean="0">
                <a:latin typeface="Cambria Math" panose="02040503050406030204" pitchFamily="18" charset="0"/>
                <a:ea typeface="Cambria Math" panose="02040503050406030204" pitchFamily="18" charset="0"/>
                <a:cs typeface="Calibri" panose="020F0502020204030204" pitchFamily="34" charset="0"/>
              </a:rPr>
              <a:t>:</a:t>
            </a:r>
          </a:p>
          <a:p>
            <a:pPr marL="292100" lvl="0" indent="-66675" algn="just">
              <a:lnSpc>
                <a:spcPct val="150000"/>
              </a:lnSpc>
              <a:spcBef>
                <a:spcPts val="100"/>
              </a:spcBef>
              <a:spcAft>
                <a:spcPts val="300"/>
              </a:spcAft>
              <a:buFont typeface="Arial" panose="020B0604020202020204" pitchFamily="34" charset="0"/>
              <a:buChar char="•"/>
              <a:tabLst>
                <a:tab pos="540385" algn="l"/>
              </a:tabLst>
            </a:pPr>
            <a:r>
              <a:rPr lang="en-US" sz="2000" dirty="0" err="1" smtClean="0">
                <a:latin typeface="Cambria Math" panose="02040503050406030204" pitchFamily="18" charset="0"/>
                <a:ea typeface="Cambria Math" panose="02040503050406030204" pitchFamily="18" charset="0"/>
                <a:cs typeface="Calibri" panose="020F0502020204030204" pitchFamily="34" charset="0"/>
              </a:rPr>
              <a:t>Nguyên</a:t>
            </a:r>
            <a:r>
              <a:rPr lang="en-US" sz="2000" dirty="0" smtClean="0">
                <a:latin typeface="Cambria Math" panose="02040503050406030204" pitchFamily="18" charset="0"/>
                <a:ea typeface="Cambria Math" panose="02040503050406030204" pitchFamily="18" charset="0"/>
                <a:cs typeface="Calibri" panose="020F0502020204030204" pitchFamily="34" charset="0"/>
              </a:rPr>
              <a:t> </a:t>
            </a:r>
            <a:r>
              <a:rPr lang="en-US" sz="2000" dirty="0" err="1" smtClean="0">
                <a:latin typeface="Cambria Math" panose="02040503050406030204" pitchFamily="18" charset="0"/>
                <a:ea typeface="Cambria Math" panose="02040503050406030204" pitchFamily="18" charset="0"/>
                <a:cs typeface="Calibri" panose="020F0502020204030204" pitchFamily="34" charset="0"/>
              </a:rPr>
              <a:t>lí</a:t>
            </a:r>
            <a:r>
              <a:rPr lang="en-US" sz="2000" dirty="0" smtClean="0">
                <a:latin typeface="Cambria Math" panose="02040503050406030204" pitchFamily="18" charset="0"/>
                <a:ea typeface="Cambria Math" panose="02040503050406030204" pitchFamily="18" charset="0"/>
                <a:cs typeface="Calibri" panose="020F0502020204030204" pitchFamily="34" charset="0"/>
              </a:rPr>
              <a:t> </a:t>
            </a:r>
            <a:r>
              <a:rPr lang="en-US" sz="2000" dirty="0" err="1" smtClean="0">
                <a:latin typeface="Cambria Math" panose="02040503050406030204" pitchFamily="18" charset="0"/>
                <a:ea typeface="Cambria Math" panose="02040503050406030204" pitchFamily="18" charset="0"/>
                <a:cs typeface="Calibri" panose="020F0502020204030204" pitchFamily="34" charset="0"/>
              </a:rPr>
              <a:t>hoạt</a:t>
            </a:r>
            <a:r>
              <a:rPr lang="en-US" sz="2000" dirty="0" smtClean="0">
                <a:latin typeface="Cambria Math" panose="02040503050406030204" pitchFamily="18" charset="0"/>
                <a:ea typeface="Cambria Math" panose="02040503050406030204" pitchFamily="18" charset="0"/>
                <a:cs typeface="Calibri" panose="020F0502020204030204" pitchFamily="34" charset="0"/>
              </a:rPr>
              <a:t> </a:t>
            </a:r>
            <a:r>
              <a:rPr lang="en-US" sz="2000" dirty="0" err="1" smtClean="0">
                <a:latin typeface="Cambria Math" panose="02040503050406030204" pitchFamily="18" charset="0"/>
                <a:ea typeface="Cambria Math" panose="02040503050406030204" pitchFamily="18" charset="0"/>
                <a:cs typeface="Calibri" panose="020F0502020204030204" pitchFamily="34" charset="0"/>
              </a:rPr>
              <a:t>động</a:t>
            </a:r>
            <a:r>
              <a:rPr lang="en-US" sz="2000" dirty="0" smtClean="0">
                <a:latin typeface="Cambria Math" panose="02040503050406030204" pitchFamily="18" charset="0"/>
                <a:ea typeface="Cambria Math" panose="02040503050406030204" pitchFamily="18" charset="0"/>
                <a:cs typeface="Calibri" panose="020F0502020204030204" pitchFamily="34" charset="0"/>
              </a:rPr>
              <a:t> </a:t>
            </a:r>
            <a:r>
              <a:rPr lang="en-US" sz="2000" dirty="0" err="1" smtClean="0">
                <a:latin typeface="Cambria Math" panose="02040503050406030204" pitchFamily="18" charset="0"/>
                <a:ea typeface="Cambria Math" panose="02040503050406030204" pitchFamily="18" charset="0"/>
                <a:cs typeface="Calibri" panose="020F0502020204030204" pitchFamily="34" charset="0"/>
              </a:rPr>
              <a:t>của</a:t>
            </a:r>
            <a:r>
              <a:rPr lang="en-US" sz="2000" dirty="0" smtClean="0">
                <a:latin typeface="Cambria Math" panose="02040503050406030204" pitchFamily="18" charset="0"/>
                <a:ea typeface="Cambria Math" panose="02040503050406030204" pitchFamily="18" charset="0"/>
                <a:cs typeface="Calibri" panose="020F0502020204030204" pitchFamily="34" charset="0"/>
              </a:rPr>
              <a:t> </a:t>
            </a:r>
            <a:r>
              <a:rPr lang="en-US" sz="2000" dirty="0" err="1" smtClean="0">
                <a:latin typeface="Cambria Math" panose="02040503050406030204" pitchFamily="18" charset="0"/>
                <a:ea typeface="Cambria Math" panose="02040503050406030204" pitchFamily="18" charset="0"/>
                <a:cs typeface="Calibri" panose="020F0502020204030204" pitchFamily="34" charset="0"/>
              </a:rPr>
              <a:t>mô</a:t>
            </a:r>
            <a:r>
              <a:rPr lang="en-US" sz="2000" dirty="0" smtClean="0">
                <a:latin typeface="Cambria Math" panose="02040503050406030204" pitchFamily="18" charset="0"/>
                <a:ea typeface="Cambria Math" panose="02040503050406030204" pitchFamily="18" charset="0"/>
                <a:cs typeface="Calibri" panose="020F0502020204030204" pitchFamily="34" charset="0"/>
              </a:rPr>
              <a:t> </a:t>
            </a:r>
            <a:r>
              <a:rPr lang="en-US" sz="2000" dirty="0" err="1" smtClean="0">
                <a:latin typeface="Cambria Math" panose="02040503050406030204" pitchFamily="18" charset="0"/>
                <a:ea typeface="Cambria Math" panose="02040503050406030204" pitchFamily="18" charset="0"/>
                <a:cs typeface="Calibri" panose="020F0502020204030204" pitchFamily="34" charset="0"/>
              </a:rPr>
              <a:t>hình</a:t>
            </a:r>
            <a:r>
              <a:rPr lang="en-US" sz="2000" dirty="0" smtClean="0">
                <a:latin typeface="Cambria Math" panose="02040503050406030204" pitchFamily="18" charset="0"/>
                <a:ea typeface="Cambria Math" panose="02040503050406030204" pitchFamily="18" charset="0"/>
                <a:cs typeface="Calibri" panose="020F0502020204030204" pitchFamily="34" charset="0"/>
              </a:rPr>
              <a:t> </a:t>
            </a:r>
            <a:r>
              <a:rPr lang="en-US" sz="2000" dirty="0" err="1" smtClean="0">
                <a:latin typeface="Cambria Math" panose="02040503050406030204" pitchFamily="18" charset="0"/>
                <a:ea typeface="Cambria Math" panose="02040503050406030204" pitchFamily="18" charset="0"/>
                <a:cs typeface="Calibri" panose="020F0502020204030204" pitchFamily="34" charset="0"/>
              </a:rPr>
              <a:t>truyền</a:t>
            </a:r>
            <a:r>
              <a:rPr lang="en-US" sz="2000" dirty="0" smtClean="0">
                <a:latin typeface="Cambria Math" panose="02040503050406030204" pitchFamily="18" charset="0"/>
                <a:ea typeface="Cambria Math" panose="02040503050406030204" pitchFamily="18" charset="0"/>
                <a:cs typeface="Calibri" panose="020F0502020204030204" pitchFamily="34" charset="0"/>
              </a:rPr>
              <a:t> </a:t>
            </a:r>
            <a:r>
              <a:rPr lang="en-US" sz="2000" dirty="0" err="1" smtClean="0">
                <a:latin typeface="Cambria Math" panose="02040503050406030204" pitchFamily="18" charset="0"/>
                <a:ea typeface="Cambria Math" panose="02040503050406030204" pitchFamily="18" charset="0"/>
                <a:cs typeface="Calibri" panose="020F0502020204030204" pitchFamily="34" charset="0"/>
              </a:rPr>
              <a:t>sóng</a:t>
            </a:r>
            <a:r>
              <a:rPr lang="en-US" sz="2000" dirty="0" smtClean="0">
                <a:latin typeface="Cambria Math" panose="02040503050406030204" pitchFamily="18" charset="0"/>
                <a:ea typeface="Cambria Math" panose="02040503050406030204" pitchFamily="18" charset="0"/>
                <a:cs typeface="Calibri" panose="020F0502020204030204" pitchFamily="34" charset="0"/>
              </a:rPr>
              <a:t>.</a:t>
            </a:r>
            <a:endParaRPr lang="en-US" sz="2000" dirty="0" smtClean="0">
              <a:latin typeface="Cambria Math" panose="02040503050406030204" pitchFamily="18"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576358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59737-6B13-46AD-93F6-FE801BC76D26}"/>
              </a:ext>
            </a:extLst>
          </p:cNvPr>
          <p:cNvSpPr>
            <a:spLocks noGrp="1"/>
          </p:cNvSpPr>
          <p:nvPr>
            <p:ph type="title"/>
          </p:nvPr>
        </p:nvSpPr>
        <p:spPr/>
        <p:txBody>
          <a:bodyPr/>
          <a:lstStyle/>
          <a:p>
            <a:r>
              <a:rPr lang="en-US" dirty="0" smtClean="0">
                <a:latin typeface="Cambria Math" panose="02040503050406030204" pitchFamily="18" charset="0"/>
                <a:ea typeface="Cambria Math" panose="02040503050406030204" pitchFamily="18" charset="0"/>
              </a:rPr>
              <a:t>2. </a:t>
            </a:r>
            <a:r>
              <a:rPr lang="en-US" dirty="0" err="1" smtClean="0">
                <a:latin typeface="Cambria Math" panose="02040503050406030204" pitchFamily="18" charset="0"/>
                <a:ea typeface="Cambria Math" panose="02040503050406030204" pitchFamily="18" charset="0"/>
              </a:rPr>
              <a:t>Nội</a:t>
            </a:r>
            <a:r>
              <a:rPr lang="en-US" dirty="0" smtClean="0">
                <a:latin typeface="Cambria Math" panose="02040503050406030204" pitchFamily="18" charset="0"/>
                <a:ea typeface="Cambria Math" panose="02040503050406030204" pitchFamily="18" charset="0"/>
              </a:rPr>
              <a:t> dung</a:t>
            </a:r>
            <a:endParaRPr lang="en-US" dirty="0">
              <a:latin typeface="Cambria Math" panose="02040503050406030204" pitchFamily="18" charset="0"/>
              <a:ea typeface="Cambria Math" panose="02040503050406030204" pitchFamily="18" charset="0"/>
            </a:endParaRPr>
          </a:p>
        </p:txBody>
      </p:sp>
      <p:sp>
        <p:nvSpPr>
          <p:cNvPr id="7" name="Slide Number Placeholder 6">
            <a:extLst>
              <a:ext uri="{FF2B5EF4-FFF2-40B4-BE49-F238E27FC236}">
                <a16:creationId xmlns:a16="http://schemas.microsoft.com/office/drawing/2014/main" id="{92278B5B-9720-4024-9F7A-8708A62D8A05}"/>
              </a:ext>
            </a:extLst>
          </p:cNvPr>
          <p:cNvSpPr>
            <a:spLocks noGrp="1"/>
          </p:cNvSpPr>
          <p:nvPr>
            <p:ph type="sldNum" sz="quarter" idx="12"/>
          </p:nvPr>
        </p:nvSpPr>
        <p:spPr/>
        <p:txBody>
          <a:bodyPr/>
          <a:lstStyle/>
          <a:p>
            <a:fld id="{48BB047D-A6CD-43AB-96F0-683C726B586B}" type="slidenum">
              <a:rPr lang="en-US" smtClean="0"/>
              <a:pPr/>
              <a:t>9</a:t>
            </a:fld>
            <a:endParaRPr lang="en-US" dirty="0"/>
          </a:p>
        </p:txBody>
      </p:sp>
      <p:sp>
        <p:nvSpPr>
          <p:cNvPr id="4" name="Rectangle 3"/>
          <p:cNvSpPr/>
          <p:nvPr/>
        </p:nvSpPr>
        <p:spPr>
          <a:xfrm>
            <a:off x="198781" y="1485226"/>
            <a:ext cx="11767931" cy="5175776"/>
          </a:xfrm>
          <a:prstGeom prst="rect">
            <a:avLst/>
          </a:prstGeom>
        </p:spPr>
        <p:txBody>
          <a:bodyPr wrap="square">
            <a:spAutoFit/>
          </a:bodyPr>
          <a:lstStyle/>
          <a:p>
            <a:pPr marL="342900" lvl="0" indent="-342900" algn="just">
              <a:lnSpc>
                <a:spcPct val="120000"/>
              </a:lnSpc>
              <a:spcBef>
                <a:spcPts val="100"/>
              </a:spcBef>
              <a:spcAft>
                <a:spcPts val="300"/>
              </a:spcAft>
              <a:buFont typeface="Wingdings" panose="05000000000000000000" pitchFamily="2" charset="2"/>
              <a:buChar char=""/>
            </a:pPr>
            <a:r>
              <a:rPr lang="en-US" sz="2000" i="1" dirty="0" err="1" smtClean="0">
                <a:latin typeface="Cambria Math" panose="02040503050406030204" pitchFamily="18" charset="0"/>
                <a:ea typeface="Cambria Math" panose="02040503050406030204" pitchFamily="18" charset="0"/>
                <a:cs typeface="Times New Roman" panose="02020603050405020304" pitchFamily="18" charset="0"/>
              </a:rPr>
              <a:t>Nêu</a:t>
            </a:r>
            <a:r>
              <a:rPr lang="en-US" sz="2000" i="1"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rõ</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vật</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liệu</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và</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hình</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dạng</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của</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mô</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hình</a:t>
            </a:r>
            <a:r>
              <a:rPr lang="en-US" sz="2000" i="1" dirty="0">
                <a:latin typeface="Cambria Math" panose="02040503050406030204" pitchFamily="18" charset="0"/>
                <a:ea typeface="Cambria Math" panose="02040503050406030204" pitchFamily="18" charset="0"/>
                <a:cs typeface="Times New Roman" panose="02020603050405020304" pitchFamily="18" charset="0"/>
              </a:rPr>
              <a:t>.</a:t>
            </a:r>
            <a:endParaRPr lang="en-US" sz="2000" dirty="0">
              <a:latin typeface="Cambria Math" panose="02040503050406030204" pitchFamily="18" charset="0"/>
              <a:ea typeface="Cambria Math" panose="02040503050406030204" pitchFamily="18" charset="0"/>
              <a:cs typeface="Times New Roman" panose="02020603050405020304" pitchFamily="18" charset="0"/>
            </a:endParaRPr>
          </a:p>
          <a:p>
            <a:pPr marL="342900" lvl="0" indent="-342900" algn="just">
              <a:lnSpc>
                <a:spcPct val="120000"/>
              </a:lnSpc>
              <a:spcBef>
                <a:spcPts val="100"/>
              </a:spcBef>
              <a:spcAft>
                <a:spcPts val="300"/>
              </a:spcAft>
              <a:buFont typeface="Wingdings" panose="05000000000000000000" pitchFamily="2" charset="2"/>
              <a:buChar char=""/>
            </a:pPr>
            <a:r>
              <a:rPr lang="en-US" sz="2000" i="1" dirty="0" err="1">
                <a:latin typeface="Cambria Math" panose="02040503050406030204" pitchFamily="18" charset="0"/>
                <a:ea typeface="Cambria Math" panose="02040503050406030204" pitchFamily="18" charset="0"/>
                <a:cs typeface="Times New Roman" panose="02020603050405020304" pitchFamily="18" charset="0"/>
              </a:rPr>
              <a:t>Chọn</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vật</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liệu</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dễ</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kiếm</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tái</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chế</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từ</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các</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vật</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liệu</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cũ</a:t>
            </a:r>
            <a:r>
              <a:rPr lang="en-US" sz="2000" i="1" dirty="0">
                <a:latin typeface="Cambria Math" panose="02040503050406030204" pitchFamily="18" charset="0"/>
                <a:ea typeface="Cambria Math" panose="02040503050406030204" pitchFamily="18" charset="0"/>
                <a:cs typeface="Times New Roman" panose="02020603050405020304" pitchFamily="18" charset="0"/>
              </a:rPr>
              <a:t>.</a:t>
            </a:r>
            <a:endParaRPr lang="en-US" sz="2000" dirty="0">
              <a:latin typeface="Cambria Math" panose="02040503050406030204" pitchFamily="18" charset="0"/>
              <a:ea typeface="Cambria Math" panose="02040503050406030204" pitchFamily="18" charset="0"/>
              <a:cs typeface="Times New Roman" panose="02020603050405020304" pitchFamily="18" charset="0"/>
            </a:endParaRPr>
          </a:p>
          <a:p>
            <a:pPr marL="342900" lvl="0" indent="-342900" algn="just">
              <a:lnSpc>
                <a:spcPct val="120000"/>
              </a:lnSpc>
              <a:spcBef>
                <a:spcPts val="100"/>
              </a:spcBef>
              <a:spcAft>
                <a:spcPts val="300"/>
              </a:spcAft>
              <a:buFont typeface="Wingdings" panose="05000000000000000000" pitchFamily="2" charset="2"/>
              <a:buChar char=""/>
            </a:pPr>
            <a:r>
              <a:rPr lang="en-US" sz="2000" i="1" dirty="0" err="1">
                <a:latin typeface="Cambria Math" panose="02040503050406030204" pitchFamily="18" charset="0"/>
                <a:ea typeface="Cambria Math" panose="02040503050406030204" pitchFamily="18" charset="0"/>
                <a:cs typeface="Times New Roman" panose="02020603050405020304" pitchFamily="18" charset="0"/>
              </a:rPr>
              <a:t>Có</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đủ</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thông</a:t>
            </a:r>
            <a:r>
              <a:rPr lang="en-US" sz="2000" i="1" dirty="0">
                <a:latin typeface="Cambria Math" panose="02040503050406030204" pitchFamily="18" charset="0"/>
                <a:ea typeface="Cambria Math" panose="02040503050406030204" pitchFamily="18" charset="0"/>
                <a:cs typeface="Times New Roman" panose="02020603050405020304" pitchFamily="18" charset="0"/>
              </a:rPr>
              <a:t> tin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về</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các</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thông</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số</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kĩ</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thuật</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như</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loại</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vật</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liệu</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hình</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dạng</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kích</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thước</a:t>
            </a:r>
            <a:r>
              <a:rPr lang="en-US" sz="2000" i="1" dirty="0">
                <a:latin typeface="Cambria Math" panose="02040503050406030204" pitchFamily="18" charset="0"/>
                <a:ea typeface="Cambria Math" panose="02040503050406030204" pitchFamily="18" charset="0"/>
                <a:cs typeface="Times New Roman" panose="02020603050405020304" pitchFamily="18" charset="0"/>
              </a:rPr>
              <a:t>.</a:t>
            </a:r>
            <a:endParaRPr lang="en-US" sz="2000" dirty="0">
              <a:latin typeface="Cambria Math" panose="02040503050406030204" pitchFamily="18" charset="0"/>
              <a:ea typeface="Cambria Math" panose="02040503050406030204" pitchFamily="18" charset="0"/>
              <a:cs typeface="Times New Roman" panose="02020603050405020304" pitchFamily="18" charset="0"/>
            </a:endParaRPr>
          </a:p>
          <a:p>
            <a:pPr indent="288290">
              <a:lnSpc>
                <a:spcPct val="125000"/>
              </a:lnSpc>
              <a:spcBef>
                <a:spcPts val="100"/>
              </a:spcBef>
              <a:spcAft>
                <a:spcPts val="300"/>
              </a:spcAft>
            </a:pPr>
            <a:r>
              <a:rPr lang="en-US" sz="2000" dirty="0">
                <a:latin typeface="Cambria Math" panose="02040503050406030204" pitchFamily="18" charset="0"/>
                <a:ea typeface="Cambria Math" panose="02040503050406030204" pitchFamily="18" charset="0"/>
                <a:cs typeface="Times New Roman" panose="02020603050405020304" pitchFamily="18" charset="0"/>
              </a:rPr>
              <a:t>– GV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thông</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báo</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phân</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tích</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và</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thống</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nhất</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với</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học</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sinh</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các</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tiêu</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chí</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đánh</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giá</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mô</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hình</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phụ</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lục</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đính</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kèm</a:t>
            </a:r>
            <a:r>
              <a:rPr lang="en-US" sz="2000" dirty="0">
                <a:latin typeface="Cambria Math" panose="02040503050406030204" pitchFamily="18" charset="0"/>
                <a:ea typeface="Cambria Math" panose="02040503050406030204" pitchFamily="18" charset="0"/>
                <a:cs typeface="Times New Roman" panose="02020603050405020304" pitchFamily="18" charset="0"/>
              </a:rPr>
              <a:t>);</a:t>
            </a:r>
          </a:p>
          <a:p>
            <a:pPr indent="288290">
              <a:lnSpc>
                <a:spcPct val="125000"/>
              </a:lnSpc>
              <a:spcBef>
                <a:spcPts val="100"/>
              </a:spcBef>
              <a:spcAft>
                <a:spcPts val="300"/>
              </a:spcAft>
            </a:pPr>
            <a:r>
              <a:rPr lang="en-US" sz="2000" spc="-20" dirty="0">
                <a:latin typeface="Cambria Math" panose="02040503050406030204" pitchFamily="18" charset="0"/>
                <a:ea typeface="Cambria Math" panose="02040503050406030204" pitchFamily="18" charset="0"/>
                <a:cs typeface="Times New Roman" panose="02020603050405020304" pitchFamily="18" charset="0"/>
              </a:rPr>
              <a:t>– GV </a:t>
            </a:r>
            <a:r>
              <a:rPr lang="en-US" sz="2000" spc="-20" dirty="0" err="1">
                <a:latin typeface="Cambria Math" panose="02040503050406030204" pitchFamily="18" charset="0"/>
                <a:ea typeface="Cambria Math" panose="02040503050406030204" pitchFamily="18" charset="0"/>
                <a:cs typeface="Times New Roman" panose="02020603050405020304" pitchFamily="18" charset="0"/>
              </a:rPr>
              <a:t>hướng</a:t>
            </a:r>
            <a:r>
              <a:rPr lang="en-US" sz="2000" spc="-20" dirty="0">
                <a:latin typeface="Cambria Math" panose="02040503050406030204" pitchFamily="18" charset="0"/>
                <a:ea typeface="Cambria Math" panose="02040503050406030204" pitchFamily="18" charset="0"/>
                <a:cs typeface="Times New Roman" panose="02020603050405020304" pitchFamily="18" charset="0"/>
              </a:rPr>
              <a:t> </a:t>
            </a:r>
            <a:r>
              <a:rPr lang="en-US" sz="2000" spc="-20" dirty="0" err="1">
                <a:latin typeface="Cambria Math" panose="02040503050406030204" pitchFamily="18" charset="0"/>
                <a:ea typeface="Cambria Math" panose="02040503050406030204" pitchFamily="18" charset="0"/>
                <a:cs typeface="Times New Roman" panose="02020603050405020304" pitchFamily="18" charset="0"/>
              </a:rPr>
              <a:t>dẫn</a:t>
            </a:r>
            <a:r>
              <a:rPr lang="en-US" sz="2000" spc="-20" dirty="0">
                <a:latin typeface="Cambria Math" panose="02040503050406030204" pitchFamily="18" charset="0"/>
                <a:ea typeface="Cambria Math" panose="02040503050406030204" pitchFamily="18" charset="0"/>
                <a:cs typeface="Times New Roman" panose="02020603050405020304" pitchFamily="18" charset="0"/>
              </a:rPr>
              <a:t> HS </a:t>
            </a:r>
            <a:r>
              <a:rPr lang="en-US" sz="2000" spc="-20" dirty="0" err="1">
                <a:latin typeface="Cambria Math" panose="02040503050406030204" pitchFamily="18" charset="0"/>
                <a:ea typeface="Cambria Math" panose="02040503050406030204" pitchFamily="18" charset="0"/>
                <a:cs typeface="Times New Roman" panose="02020603050405020304" pitchFamily="18" charset="0"/>
              </a:rPr>
              <a:t>về</a:t>
            </a:r>
            <a:r>
              <a:rPr lang="en-US" sz="2000" spc="-20" dirty="0">
                <a:latin typeface="Cambria Math" panose="02040503050406030204" pitchFamily="18" charset="0"/>
                <a:ea typeface="Cambria Math" panose="02040503050406030204" pitchFamily="18" charset="0"/>
                <a:cs typeface="Times New Roman" panose="02020603050405020304" pitchFamily="18" charset="0"/>
              </a:rPr>
              <a:t> </a:t>
            </a:r>
            <a:r>
              <a:rPr lang="en-US" sz="2000" spc="-20" dirty="0" err="1">
                <a:latin typeface="Cambria Math" panose="02040503050406030204" pitchFamily="18" charset="0"/>
                <a:ea typeface="Cambria Math" panose="02040503050406030204" pitchFamily="18" charset="0"/>
                <a:cs typeface="Times New Roman" panose="02020603050405020304" pitchFamily="18" charset="0"/>
              </a:rPr>
              <a:t>tiến</a:t>
            </a:r>
            <a:r>
              <a:rPr lang="en-US" sz="2000" spc="-20" dirty="0">
                <a:latin typeface="Cambria Math" panose="02040503050406030204" pitchFamily="18" charset="0"/>
                <a:ea typeface="Cambria Math" panose="02040503050406030204" pitchFamily="18" charset="0"/>
                <a:cs typeface="Times New Roman" panose="02020603050405020304" pitchFamily="18" charset="0"/>
              </a:rPr>
              <a:t> </a:t>
            </a:r>
            <a:r>
              <a:rPr lang="en-US" sz="2000" spc="-20" dirty="0" err="1">
                <a:latin typeface="Cambria Math" panose="02040503050406030204" pitchFamily="18" charset="0"/>
                <a:ea typeface="Cambria Math" panose="02040503050406030204" pitchFamily="18" charset="0"/>
                <a:cs typeface="Times New Roman" panose="02020603050405020304" pitchFamily="18" charset="0"/>
              </a:rPr>
              <a:t>trình</a:t>
            </a:r>
            <a:r>
              <a:rPr lang="en-US" sz="2000" spc="-20" dirty="0">
                <a:latin typeface="Cambria Math" panose="02040503050406030204" pitchFamily="18" charset="0"/>
                <a:ea typeface="Cambria Math" panose="02040503050406030204" pitchFamily="18" charset="0"/>
                <a:cs typeface="Times New Roman" panose="02020603050405020304" pitchFamily="18" charset="0"/>
              </a:rPr>
              <a:t> </a:t>
            </a:r>
            <a:r>
              <a:rPr lang="en-US" sz="2000" spc="-20" dirty="0" err="1">
                <a:latin typeface="Cambria Math" panose="02040503050406030204" pitchFamily="18" charset="0"/>
                <a:ea typeface="Cambria Math" panose="02040503050406030204" pitchFamily="18" charset="0"/>
                <a:cs typeface="Times New Roman" panose="02020603050405020304" pitchFamily="18" charset="0"/>
              </a:rPr>
              <a:t>dự</a:t>
            </a:r>
            <a:r>
              <a:rPr lang="en-US" sz="2000" spc="-20" dirty="0">
                <a:latin typeface="Cambria Math" panose="02040503050406030204" pitchFamily="18" charset="0"/>
                <a:ea typeface="Cambria Math" panose="02040503050406030204" pitchFamily="18" charset="0"/>
                <a:cs typeface="Times New Roman" panose="02020603050405020304" pitchFamily="18" charset="0"/>
              </a:rPr>
              <a:t> </a:t>
            </a:r>
            <a:r>
              <a:rPr lang="en-US" sz="2000" spc="-20" dirty="0" err="1">
                <a:latin typeface="Cambria Math" panose="02040503050406030204" pitchFamily="18" charset="0"/>
                <a:ea typeface="Cambria Math" panose="02040503050406030204" pitchFamily="18" charset="0"/>
                <a:cs typeface="Times New Roman" panose="02020603050405020304" pitchFamily="18" charset="0"/>
              </a:rPr>
              <a:t>án</a:t>
            </a:r>
            <a:r>
              <a:rPr lang="en-US" sz="2000" spc="-20" dirty="0">
                <a:latin typeface="Cambria Math" panose="02040503050406030204" pitchFamily="18" charset="0"/>
                <a:ea typeface="Cambria Math" panose="02040503050406030204" pitchFamily="18" charset="0"/>
                <a:cs typeface="Times New Roman" panose="02020603050405020304" pitchFamily="18" charset="0"/>
              </a:rPr>
              <a:t> </a:t>
            </a:r>
            <a:r>
              <a:rPr lang="en-US" sz="2000" spc="-20" dirty="0" err="1">
                <a:latin typeface="Cambria Math" panose="02040503050406030204" pitchFamily="18" charset="0"/>
                <a:ea typeface="Cambria Math" panose="02040503050406030204" pitchFamily="18" charset="0"/>
                <a:cs typeface="Times New Roman" panose="02020603050405020304" pitchFamily="18" charset="0"/>
              </a:rPr>
              <a:t>và</a:t>
            </a:r>
            <a:r>
              <a:rPr lang="en-US" sz="2000" spc="-20" dirty="0">
                <a:latin typeface="Cambria Math" panose="02040503050406030204" pitchFamily="18" charset="0"/>
                <a:ea typeface="Cambria Math" panose="02040503050406030204" pitchFamily="18" charset="0"/>
                <a:cs typeface="Times New Roman" panose="02020603050405020304" pitchFamily="18" charset="0"/>
              </a:rPr>
              <a:t> </a:t>
            </a:r>
            <a:r>
              <a:rPr lang="en-US" sz="2000" spc="-20" dirty="0" err="1">
                <a:latin typeface="Cambria Math" panose="02040503050406030204" pitchFamily="18" charset="0"/>
                <a:ea typeface="Cambria Math" panose="02040503050406030204" pitchFamily="18" charset="0"/>
                <a:cs typeface="Times New Roman" panose="02020603050405020304" pitchFamily="18" charset="0"/>
              </a:rPr>
              <a:t>yêu</a:t>
            </a:r>
            <a:r>
              <a:rPr lang="en-US" sz="2000" spc="-20" dirty="0">
                <a:latin typeface="Cambria Math" panose="02040503050406030204" pitchFamily="18" charset="0"/>
                <a:ea typeface="Cambria Math" panose="02040503050406030204" pitchFamily="18" charset="0"/>
                <a:cs typeface="Times New Roman" panose="02020603050405020304" pitchFamily="18" charset="0"/>
              </a:rPr>
              <a:t> </a:t>
            </a:r>
            <a:r>
              <a:rPr lang="en-US" sz="2000" spc="-20" dirty="0" err="1">
                <a:latin typeface="Cambria Math" panose="02040503050406030204" pitchFamily="18" charset="0"/>
                <a:ea typeface="Cambria Math" panose="02040503050406030204" pitchFamily="18" charset="0"/>
                <a:cs typeface="Times New Roman" panose="02020603050405020304" pitchFamily="18" charset="0"/>
              </a:rPr>
              <a:t>cầu</a:t>
            </a:r>
            <a:r>
              <a:rPr lang="en-US" sz="2000" spc="-20" dirty="0">
                <a:latin typeface="Cambria Math" panose="02040503050406030204" pitchFamily="18" charset="0"/>
                <a:ea typeface="Cambria Math" panose="02040503050406030204" pitchFamily="18" charset="0"/>
                <a:cs typeface="Times New Roman" panose="02020603050405020304" pitchFamily="18" charset="0"/>
              </a:rPr>
              <a:t> HS </a:t>
            </a:r>
            <a:r>
              <a:rPr lang="en-US" sz="2000" spc="-20" dirty="0" err="1">
                <a:latin typeface="Cambria Math" panose="02040503050406030204" pitchFamily="18" charset="0"/>
                <a:ea typeface="Cambria Math" panose="02040503050406030204" pitchFamily="18" charset="0"/>
                <a:cs typeface="Times New Roman" panose="02020603050405020304" pitchFamily="18" charset="0"/>
              </a:rPr>
              <a:t>ghi</a:t>
            </a:r>
            <a:r>
              <a:rPr lang="en-US" sz="2000" spc="-20" dirty="0">
                <a:latin typeface="Cambria Math" panose="02040503050406030204" pitchFamily="18" charset="0"/>
                <a:ea typeface="Cambria Math" panose="02040503050406030204" pitchFamily="18" charset="0"/>
                <a:cs typeface="Times New Roman" panose="02020603050405020304" pitchFamily="18" charset="0"/>
              </a:rPr>
              <a:t> </a:t>
            </a:r>
            <a:r>
              <a:rPr lang="en-US" sz="2000" spc="-20" dirty="0" err="1">
                <a:latin typeface="Cambria Math" panose="02040503050406030204" pitchFamily="18" charset="0"/>
                <a:ea typeface="Cambria Math" panose="02040503050406030204" pitchFamily="18" charset="0"/>
                <a:cs typeface="Times New Roman" panose="02020603050405020304" pitchFamily="18" charset="0"/>
              </a:rPr>
              <a:t>nhận</a:t>
            </a:r>
            <a:r>
              <a:rPr lang="en-US" sz="2000" spc="-20" dirty="0">
                <a:latin typeface="Cambria Math" panose="02040503050406030204" pitchFamily="18" charset="0"/>
                <a:ea typeface="Cambria Math" panose="02040503050406030204" pitchFamily="18" charset="0"/>
                <a:cs typeface="Times New Roman" panose="02020603050405020304" pitchFamily="18" charset="0"/>
              </a:rPr>
              <a:t> </a:t>
            </a:r>
            <a:r>
              <a:rPr lang="en-US" sz="2000" spc="-20" dirty="0" err="1">
                <a:latin typeface="Cambria Math" panose="02040503050406030204" pitchFamily="18" charset="0"/>
                <a:ea typeface="Cambria Math" panose="02040503050406030204" pitchFamily="18" charset="0"/>
                <a:cs typeface="Times New Roman" panose="02020603050405020304" pitchFamily="18" charset="0"/>
              </a:rPr>
              <a:t>vào</a:t>
            </a:r>
            <a:r>
              <a:rPr lang="en-US" sz="2000" spc="-20" dirty="0">
                <a:latin typeface="Cambria Math" panose="02040503050406030204" pitchFamily="18" charset="0"/>
                <a:ea typeface="Cambria Math" panose="02040503050406030204" pitchFamily="18" charset="0"/>
                <a:cs typeface="Times New Roman" panose="02020603050405020304" pitchFamily="18" charset="0"/>
              </a:rPr>
              <a:t> </a:t>
            </a:r>
            <a:r>
              <a:rPr lang="en-US" sz="2000" spc="-20" dirty="0" err="1">
                <a:latin typeface="Cambria Math" panose="02040503050406030204" pitchFamily="18" charset="0"/>
                <a:ea typeface="Cambria Math" panose="02040503050406030204" pitchFamily="18" charset="0"/>
                <a:cs typeface="Times New Roman" panose="02020603050405020304" pitchFamily="18" charset="0"/>
              </a:rPr>
              <a:t>nhật</a:t>
            </a:r>
            <a:r>
              <a:rPr lang="en-US" sz="2000" spc="-20" dirty="0">
                <a:latin typeface="Cambria Math" panose="02040503050406030204" pitchFamily="18" charset="0"/>
                <a:ea typeface="Cambria Math" panose="02040503050406030204" pitchFamily="18" charset="0"/>
                <a:cs typeface="Times New Roman" panose="02020603050405020304" pitchFamily="18" charset="0"/>
              </a:rPr>
              <a:t> </a:t>
            </a:r>
            <a:r>
              <a:rPr lang="en-US" sz="2000" spc="-20" dirty="0" err="1">
                <a:latin typeface="Cambria Math" panose="02040503050406030204" pitchFamily="18" charset="0"/>
                <a:ea typeface="Cambria Math" panose="02040503050406030204" pitchFamily="18" charset="0"/>
                <a:cs typeface="Times New Roman" panose="02020603050405020304" pitchFamily="18" charset="0"/>
              </a:rPr>
              <a:t>kí</a:t>
            </a:r>
            <a:r>
              <a:rPr lang="en-US" sz="2000" spc="-20" dirty="0">
                <a:latin typeface="Cambria Math" panose="02040503050406030204" pitchFamily="18" charset="0"/>
                <a:ea typeface="Cambria Math" panose="02040503050406030204" pitchFamily="18" charset="0"/>
                <a:cs typeface="Times New Roman" panose="02020603050405020304" pitchFamily="18" charset="0"/>
              </a:rPr>
              <a:t> </a:t>
            </a:r>
            <a:r>
              <a:rPr lang="en-US" sz="2000" spc="-20" dirty="0" err="1">
                <a:latin typeface="Cambria Math" panose="02040503050406030204" pitchFamily="18" charset="0"/>
                <a:ea typeface="Cambria Math" panose="02040503050406030204" pitchFamily="18" charset="0"/>
                <a:cs typeface="Times New Roman" panose="02020603050405020304" pitchFamily="18" charset="0"/>
              </a:rPr>
              <a:t>học</a:t>
            </a:r>
            <a:r>
              <a:rPr lang="en-US" sz="2000" spc="-20" dirty="0">
                <a:latin typeface="Cambria Math" panose="02040503050406030204" pitchFamily="18" charset="0"/>
                <a:ea typeface="Cambria Math" panose="02040503050406030204" pitchFamily="18" charset="0"/>
                <a:cs typeface="Times New Roman" panose="02020603050405020304" pitchFamily="18" charset="0"/>
              </a:rPr>
              <a:t> </a:t>
            </a:r>
            <a:r>
              <a:rPr lang="en-US" sz="2000" spc="-20" dirty="0" err="1">
                <a:latin typeface="Cambria Math" panose="02040503050406030204" pitchFamily="18" charset="0"/>
                <a:ea typeface="Cambria Math" panose="02040503050406030204" pitchFamily="18" charset="0"/>
                <a:cs typeface="Times New Roman" panose="02020603050405020304" pitchFamily="18" charset="0"/>
              </a:rPr>
              <a:t>tập</a:t>
            </a:r>
            <a:r>
              <a:rPr lang="en-US" sz="2000" spc="-20" dirty="0">
                <a:latin typeface="Cambria Math" panose="02040503050406030204" pitchFamily="18" charset="0"/>
                <a:ea typeface="Cambria Math" panose="02040503050406030204" pitchFamily="18" charset="0"/>
                <a:cs typeface="Times New Roman" panose="02020603050405020304" pitchFamily="18" charset="0"/>
              </a:rPr>
              <a:t>.</a:t>
            </a:r>
            <a:endParaRPr lang="en-US" sz="2000" dirty="0">
              <a:latin typeface="Cambria Math" panose="02040503050406030204" pitchFamily="18" charset="0"/>
              <a:ea typeface="Cambria Math" panose="02040503050406030204" pitchFamily="18" charset="0"/>
              <a:cs typeface="Times New Roman" panose="02020603050405020304" pitchFamily="18" charset="0"/>
            </a:endParaRPr>
          </a:p>
          <a:p>
            <a:pPr marL="342900" lvl="0" indent="-342900" algn="just">
              <a:lnSpc>
                <a:spcPct val="125000"/>
              </a:lnSpc>
              <a:spcBef>
                <a:spcPts val="100"/>
              </a:spcBef>
              <a:spcAft>
                <a:spcPts val="300"/>
              </a:spcAft>
              <a:buFont typeface="Wingdings" panose="05000000000000000000" pitchFamily="2" charset="2"/>
              <a:buChar char=""/>
            </a:pPr>
            <a:r>
              <a:rPr lang="en-US" sz="2000" i="1" dirty="0" err="1">
                <a:latin typeface="Cambria Math" panose="02040503050406030204" pitchFamily="18" charset="0"/>
                <a:ea typeface="Cambria Math" panose="02040503050406030204" pitchFamily="18" charset="0"/>
                <a:cs typeface="Times New Roman" panose="02020603050405020304" pitchFamily="18" charset="0"/>
              </a:rPr>
              <a:t>Bước</a:t>
            </a:r>
            <a:r>
              <a:rPr lang="en-US" sz="2000" i="1" dirty="0">
                <a:latin typeface="Cambria Math" panose="02040503050406030204" pitchFamily="18" charset="0"/>
                <a:ea typeface="Cambria Math" panose="02040503050406030204" pitchFamily="18" charset="0"/>
                <a:cs typeface="Times New Roman" panose="02020603050405020304" pitchFamily="18" charset="0"/>
              </a:rPr>
              <a:t> 1.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Nhận</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nhiệm</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vụ</a:t>
            </a:r>
            <a:endParaRPr lang="en-US" sz="2000" dirty="0">
              <a:latin typeface="Cambria Math" panose="02040503050406030204" pitchFamily="18" charset="0"/>
              <a:ea typeface="Cambria Math" panose="02040503050406030204" pitchFamily="18" charset="0"/>
              <a:cs typeface="Times New Roman" panose="02020603050405020304" pitchFamily="18" charset="0"/>
            </a:endParaRPr>
          </a:p>
          <a:p>
            <a:pPr marL="342900" lvl="0" indent="-342900" algn="just">
              <a:lnSpc>
                <a:spcPct val="125000"/>
              </a:lnSpc>
              <a:spcBef>
                <a:spcPts val="100"/>
              </a:spcBef>
              <a:spcAft>
                <a:spcPts val="300"/>
              </a:spcAft>
              <a:buFont typeface="Wingdings" panose="05000000000000000000" pitchFamily="2" charset="2"/>
              <a:buChar char=""/>
            </a:pPr>
            <a:r>
              <a:rPr lang="en-US" sz="2000" i="1" dirty="0" err="1">
                <a:latin typeface="Cambria Math" panose="02040503050406030204" pitchFamily="18" charset="0"/>
                <a:ea typeface="Cambria Math" panose="02040503050406030204" pitchFamily="18" charset="0"/>
                <a:cs typeface="Times New Roman" panose="02020603050405020304" pitchFamily="18" charset="0"/>
              </a:rPr>
              <a:t>Bước</a:t>
            </a:r>
            <a:r>
              <a:rPr lang="en-US" sz="2000" i="1" dirty="0">
                <a:latin typeface="Cambria Math" panose="02040503050406030204" pitchFamily="18" charset="0"/>
                <a:ea typeface="Cambria Math" panose="02040503050406030204" pitchFamily="18" charset="0"/>
                <a:cs typeface="Times New Roman" panose="02020603050405020304" pitchFamily="18" charset="0"/>
              </a:rPr>
              <a:t> 2.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Tìm</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hiểu</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kiến</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thức</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kĩ</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năng</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liên</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quan</a:t>
            </a:r>
            <a:endParaRPr lang="en-US" sz="2000" dirty="0">
              <a:latin typeface="Cambria Math" panose="02040503050406030204" pitchFamily="18" charset="0"/>
              <a:ea typeface="Cambria Math" panose="02040503050406030204" pitchFamily="18" charset="0"/>
              <a:cs typeface="Times New Roman" panose="02020603050405020304" pitchFamily="18" charset="0"/>
            </a:endParaRPr>
          </a:p>
          <a:p>
            <a:pPr marL="342900" lvl="0" indent="-342900" algn="just">
              <a:lnSpc>
                <a:spcPct val="125000"/>
              </a:lnSpc>
              <a:spcBef>
                <a:spcPts val="100"/>
              </a:spcBef>
              <a:spcAft>
                <a:spcPts val="300"/>
              </a:spcAft>
              <a:buFont typeface="Wingdings" panose="05000000000000000000" pitchFamily="2" charset="2"/>
              <a:buChar char=""/>
            </a:pPr>
            <a:r>
              <a:rPr lang="en-US" sz="2000" i="1" dirty="0" err="1">
                <a:latin typeface="Cambria Math" panose="02040503050406030204" pitchFamily="18" charset="0"/>
                <a:ea typeface="Cambria Math" panose="02040503050406030204" pitchFamily="18" charset="0"/>
                <a:cs typeface="Times New Roman" panose="02020603050405020304" pitchFamily="18" charset="0"/>
              </a:rPr>
              <a:t>Bước</a:t>
            </a:r>
            <a:r>
              <a:rPr lang="en-US" sz="2000" i="1" dirty="0">
                <a:latin typeface="Cambria Math" panose="02040503050406030204" pitchFamily="18" charset="0"/>
                <a:ea typeface="Cambria Math" panose="02040503050406030204" pitchFamily="18" charset="0"/>
                <a:cs typeface="Times New Roman" panose="02020603050405020304" pitchFamily="18" charset="0"/>
              </a:rPr>
              <a:t> 3.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Lập</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bản</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phương</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án</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thiết</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kế</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và</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báo</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cáo</a:t>
            </a:r>
            <a:r>
              <a:rPr lang="en-US" sz="2000" i="1" dirty="0">
                <a:latin typeface="Cambria Math" panose="02040503050406030204" pitchFamily="18" charset="0"/>
                <a:ea typeface="Cambria Math" panose="02040503050406030204" pitchFamily="18" charset="0"/>
                <a:cs typeface="Times New Roman" panose="02020603050405020304" pitchFamily="18" charset="0"/>
              </a:rPr>
              <a:t>.</a:t>
            </a:r>
            <a:endParaRPr lang="en-US" sz="2000" dirty="0">
              <a:latin typeface="Cambria Math" panose="02040503050406030204" pitchFamily="18" charset="0"/>
              <a:ea typeface="Cambria Math" panose="02040503050406030204" pitchFamily="18" charset="0"/>
              <a:cs typeface="Times New Roman" panose="02020603050405020304" pitchFamily="18" charset="0"/>
            </a:endParaRPr>
          </a:p>
          <a:p>
            <a:pPr marL="342900" lvl="0" indent="-342900" algn="just">
              <a:lnSpc>
                <a:spcPct val="125000"/>
              </a:lnSpc>
              <a:spcBef>
                <a:spcPts val="100"/>
              </a:spcBef>
              <a:spcAft>
                <a:spcPts val="300"/>
              </a:spcAft>
              <a:buFont typeface="Wingdings" panose="05000000000000000000" pitchFamily="2" charset="2"/>
              <a:buChar char=""/>
            </a:pPr>
            <a:r>
              <a:rPr lang="en-US" sz="2000" i="1" dirty="0" err="1">
                <a:latin typeface="Cambria Math" panose="02040503050406030204" pitchFamily="18" charset="0"/>
                <a:ea typeface="Cambria Math" panose="02040503050406030204" pitchFamily="18" charset="0"/>
                <a:cs typeface="Times New Roman" panose="02020603050405020304" pitchFamily="18" charset="0"/>
              </a:rPr>
              <a:t>Bước</a:t>
            </a:r>
            <a:r>
              <a:rPr lang="en-US" sz="2000" i="1" dirty="0">
                <a:latin typeface="Cambria Math" panose="02040503050406030204" pitchFamily="18" charset="0"/>
                <a:ea typeface="Cambria Math" panose="02040503050406030204" pitchFamily="18" charset="0"/>
                <a:cs typeface="Times New Roman" panose="02020603050405020304" pitchFamily="18" charset="0"/>
              </a:rPr>
              <a:t> 4.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Làm</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sản</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phẩm</a:t>
            </a:r>
            <a:endParaRPr lang="en-US" sz="2000" dirty="0">
              <a:latin typeface="Cambria Math" panose="02040503050406030204" pitchFamily="18" charset="0"/>
              <a:ea typeface="Cambria Math" panose="02040503050406030204" pitchFamily="18" charset="0"/>
              <a:cs typeface="Times New Roman" panose="02020603050405020304" pitchFamily="18" charset="0"/>
            </a:endParaRPr>
          </a:p>
          <a:p>
            <a:pPr marL="342900" lvl="0" indent="-342900" algn="just">
              <a:lnSpc>
                <a:spcPct val="125000"/>
              </a:lnSpc>
              <a:spcBef>
                <a:spcPts val="100"/>
              </a:spcBef>
              <a:spcAft>
                <a:spcPts val="300"/>
              </a:spcAft>
              <a:buFont typeface="Wingdings" panose="05000000000000000000" pitchFamily="2" charset="2"/>
              <a:buChar char=""/>
            </a:pPr>
            <a:r>
              <a:rPr lang="en-US" sz="2000" i="1" dirty="0" err="1">
                <a:latin typeface="Cambria Math" panose="02040503050406030204" pitchFamily="18" charset="0"/>
                <a:ea typeface="Cambria Math" panose="02040503050406030204" pitchFamily="18" charset="0"/>
                <a:cs typeface="Times New Roman" panose="02020603050405020304" pitchFamily="18" charset="0"/>
              </a:rPr>
              <a:t>Bước</a:t>
            </a:r>
            <a:r>
              <a:rPr lang="en-US" sz="2000" i="1" dirty="0">
                <a:latin typeface="Cambria Math" panose="02040503050406030204" pitchFamily="18" charset="0"/>
                <a:ea typeface="Cambria Math" panose="02040503050406030204" pitchFamily="18" charset="0"/>
                <a:cs typeface="Times New Roman" panose="02020603050405020304" pitchFamily="18" charset="0"/>
              </a:rPr>
              <a:t> 5.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Báo</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cáo</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và</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đánh</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giá</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sản</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err="1">
                <a:latin typeface="Cambria Math" panose="02040503050406030204" pitchFamily="18" charset="0"/>
                <a:ea typeface="Cambria Math" panose="02040503050406030204" pitchFamily="18" charset="0"/>
                <a:cs typeface="Times New Roman" panose="02020603050405020304" pitchFamily="18" charset="0"/>
              </a:rPr>
              <a:t>phẩm</a:t>
            </a:r>
            <a:endParaRPr lang="en-US" sz="2000" dirty="0">
              <a:latin typeface="Cambria Math" panose="02040503050406030204" pitchFamily="18" charset="0"/>
              <a:ea typeface="Cambria Math" panose="02040503050406030204" pitchFamily="18" charset="0"/>
              <a:cs typeface="Times New Roman" panose="02020603050405020304" pitchFamily="18" charset="0"/>
            </a:endParaRPr>
          </a:p>
          <a:p>
            <a:pPr indent="288290">
              <a:lnSpc>
                <a:spcPct val="125000"/>
              </a:lnSpc>
              <a:spcBef>
                <a:spcPts val="100"/>
              </a:spcBef>
              <a:spcAft>
                <a:spcPts val="300"/>
              </a:spcAft>
            </a:pPr>
            <a:r>
              <a:rPr lang="en-US" sz="2000" dirty="0">
                <a:latin typeface="Cambria Math" panose="02040503050406030204" pitchFamily="18" charset="0"/>
                <a:ea typeface="Cambria Math" panose="02040503050406030204" pitchFamily="18" charset="0"/>
                <a:cs typeface="Times New Roman" panose="02020603050405020304" pitchFamily="18" charset="0"/>
              </a:rPr>
              <a:t>GV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giao</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nhiệm</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vụ</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cho</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các</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nhóm</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tìm</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hiểu</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kiến</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thức</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và</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kĩ</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năng</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liên</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quan</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trước</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khi</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lập</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bản</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thiết</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kế</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sản</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phẩm</a:t>
            </a:r>
            <a:r>
              <a:rPr lang="en-US" sz="2000" dirty="0">
                <a:latin typeface="Cambria Math" panose="02040503050406030204" pitchFamily="18" charset="0"/>
                <a:ea typeface="Cambria Math" panose="02040503050406030204" pitchFamily="18" charset="0"/>
                <a:cs typeface="Times New Roman" panose="02020603050405020304" pitchFamily="18" charset="0"/>
              </a:rPr>
              <a:t>.</a:t>
            </a:r>
            <a:endParaRPr lang="en-US" sz="2000" dirty="0">
              <a:effectLst/>
              <a:latin typeface="Cambria Math" panose="02040503050406030204" pitchFamily="18"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542406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2">
      <a:dk1>
        <a:sysClr val="windowText" lastClr="000000"/>
      </a:dk1>
      <a:lt1>
        <a:sysClr val="window" lastClr="FFFFFF"/>
      </a:lt1>
      <a:dk2>
        <a:srgbClr val="44546A"/>
      </a:dk2>
      <a:lt2>
        <a:srgbClr val="E7E6E6"/>
      </a:lt2>
      <a:accent1>
        <a:srgbClr val="7030A0"/>
      </a:accent1>
      <a:accent2>
        <a:srgbClr val="404040"/>
      </a:accent2>
      <a:accent3>
        <a:srgbClr val="7F7F7F"/>
      </a:accent3>
      <a:accent4>
        <a:srgbClr val="C7A2E3"/>
      </a:accent4>
      <a:accent5>
        <a:srgbClr val="48A1FA"/>
      </a:accent5>
      <a:accent6>
        <a:srgbClr val="70AD47"/>
      </a:accent6>
      <a:hlink>
        <a:srgbClr val="0563C1"/>
      </a:hlink>
      <a:folHlink>
        <a:srgbClr val="954F72"/>
      </a:folHlink>
    </a:clrScheme>
    <a:fontScheme name="Custom 6">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468121_Coastal presentation_RVA_v5" id="{5B652A6C-03CB-4457-ADFC-1C5BB6605FEF}" vid="{F00112C4-F9F0-4BD0-BC95-5242C8B0F7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F2949B46-24C4-420B-AB49-DDC88FEB99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46D58D-B27D-4B23-AEA1-AE974AB62218}">
  <ds:schemaRefs>
    <ds:schemaRef ds:uri="http://schemas.microsoft.com/sharepoint/v3/contenttype/forms"/>
  </ds:schemaRefs>
</ds:datastoreItem>
</file>

<file path=customXml/itemProps3.xml><?xml version="1.0" encoding="utf-8"?>
<ds:datastoreItem xmlns:ds="http://schemas.openxmlformats.org/officeDocument/2006/customXml" ds:itemID="{330CE401-796E-4493-905E-4DDA5AF62AB4}">
  <ds:schemaRefs>
    <ds:schemaRef ds:uri="http://purl.org/dc/elements/1.1/"/>
    <ds:schemaRef ds:uri="http://purl.org/dc/dcmitype/"/>
    <ds:schemaRef ds:uri="http://schemas.microsoft.com/office/infopath/2007/PartnerControls"/>
    <ds:schemaRef ds:uri="http://schemas.microsoft.com/office/2006/metadata/properties"/>
    <ds:schemaRef ds:uri="http://schemas.microsoft.com/office/2006/documentManagement/types"/>
    <ds:schemaRef ds:uri="http://purl.org/dc/terms/"/>
    <ds:schemaRef ds:uri="http://schemas.openxmlformats.org/package/2006/metadata/core-properties"/>
    <ds:schemaRef ds:uri="16c05727-aa75-4e4a-9b5f-8a80a1165891"/>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tf33468121</Template>
  <TotalTime>0</TotalTime>
  <Words>3534</Words>
  <PresentationFormat>Widescreen</PresentationFormat>
  <Paragraphs>478</Paragraphs>
  <Slides>37</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SimSun</vt:lpstr>
      <vt:lpstr>Arial</vt:lpstr>
      <vt:lpstr>Calibri</vt:lpstr>
      <vt:lpstr>Cambria Math</vt:lpstr>
      <vt:lpstr>Century</vt:lpstr>
      <vt:lpstr>Symbol</vt:lpstr>
      <vt:lpstr>Times New Roman</vt:lpstr>
      <vt:lpstr>Wingdings</vt:lpstr>
      <vt:lpstr>Office Theme</vt:lpstr>
      <vt:lpstr>BÀI 7- SÓNG CƠ- SỰ TRUYỀN SÓNG CƠ</vt:lpstr>
      <vt:lpstr>NỘI DUNG CHÍNH</vt:lpstr>
      <vt:lpstr>KIẾN THỨC</vt:lpstr>
      <vt:lpstr>KĨ NĂNG</vt:lpstr>
      <vt:lpstr>ĐỊNH HƯỚNG PHÁT TRIỂN NĂNG LỰC</vt:lpstr>
      <vt:lpstr>II. Thiết bị</vt:lpstr>
      <vt:lpstr>Hoạt động 1</vt:lpstr>
      <vt:lpstr>1. Mục đích</vt:lpstr>
      <vt:lpstr>2. Nội dung</vt:lpstr>
      <vt:lpstr>3. dự kiến sản phẩm</vt:lpstr>
      <vt:lpstr>4. Phương thức tổ chức hoạt động</vt:lpstr>
      <vt:lpstr>3. TIẾN TRÌNH DỰ ÁN</vt:lpstr>
      <vt:lpstr>4. thống nhất tiêu chí đánh giá</vt:lpstr>
      <vt:lpstr>4. Thống nhất tiêu chí đánh giá</vt:lpstr>
      <vt:lpstr>5. Giao nhiệm vụ tìm hiểu kiến thức và kĩ năng nền</vt:lpstr>
      <vt:lpstr>Hoạt động 2</vt:lpstr>
      <vt:lpstr>1. MỤC ĐÍCH</vt:lpstr>
      <vt:lpstr>2. NỘI DUNG</vt:lpstr>
      <vt:lpstr>3. DỰ KIẾN SẢN PHẨM HOẠT ĐỘNG </vt:lpstr>
      <vt:lpstr>PowerPoint Presentation</vt:lpstr>
      <vt:lpstr>PowerPoint Presentation</vt:lpstr>
      <vt:lpstr>HOẠT  ĐỘNG  3 </vt:lpstr>
      <vt:lpstr>1. MỤC TIÊU</vt:lpstr>
      <vt:lpstr>3. DỰ KIẾN SẢN PHẨM</vt:lpstr>
      <vt:lpstr>HOẠT  ĐỘNG  4 </vt:lpstr>
      <vt:lpstr>1. MỤC TIÊU</vt:lpstr>
      <vt:lpstr>3. DỰ KIẾN SẢN PHẨM</vt:lpstr>
      <vt:lpstr>HOẠT ĐỘNG 5</vt:lpstr>
      <vt:lpstr>PowerPoint Presentation</vt:lpstr>
      <vt:lpstr>4. PHƯƠNG THỨC TỔ CHỨC</vt:lpstr>
      <vt:lpstr>4. PHƯƠNG THỨC TỔ CHỨC</vt:lpstr>
      <vt:lpstr>4. PHƯƠNG THỨC TỔ CHỨC</vt:lpstr>
      <vt:lpstr>CÁC TIÊU CHÍ ĐÁNH GIÁ</vt:lpstr>
      <vt:lpstr>1. TIÊU CHÍ ĐÁNH GIÁ SẢN PHẨM</vt:lpstr>
      <vt:lpstr>2. TIÊU CHÍ ĐÁNH GIÁ BẢNG THIẾT KẾ</vt:lpstr>
      <vt:lpstr>3. TIÊU CHÍ ĐÁNH GIÁ BÁO CÁO THUYẾT TRÌNH VÀ LÀM VIỆC NHÓM</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VnTeach.Com</dc:creator>
  <cp:keywords>VnTeach.Com</cp:keywords>
  <cp:lastModifiedBy/>
  <dcterms:created xsi:type="dcterms:W3CDTF">2019-11-18T12:44:41Z</dcterms:created>
  <dcterms:modified xsi:type="dcterms:W3CDTF">2019-12-18T02:42:52Z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