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11" r:id="rId5"/>
    <p:sldMasterId id="2147483723" r:id="rId6"/>
    <p:sldMasterId id="2147483748" r:id="rId7"/>
  </p:sldMasterIdLst>
  <p:notesMasterIdLst>
    <p:notesMasterId r:id="rId38"/>
  </p:notesMasterIdLst>
  <p:sldIdLst>
    <p:sldId id="325" r:id="rId8"/>
    <p:sldId id="331" r:id="rId9"/>
    <p:sldId id="256" r:id="rId10"/>
    <p:sldId id="270" r:id="rId11"/>
    <p:sldId id="271" r:id="rId12"/>
    <p:sldId id="340" r:id="rId13"/>
    <p:sldId id="327" r:id="rId14"/>
    <p:sldId id="277" r:id="rId15"/>
    <p:sldId id="457" r:id="rId16"/>
    <p:sldId id="459" r:id="rId17"/>
    <p:sldId id="458" r:id="rId18"/>
    <p:sldId id="460" r:id="rId19"/>
    <p:sldId id="461" r:id="rId20"/>
    <p:sldId id="329" r:id="rId21"/>
    <p:sldId id="332" r:id="rId22"/>
    <p:sldId id="463" r:id="rId23"/>
    <p:sldId id="464" r:id="rId24"/>
    <p:sldId id="455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337" r:id="rId33"/>
    <p:sldId id="338" r:id="rId34"/>
    <p:sldId id="451" r:id="rId35"/>
    <p:sldId id="281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7F4A0A4F-0432-3C9C-1D6B-A57F8752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spcFirstLastPara="1" lIns="91425" tIns="45700" rIns="91425" bIns="457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49C330A0-266B-48DD-A484-4916F64864B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43" name="Google Shape;89;p1:notes">
            <a:extLst>
              <a:ext uri="{FF2B5EF4-FFF2-40B4-BE49-F238E27FC236}">
                <a16:creationId xmlns:a16="http://schemas.microsoft.com/office/drawing/2014/main" id="{5147228B-4DEC-C1B6-0328-D866C303C77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997363" y="-11796713"/>
            <a:ext cx="22185313" cy="12480926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Google Shape;90;p1:notes">
            <a:extLst>
              <a:ext uri="{FF2B5EF4-FFF2-40B4-BE49-F238E27FC236}">
                <a16:creationId xmlns:a16="http://schemas.microsoft.com/office/drawing/2014/main" id="{ECFDE404-F33F-8489-3E26-0CF6F5182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45739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E6BD1B2D-5B6F-DFC3-59E6-D920E2599C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3D0EA583-F658-ABD4-C38B-4626B91CDFE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56003C3-837B-31D6-58F4-C85DE8AC04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F2B2-7E53-43DD-A17F-420AAC2A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F750695B-12CF-8C26-49DE-29E12776C6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6;p1">
            <a:extLst>
              <a:ext uri="{FF2B5EF4-FFF2-40B4-BE49-F238E27FC236}">
                <a16:creationId xmlns:a16="http://schemas.microsoft.com/office/drawing/2014/main" id="{CF83C0CB-747C-4472-1286-50B3716D56C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7;p1">
            <a:extLst>
              <a:ext uri="{FF2B5EF4-FFF2-40B4-BE49-F238E27FC236}">
                <a16:creationId xmlns:a16="http://schemas.microsoft.com/office/drawing/2014/main" id="{7C717FE9-25B7-5170-7686-145D7F3F2C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BF7F-308D-4B4C-8468-FE88281DC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4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5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92151BC1-041E-FB83-4D40-FC5DE2DFF12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3742E2D-3AC5-7EE9-4764-5BA8C01F0FD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C5CFCD46-17F8-957E-C6FE-9ADB1D5ED41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486-C56A-408C-BC9F-2DADB46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89135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C8FA8BA1-211F-654C-3ED9-A009EF5EFF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9BF75A2-8AFC-26B6-7C9C-41BF1A674D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FBACC87C-3456-C449-54DD-18962B2216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057B-DC5E-48BC-BA0D-07A251A9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D2E8997A-1DDA-32D7-3026-D8E5752736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CFC619A-738F-5CE3-EBAF-3965CD3274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3606785-A9CB-BBE9-E96A-83059E537C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FE2-2F5D-45CD-BCA9-7CC776A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6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id="{D4756A99-5225-8512-717C-12908394BB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16;p1">
            <a:extLst>
              <a:ext uri="{FF2B5EF4-FFF2-40B4-BE49-F238E27FC236}">
                <a16:creationId xmlns:a16="http://schemas.microsoft.com/office/drawing/2014/main" id="{B2BA7B4F-34B7-F70E-3817-11DA4BB2B0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17;p1">
            <a:extLst>
              <a:ext uri="{FF2B5EF4-FFF2-40B4-BE49-F238E27FC236}">
                <a16:creationId xmlns:a16="http://schemas.microsoft.com/office/drawing/2014/main" id="{ACB567AD-F470-9DF0-0DA6-0FA3A1CEF7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FCE-FED5-484C-B058-F0ED8324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1">
            <a:extLst>
              <a:ext uri="{FF2B5EF4-FFF2-40B4-BE49-F238E27FC236}">
                <a16:creationId xmlns:a16="http://schemas.microsoft.com/office/drawing/2014/main" id="{9D6A9544-A101-AE44-3C6A-1C4203AE52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6;p1">
            <a:extLst>
              <a:ext uri="{FF2B5EF4-FFF2-40B4-BE49-F238E27FC236}">
                <a16:creationId xmlns:a16="http://schemas.microsoft.com/office/drawing/2014/main" id="{83C0F5C7-A2FD-E4F4-FF53-18B23931C3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7;p1">
            <a:extLst>
              <a:ext uri="{FF2B5EF4-FFF2-40B4-BE49-F238E27FC236}">
                <a16:creationId xmlns:a16="http://schemas.microsoft.com/office/drawing/2014/main" id="{C207F887-AE76-B276-163E-0B9F2A5A3D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5ECF-B8DB-4746-9BD5-43860BF4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6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2385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spcBef>
                <a:spcPts val="525"/>
              </a:spcBef>
              <a:spcAft>
                <a:spcPts val="0"/>
              </a:spcAft>
              <a:buSzPts val="2800"/>
              <a:buChar char="–"/>
              <a:defRPr sz="2100"/>
            </a:lvl2pPr>
            <a:lvl3pPr marL="1028700" lvl="2" indent="-285750" algn="l">
              <a:spcBef>
                <a:spcPts val="450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spcBef>
                <a:spcPts val="375"/>
              </a:spcBef>
              <a:spcAft>
                <a:spcPts val="0"/>
              </a:spcAft>
              <a:buSzPts val="2000"/>
              <a:buChar char="–"/>
              <a:defRPr sz="1500"/>
            </a:lvl4pPr>
            <a:lvl5pPr marL="1714500" lvl="4" indent="-266700" algn="l">
              <a:spcBef>
                <a:spcPts val="375"/>
              </a:spcBef>
              <a:spcAft>
                <a:spcPts val="0"/>
              </a:spcAft>
              <a:buSzPts val="2000"/>
              <a:buChar char="»"/>
              <a:defRPr sz="15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E352D5AD-8537-1ADB-6E5B-955C183830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BE6125E-0633-E27D-5E37-07B7B5C119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6232F5C1-5E3E-2730-B6C2-EA6EC106010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81D-C8EF-4AE6-810A-13CFBC7A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4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523E4532-6CB6-2467-3C91-03B1D941B0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6982C85C-489E-EADA-822A-6910378F95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055BF0B9-83C8-5335-1AF0-8F4F7FFD3B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8B75-980F-46D1-BB69-34CD3FB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2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4036219" y="-1140620"/>
            <a:ext cx="4102100" cy="103457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11C67DDD-58AC-B04A-8B76-6ABE67D166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93B92F0-8A44-8164-11E2-2A32DAB8D6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97A236E9-AE04-CB01-9771-23C3F00AA78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6A66-ED5E-4613-B34B-32B897C0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230534" y="2053169"/>
            <a:ext cx="5473700" cy="25865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55801" y="-431799"/>
            <a:ext cx="5473700" cy="7556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33A5C177-BCD1-1D23-DDC8-B8AB27C28C4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C187F84-BDEE-4D77-98BC-92025D7D5E3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7AD5348B-7E13-E18C-E88E-1BCEBAC8D0B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19F-17A3-402A-9655-CB3CF4B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3;p1">
            <a:extLst>
              <a:ext uri="{FF2B5EF4-FFF2-40B4-BE49-F238E27FC236}">
                <a16:creationId xmlns:a16="http://schemas.microsoft.com/office/drawing/2014/main" id="{9C4AAF94-9C05-0F09-5412-1329C1273E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626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14;p1">
            <a:extLst>
              <a:ext uri="{FF2B5EF4-FFF2-40B4-BE49-F238E27FC236}">
                <a16:creationId xmlns:a16="http://schemas.microsoft.com/office/drawing/2014/main" id="{2ED11ECF-7550-D0F3-C945-C5B5023242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" name="Google Shape;15;p1">
            <a:extLst>
              <a:ext uri="{FF2B5EF4-FFF2-40B4-BE49-F238E27FC236}">
                <a16:creationId xmlns:a16="http://schemas.microsoft.com/office/drawing/2014/main" id="{1D6A9B16-660F-49BE-6CB8-4C9D61B21D3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id="{E8B5D421-0C5C-D89B-FAF6-5EB23E82FB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438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id="{49E2300F-88AC-8EBF-1BDC-5628A382B6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fld id="{D98DDF70-6297-4C05-86B6-750A56E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52.xml"/><Relationship Id="rId7" Type="http://schemas.openxmlformats.org/officeDocument/2006/relationships/slide" Target="slide22.xml"/><Relationship Id="rId12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20.gif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4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>
            <a:extLst>
              <a:ext uri="{FF2B5EF4-FFF2-40B4-BE49-F238E27FC236}">
                <a16:creationId xmlns:a16="http://schemas.microsoft.com/office/drawing/2014/main" id="{4525F678-5D98-53B0-A863-CC30ED79C797}"/>
              </a:ext>
            </a:extLst>
          </p:cNvPr>
          <p:cNvSpPr/>
          <p:nvPr/>
        </p:nvSpPr>
        <p:spPr>
          <a:xfrm>
            <a:off x="3524250" y="1500189"/>
            <a:ext cx="5143500" cy="385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20" name="Google Shape;94;p13">
            <a:extLst>
              <a:ext uri="{FF2B5EF4-FFF2-40B4-BE49-F238E27FC236}">
                <a16:creationId xmlns:a16="http://schemas.microsoft.com/office/drawing/2014/main" id="{9B3991C0-B650-ABCA-4630-DCD955DB6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76" y="938213"/>
            <a:ext cx="111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95;p13">
            <a:extLst>
              <a:ext uri="{FF2B5EF4-FFF2-40B4-BE49-F238E27FC236}">
                <a16:creationId xmlns:a16="http://schemas.microsoft.com/office/drawing/2014/main" id="{EB49B20C-FB18-2C73-8FBC-4BF60627FF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947738"/>
            <a:ext cx="936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96;p13">
            <a:extLst>
              <a:ext uri="{FF2B5EF4-FFF2-40B4-BE49-F238E27FC236}">
                <a16:creationId xmlns:a16="http://schemas.microsoft.com/office/drawing/2014/main" id="{E5FD389D-32ED-4782-9CAA-5E81F921F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46225" y="846138"/>
            <a:ext cx="9086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97;p13">
            <a:extLst>
              <a:ext uri="{FF2B5EF4-FFF2-40B4-BE49-F238E27FC236}">
                <a16:creationId xmlns:a16="http://schemas.microsoft.com/office/drawing/2014/main" id="{A661A20B-1803-F6BD-D2E1-F80B7E29D8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6238" y="5927725"/>
            <a:ext cx="89646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oogle Shape;98;p13">
            <a:extLst>
              <a:ext uri="{FF2B5EF4-FFF2-40B4-BE49-F238E27FC236}">
                <a16:creationId xmlns:a16="http://schemas.microsoft.com/office/drawing/2014/main" id="{37AD0999-DA8C-CBDD-EC9B-2AA82DB18F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472113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oogle Shape;99;p13">
            <a:extLst>
              <a:ext uri="{FF2B5EF4-FFF2-40B4-BE49-F238E27FC236}">
                <a16:creationId xmlns:a16="http://schemas.microsoft.com/office/drawing/2014/main" id="{D8811ED4-3FEC-A19E-6238-143DF38380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5238751"/>
            <a:ext cx="5572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oogle Shape;100;p13">
            <a:extLst>
              <a:ext uri="{FF2B5EF4-FFF2-40B4-BE49-F238E27FC236}">
                <a16:creationId xmlns:a16="http://schemas.microsoft.com/office/drawing/2014/main" id="{C21BABB3-F3AC-4749-8610-F82A36FE2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483226"/>
            <a:ext cx="557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oogle Shape;101;p13">
            <a:extLst>
              <a:ext uri="{FF2B5EF4-FFF2-40B4-BE49-F238E27FC236}">
                <a16:creationId xmlns:a16="http://schemas.microsoft.com/office/drawing/2014/main" id="{6C836F0B-BDD3-5F4D-310C-EBA0E78708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5511801"/>
            <a:ext cx="644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oogle Shape;102;p13">
            <a:extLst>
              <a:ext uri="{FF2B5EF4-FFF2-40B4-BE49-F238E27FC236}">
                <a16:creationId xmlns:a16="http://schemas.microsoft.com/office/drawing/2014/main" id="{A8E3B9A9-91DA-42C9-ECDB-F16141202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386388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oogle Shape;103;p13">
            <a:extLst>
              <a:ext uri="{FF2B5EF4-FFF2-40B4-BE49-F238E27FC236}">
                <a16:creationId xmlns:a16="http://schemas.microsoft.com/office/drawing/2014/main" id="{41F2E84F-2012-4E61-8460-2699F8F22A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265739"/>
            <a:ext cx="557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Google Shape;104;p13">
            <a:extLst>
              <a:ext uri="{FF2B5EF4-FFF2-40B4-BE49-F238E27FC236}">
                <a16:creationId xmlns:a16="http://schemas.microsoft.com/office/drawing/2014/main" id="{3FE46097-F581-7392-3BC5-4EBB51330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783139"/>
            <a:ext cx="736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oogle Shape;106;p13">
            <a:extLst>
              <a:ext uri="{FF2B5EF4-FFF2-40B4-BE49-F238E27FC236}">
                <a16:creationId xmlns:a16="http://schemas.microsoft.com/office/drawing/2014/main" id="{8BDEF301-B5B9-F449-A9F7-4380E1F18AD9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822450"/>
            <a:ext cx="1357312" cy="3549650"/>
            <a:chOff x="2112" y="293"/>
            <a:chExt cx="2007" cy="3520"/>
          </a:xfrm>
        </p:grpSpPr>
        <p:grpSp>
          <p:nvGrpSpPr>
            <p:cNvPr id="34843" name="Google Shape;107;p13">
              <a:extLst>
                <a:ext uri="{FF2B5EF4-FFF2-40B4-BE49-F238E27FC236}">
                  <a16:creationId xmlns:a16="http://schemas.microsoft.com/office/drawing/2014/main" id="{2A5F08A6-0D7D-01C1-5AE7-F27E1B8C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3"/>
              <a:ext cx="2007" cy="3520"/>
              <a:chOff x="2112" y="293"/>
              <a:chExt cx="2007" cy="3520"/>
            </a:xfrm>
          </p:grpSpPr>
          <p:grpSp>
            <p:nvGrpSpPr>
              <p:cNvPr id="34845" name="Google Shape;108;p13">
                <a:extLst>
                  <a:ext uri="{FF2B5EF4-FFF2-40B4-BE49-F238E27FC236}">
                    <a16:creationId xmlns:a16="http://schemas.microsoft.com/office/drawing/2014/main" id="{FD7A26E9-9962-A6B1-3EDE-D292A0157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93"/>
                <a:ext cx="2007" cy="3520"/>
                <a:chOff x="2112" y="293"/>
                <a:chExt cx="2007" cy="3520"/>
              </a:xfrm>
            </p:grpSpPr>
            <p:grpSp>
              <p:nvGrpSpPr>
                <p:cNvPr id="34847" name="Google Shape;109;p13">
                  <a:extLst>
                    <a:ext uri="{FF2B5EF4-FFF2-40B4-BE49-F238E27FC236}">
                      <a16:creationId xmlns:a16="http://schemas.microsoft.com/office/drawing/2014/main" id="{34E13349-A32B-7BC5-22B2-AC51E5C674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293"/>
                  <a:ext cx="2007" cy="3520"/>
                  <a:chOff x="2112" y="293"/>
                  <a:chExt cx="2007" cy="3520"/>
                </a:xfrm>
              </p:grpSpPr>
              <p:grpSp>
                <p:nvGrpSpPr>
                  <p:cNvPr id="34849" name="Google Shape;110;p13">
                    <a:extLst>
                      <a:ext uri="{FF2B5EF4-FFF2-40B4-BE49-F238E27FC236}">
                        <a16:creationId xmlns:a16="http://schemas.microsoft.com/office/drawing/2014/main" id="{A4B1A9F2-1F09-F06C-E538-96422B6E92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293"/>
                    <a:ext cx="2007" cy="3520"/>
                    <a:chOff x="2112" y="293"/>
                    <a:chExt cx="2007" cy="3520"/>
                  </a:xfrm>
                </p:grpSpPr>
                <p:grpSp>
                  <p:nvGrpSpPr>
                    <p:cNvPr id="34851" name="Google Shape;111;p13">
                      <a:extLst>
                        <a:ext uri="{FF2B5EF4-FFF2-40B4-BE49-F238E27FC236}">
                          <a16:creationId xmlns:a16="http://schemas.microsoft.com/office/drawing/2014/main" id="{44A064EA-559C-28FD-0CE8-D60E4612FF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93"/>
                      <a:ext cx="2007" cy="3520"/>
                      <a:chOff x="2112" y="293"/>
                      <a:chExt cx="2007" cy="3520"/>
                    </a:xfrm>
                  </p:grpSpPr>
                  <p:grpSp>
                    <p:nvGrpSpPr>
                      <p:cNvPr id="34853" name="Google Shape;112;p13">
                        <a:extLst>
                          <a:ext uri="{FF2B5EF4-FFF2-40B4-BE49-F238E27FC236}">
                            <a16:creationId xmlns:a16="http://schemas.microsoft.com/office/drawing/2014/main" id="{2D348C67-CB3B-07CC-2786-CF79D7239F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293"/>
                        <a:ext cx="2007" cy="3520"/>
                        <a:chOff x="2112" y="293"/>
                        <a:chExt cx="2007" cy="3520"/>
                      </a:xfrm>
                    </p:grpSpPr>
                    <p:grpSp>
                      <p:nvGrpSpPr>
                        <p:cNvPr id="34855" name="Google Shape;113;p13">
                          <a:extLst>
                            <a:ext uri="{FF2B5EF4-FFF2-40B4-BE49-F238E27FC236}">
                              <a16:creationId xmlns:a16="http://schemas.microsoft.com/office/drawing/2014/main" id="{5FB6DE55-B8FB-2437-DE56-429576D9D5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2" y="293"/>
                          <a:ext cx="2007" cy="3520"/>
                          <a:chOff x="2112" y="293"/>
                          <a:chExt cx="2007" cy="3520"/>
                        </a:xfrm>
                      </p:grpSpPr>
                      <p:grpSp>
                        <p:nvGrpSpPr>
                          <p:cNvPr id="34857" name="Google Shape;114;p13">
                            <a:extLst>
                              <a:ext uri="{FF2B5EF4-FFF2-40B4-BE49-F238E27FC236}">
                                <a16:creationId xmlns:a16="http://schemas.microsoft.com/office/drawing/2014/main" id="{A20B742E-DFC4-BA12-0282-C4F908F0F89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293"/>
                            <a:ext cx="2007" cy="3520"/>
                            <a:chOff x="2112" y="293"/>
                            <a:chExt cx="2007" cy="3520"/>
                          </a:xfrm>
                        </p:grpSpPr>
                        <p:grpSp>
                          <p:nvGrpSpPr>
                            <p:cNvPr id="34859" name="Google Shape;115;p13">
                              <a:extLst>
                                <a:ext uri="{FF2B5EF4-FFF2-40B4-BE49-F238E27FC236}">
                                  <a16:creationId xmlns:a16="http://schemas.microsoft.com/office/drawing/2014/main" id="{A287BA76-E994-800C-6CB2-DC07E37AAC3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2" y="344"/>
                              <a:ext cx="2007" cy="3469"/>
                              <a:chOff x="2112" y="344"/>
                              <a:chExt cx="2007" cy="3469"/>
                            </a:xfrm>
                          </p:grpSpPr>
                          <p:grpSp>
                            <p:nvGrpSpPr>
                              <p:cNvPr id="34861" name="Google Shape;116;p13">
                                <a:extLst>
                                  <a:ext uri="{FF2B5EF4-FFF2-40B4-BE49-F238E27FC236}">
                                    <a16:creationId xmlns:a16="http://schemas.microsoft.com/office/drawing/2014/main" id="{FD64BDC4-36BB-0AF5-A500-69BB26A3B3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12" y="344"/>
                                <a:ext cx="2007" cy="3469"/>
                                <a:chOff x="2112" y="344"/>
                                <a:chExt cx="2007" cy="3469"/>
                              </a:xfrm>
                            </p:grpSpPr>
                            <p:sp>
                              <p:nvSpPr>
                                <p:cNvPr id="117" name="Google Shape;117;p13">
                                  <a:extLst>
                                    <a:ext uri="{FF2B5EF4-FFF2-40B4-BE49-F238E27FC236}">
                                      <a16:creationId xmlns:a16="http://schemas.microsoft.com/office/drawing/2014/main" id="{7D65C797-C838-723E-D96E-70C01E84C50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12" y="343"/>
                                  <a:ext cx="2007" cy="347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339" h="3833" extrusionOk="0">
                                      <a:moveTo>
                                        <a:pt x="1848" y="494"/>
                                      </a:moveTo>
                                      <a:cubicBezTo>
                                        <a:pt x="1809" y="433"/>
                                        <a:pt x="1687" y="452"/>
                                        <a:pt x="1629" y="448"/>
                                      </a:cubicBezTo>
                                      <a:cubicBezTo>
                                        <a:pt x="1611" y="442"/>
                                        <a:pt x="1592" y="436"/>
                                        <a:pt x="1574" y="430"/>
                                      </a:cubicBezTo>
                                      <a:cubicBezTo>
                                        <a:pt x="1565" y="427"/>
                                        <a:pt x="1547" y="421"/>
                                        <a:pt x="1547" y="421"/>
                                      </a:cubicBezTo>
                                      <a:cubicBezTo>
                                        <a:pt x="1528" y="361"/>
                                        <a:pt x="1487" y="365"/>
                                        <a:pt x="1428" y="357"/>
                                      </a:cubicBezTo>
                                      <a:cubicBezTo>
                                        <a:pt x="1449" y="293"/>
                                        <a:pt x="1464" y="308"/>
                                        <a:pt x="1419" y="293"/>
                                      </a:cubicBezTo>
                                      <a:cubicBezTo>
                                        <a:pt x="1375" y="249"/>
                                        <a:pt x="1394" y="224"/>
                                        <a:pt x="1446" y="210"/>
                                      </a:cubicBezTo>
                                      <a:cubicBezTo>
                                        <a:pt x="1449" y="201"/>
                                        <a:pt x="1448" y="190"/>
                                        <a:pt x="1455" y="183"/>
                                      </a:cubicBezTo>
                                      <a:cubicBezTo>
                                        <a:pt x="1462" y="176"/>
                                        <a:pt x="1480" y="183"/>
                                        <a:pt x="1483" y="174"/>
                                      </a:cubicBezTo>
                                      <a:cubicBezTo>
                                        <a:pt x="1486" y="166"/>
                                        <a:pt x="1472" y="160"/>
                                        <a:pt x="1464" y="156"/>
                                      </a:cubicBezTo>
                                      <a:cubicBezTo>
                                        <a:pt x="1447" y="147"/>
                                        <a:pt x="1429" y="139"/>
                                        <a:pt x="1410" y="137"/>
                                      </a:cubicBezTo>
                                      <a:cubicBezTo>
                                        <a:pt x="1373" y="134"/>
                                        <a:pt x="1337" y="131"/>
                                        <a:pt x="1300" y="128"/>
                                      </a:cubicBezTo>
                                      <a:cubicBezTo>
                                        <a:pt x="1290" y="121"/>
                                        <a:pt x="1260" y="99"/>
                                        <a:pt x="1245" y="101"/>
                                      </a:cubicBezTo>
                                      <a:cubicBezTo>
                                        <a:pt x="1226" y="103"/>
                                        <a:pt x="1190" y="119"/>
                                        <a:pt x="1190" y="119"/>
                                      </a:cubicBezTo>
                                      <a:cubicBezTo>
                                        <a:pt x="1147" y="108"/>
                                        <a:pt x="1141" y="107"/>
                                        <a:pt x="1108" y="82"/>
                                      </a:cubicBezTo>
                                      <a:cubicBezTo>
                                        <a:pt x="1090" y="69"/>
                                        <a:pt x="1053" y="46"/>
                                        <a:pt x="1053" y="46"/>
                                      </a:cubicBezTo>
                                      <a:cubicBezTo>
                                        <a:pt x="1047" y="28"/>
                                        <a:pt x="1045" y="0"/>
                                        <a:pt x="1016" y="0"/>
                                      </a:cubicBezTo>
                                      <a:cubicBezTo>
                                        <a:pt x="997" y="0"/>
                                        <a:pt x="962" y="18"/>
                                        <a:pt x="962" y="18"/>
                                      </a:cubicBezTo>
                                      <a:cubicBezTo>
                                        <a:pt x="929" y="51"/>
                                        <a:pt x="952" y="34"/>
                                        <a:pt x="888" y="55"/>
                                      </a:cubicBezTo>
                                      <a:cubicBezTo>
                                        <a:pt x="879" y="58"/>
                                        <a:pt x="861" y="64"/>
                                        <a:pt x="861" y="64"/>
                                      </a:cubicBezTo>
                                      <a:cubicBezTo>
                                        <a:pt x="850" y="81"/>
                                        <a:pt x="833" y="93"/>
                                        <a:pt x="824" y="110"/>
                                      </a:cubicBezTo>
                                      <a:cubicBezTo>
                                        <a:pt x="818" y="121"/>
                                        <a:pt x="823" y="136"/>
                                        <a:pt x="815" y="146"/>
                                      </a:cubicBezTo>
                                      <a:cubicBezTo>
                                        <a:pt x="809" y="154"/>
                                        <a:pt x="797" y="154"/>
                                        <a:pt x="788" y="156"/>
                                      </a:cubicBezTo>
                                      <a:cubicBezTo>
                                        <a:pt x="761" y="161"/>
                                        <a:pt x="733" y="162"/>
                                        <a:pt x="706" y="165"/>
                                      </a:cubicBezTo>
                                      <a:cubicBezTo>
                                        <a:pt x="640" y="144"/>
                                        <a:pt x="692" y="132"/>
                                        <a:pt x="605" y="146"/>
                                      </a:cubicBezTo>
                                      <a:cubicBezTo>
                                        <a:pt x="599" y="164"/>
                                        <a:pt x="593" y="183"/>
                                        <a:pt x="587" y="201"/>
                                      </a:cubicBezTo>
                                      <a:cubicBezTo>
                                        <a:pt x="584" y="210"/>
                                        <a:pt x="578" y="229"/>
                                        <a:pt x="578" y="229"/>
                                      </a:cubicBezTo>
                                      <a:cubicBezTo>
                                        <a:pt x="564" y="215"/>
                                        <a:pt x="555" y="197"/>
                                        <a:pt x="541" y="183"/>
                                      </a:cubicBezTo>
                                      <a:cubicBezTo>
                                        <a:pt x="527" y="169"/>
                                        <a:pt x="509" y="160"/>
                                        <a:pt x="495" y="146"/>
                                      </a:cubicBezTo>
                                      <a:cubicBezTo>
                                        <a:pt x="483" y="149"/>
                                        <a:pt x="469" y="148"/>
                                        <a:pt x="459" y="156"/>
                                      </a:cubicBezTo>
                                      <a:cubicBezTo>
                                        <a:pt x="452" y="162"/>
                                        <a:pt x="455" y="175"/>
                                        <a:pt x="450" y="183"/>
                                      </a:cubicBezTo>
                                      <a:cubicBezTo>
                                        <a:pt x="445" y="190"/>
                                        <a:pt x="437" y="195"/>
                                        <a:pt x="431" y="201"/>
                                      </a:cubicBezTo>
                                      <a:cubicBezTo>
                                        <a:pt x="398" y="150"/>
                                        <a:pt x="412" y="133"/>
                                        <a:pt x="367" y="156"/>
                                      </a:cubicBezTo>
                                      <a:cubicBezTo>
                                        <a:pt x="357" y="161"/>
                                        <a:pt x="349" y="168"/>
                                        <a:pt x="340" y="174"/>
                                      </a:cubicBezTo>
                                      <a:cubicBezTo>
                                        <a:pt x="320" y="203"/>
                                        <a:pt x="305" y="218"/>
                                        <a:pt x="276" y="238"/>
                                      </a:cubicBezTo>
                                      <a:cubicBezTo>
                                        <a:pt x="251" y="199"/>
                                        <a:pt x="228" y="170"/>
                                        <a:pt x="184" y="156"/>
                                      </a:cubicBezTo>
                                      <a:cubicBezTo>
                                        <a:pt x="154" y="159"/>
                                        <a:pt x="123" y="158"/>
                                        <a:pt x="93" y="165"/>
                                      </a:cubicBezTo>
                                      <a:cubicBezTo>
                                        <a:pt x="48" y="175"/>
                                        <a:pt x="75" y="196"/>
                                        <a:pt x="56" y="229"/>
                                      </a:cubicBezTo>
                                      <a:cubicBezTo>
                                        <a:pt x="51" y="238"/>
                                        <a:pt x="38" y="241"/>
                                        <a:pt x="29" y="247"/>
                                      </a:cubicBezTo>
                                      <a:cubicBezTo>
                                        <a:pt x="3" y="286"/>
                                        <a:pt x="0" y="295"/>
                                        <a:pt x="47" y="311"/>
                                      </a:cubicBezTo>
                                      <a:cubicBezTo>
                                        <a:pt x="60" y="323"/>
                                        <a:pt x="68" y="340"/>
                                        <a:pt x="84" y="348"/>
                                      </a:cubicBezTo>
                                      <a:cubicBezTo>
                                        <a:pt x="101" y="357"/>
                                        <a:pt x="139" y="366"/>
                                        <a:pt x="139" y="366"/>
                                      </a:cubicBezTo>
                                      <a:cubicBezTo>
                                        <a:pt x="148" y="401"/>
                                        <a:pt x="164" y="415"/>
                                        <a:pt x="175" y="448"/>
                                      </a:cubicBezTo>
                                      <a:cubicBezTo>
                                        <a:pt x="231" y="430"/>
                                        <a:pt x="184" y="422"/>
                                        <a:pt x="239" y="402"/>
                                      </a:cubicBezTo>
                                      <a:cubicBezTo>
                                        <a:pt x="281" y="444"/>
                                        <a:pt x="280" y="518"/>
                                        <a:pt x="221" y="540"/>
                                      </a:cubicBezTo>
                                      <a:cubicBezTo>
                                        <a:pt x="233" y="602"/>
                                        <a:pt x="234" y="598"/>
                                        <a:pt x="294" y="613"/>
                                      </a:cubicBezTo>
                                      <a:cubicBezTo>
                                        <a:pt x="318" y="649"/>
                                        <a:pt x="335" y="648"/>
                                        <a:pt x="376" y="658"/>
                                      </a:cubicBezTo>
                                      <a:cubicBezTo>
                                        <a:pt x="420" y="702"/>
                                        <a:pt x="364" y="657"/>
                                        <a:pt x="431" y="668"/>
                                      </a:cubicBezTo>
                                      <a:cubicBezTo>
                                        <a:pt x="440" y="669"/>
                                        <a:pt x="443" y="681"/>
                                        <a:pt x="450" y="686"/>
                                      </a:cubicBezTo>
                                      <a:cubicBezTo>
                                        <a:pt x="459" y="693"/>
                                        <a:pt x="468" y="698"/>
                                        <a:pt x="477" y="704"/>
                                      </a:cubicBezTo>
                                      <a:cubicBezTo>
                                        <a:pt x="542" y="682"/>
                                        <a:pt x="467" y="713"/>
                                        <a:pt x="523" y="668"/>
                                      </a:cubicBezTo>
                                      <a:cubicBezTo>
                                        <a:pt x="537" y="656"/>
                                        <a:pt x="599" y="650"/>
                                        <a:pt x="605" y="649"/>
                                      </a:cubicBezTo>
                                      <a:cubicBezTo>
                                        <a:pt x="608" y="640"/>
                                        <a:pt x="605" y="626"/>
                                        <a:pt x="614" y="622"/>
                                      </a:cubicBezTo>
                                      <a:cubicBezTo>
                                        <a:pt x="623" y="618"/>
                                        <a:pt x="632" y="629"/>
                                        <a:pt x="642" y="631"/>
                                      </a:cubicBezTo>
                                      <a:cubicBezTo>
                                        <a:pt x="660" y="635"/>
                                        <a:pt x="678" y="637"/>
                                        <a:pt x="696" y="640"/>
                                      </a:cubicBezTo>
                                      <a:cubicBezTo>
                                        <a:pt x="727" y="670"/>
                                        <a:pt x="708" y="681"/>
                                        <a:pt x="751" y="695"/>
                                      </a:cubicBezTo>
                                      <a:cubicBezTo>
                                        <a:pt x="765" y="738"/>
                                        <a:pt x="755" y="737"/>
                                        <a:pt x="715" y="750"/>
                                      </a:cubicBezTo>
                                      <a:cubicBezTo>
                                        <a:pt x="733" y="841"/>
                                        <a:pt x="702" y="762"/>
                                        <a:pt x="779" y="805"/>
                                      </a:cubicBezTo>
                                      <a:cubicBezTo>
                                        <a:pt x="787" y="810"/>
                                        <a:pt x="780" y="827"/>
                                        <a:pt x="788" y="832"/>
                                      </a:cubicBezTo>
                                      <a:cubicBezTo>
                                        <a:pt x="804" y="843"/>
                                        <a:pt x="843" y="850"/>
                                        <a:pt x="843" y="850"/>
                                      </a:cubicBezTo>
                                      <a:cubicBezTo>
                                        <a:pt x="872" y="880"/>
                                        <a:pt x="862" y="858"/>
                                        <a:pt x="843" y="896"/>
                                      </a:cubicBezTo>
                                      <a:cubicBezTo>
                                        <a:pt x="839" y="905"/>
                                        <a:pt x="841" y="917"/>
                                        <a:pt x="834" y="924"/>
                                      </a:cubicBezTo>
                                      <a:cubicBezTo>
                                        <a:pt x="814" y="944"/>
                                        <a:pt x="779" y="937"/>
                                        <a:pt x="751" y="942"/>
                                      </a:cubicBezTo>
                                      <a:cubicBezTo>
                                        <a:pt x="803" y="959"/>
                                        <a:pt x="770" y="959"/>
                                        <a:pt x="742" y="988"/>
                                      </a:cubicBezTo>
                                      <a:cubicBezTo>
                                        <a:pt x="739" y="979"/>
                                        <a:pt x="741" y="966"/>
                                        <a:pt x="733" y="960"/>
                                      </a:cubicBezTo>
                                      <a:cubicBezTo>
                                        <a:pt x="717" y="949"/>
                                        <a:pt x="678" y="942"/>
                                        <a:pt x="678" y="942"/>
                                      </a:cubicBezTo>
                                      <a:cubicBezTo>
                                        <a:pt x="651" y="945"/>
                                        <a:pt x="622" y="941"/>
                                        <a:pt x="596" y="951"/>
                                      </a:cubicBezTo>
                                      <a:cubicBezTo>
                                        <a:pt x="575" y="959"/>
                                        <a:pt x="594" y="999"/>
                                        <a:pt x="578" y="1015"/>
                                      </a:cubicBezTo>
                                      <a:cubicBezTo>
                                        <a:pt x="569" y="1024"/>
                                        <a:pt x="553" y="1021"/>
                                        <a:pt x="541" y="1024"/>
                                      </a:cubicBezTo>
                                      <a:cubicBezTo>
                                        <a:pt x="520" y="1091"/>
                                        <a:pt x="538" y="1079"/>
                                        <a:pt x="605" y="1088"/>
                                      </a:cubicBezTo>
                                      <a:cubicBezTo>
                                        <a:pt x="621" y="1139"/>
                                        <a:pt x="652" y="1126"/>
                                        <a:pt x="706" y="1134"/>
                                      </a:cubicBezTo>
                                      <a:cubicBezTo>
                                        <a:pt x="743" y="1158"/>
                                        <a:pt x="782" y="1168"/>
                                        <a:pt x="824" y="1180"/>
                                      </a:cubicBezTo>
                                      <a:cubicBezTo>
                                        <a:pt x="864" y="1218"/>
                                        <a:pt x="857" y="1239"/>
                                        <a:pt x="916" y="1253"/>
                                      </a:cubicBezTo>
                                      <a:cubicBezTo>
                                        <a:pt x="908" y="1265"/>
                                        <a:pt x="865" y="1321"/>
                                        <a:pt x="898" y="1335"/>
                                      </a:cubicBezTo>
                                      <a:cubicBezTo>
                                        <a:pt x="920" y="1345"/>
                                        <a:pt x="947" y="1341"/>
                                        <a:pt x="971" y="1344"/>
                                      </a:cubicBezTo>
                                      <a:cubicBezTo>
                                        <a:pt x="1032" y="1438"/>
                                        <a:pt x="930" y="1295"/>
                                        <a:pt x="1035" y="1381"/>
                                      </a:cubicBezTo>
                                      <a:cubicBezTo>
                                        <a:pt x="1057" y="1399"/>
                                        <a:pt x="1033" y="1443"/>
                                        <a:pt x="1053" y="1463"/>
                                      </a:cubicBezTo>
                                      <a:cubicBezTo>
                                        <a:pt x="1067" y="1477"/>
                                        <a:pt x="1108" y="1481"/>
                                        <a:pt x="1108" y="1481"/>
                                      </a:cubicBezTo>
                                      <a:cubicBezTo>
                                        <a:pt x="1135" y="1509"/>
                                        <a:pt x="1133" y="1523"/>
                                        <a:pt x="1172" y="1536"/>
                                      </a:cubicBezTo>
                                      <a:cubicBezTo>
                                        <a:pt x="1189" y="1589"/>
                                        <a:pt x="1223" y="1588"/>
                                        <a:pt x="1272" y="1600"/>
                                      </a:cubicBezTo>
                                      <a:cubicBezTo>
                                        <a:pt x="1275" y="1609"/>
                                        <a:pt x="1282" y="1628"/>
                                        <a:pt x="1282" y="1628"/>
                                      </a:cubicBezTo>
                                      <a:cubicBezTo>
                                        <a:pt x="1275" y="1616"/>
                                        <a:pt x="1261" y="1605"/>
                                        <a:pt x="1261" y="1591"/>
                                      </a:cubicBezTo>
                                      <a:cubicBezTo>
                                        <a:pt x="1261" y="1580"/>
                                        <a:pt x="1277" y="1608"/>
                                        <a:pt x="1282" y="1618"/>
                                      </a:cubicBezTo>
                                      <a:cubicBezTo>
                                        <a:pt x="1287" y="1629"/>
                                        <a:pt x="1281" y="1647"/>
                                        <a:pt x="1291" y="1655"/>
                                      </a:cubicBezTo>
                                      <a:cubicBezTo>
                                        <a:pt x="1303" y="1665"/>
                                        <a:pt x="1321" y="1661"/>
                                        <a:pt x="1336" y="1664"/>
                                      </a:cubicBezTo>
                                      <a:cubicBezTo>
                                        <a:pt x="1339" y="1673"/>
                                        <a:pt x="1344" y="1682"/>
                                        <a:pt x="1346" y="1692"/>
                                      </a:cubicBezTo>
                                      <a:cubicBezTo>
                                        <a:pt x="1350" y="1713"/>
                                        <a:pt x="1349" y="1735"/>
                                        <a:pt x="1355" y="1756"/>
                                      </a:cubicBezTo>
                                      <a:cubicBezTo>
                                        <a:pt x="1361" y="1775"/>
                                        <a:pt x="1376" y="1791"/>
                                        <a:pt x="1382" y="1810"/>
                                      </a:cubicBezTo>
                                      <a:cubicBezTo>
                                        <a:pt x="1446" y="1789"/>
                                        <a:pt x="1419" y="1786"/>
                                        <a:pt x="1464" y="1801"/>
                                      </a:cubicBezTo>
                                      <a:cubicBezTo>
                                        <a:pt x="1467" y="1810"/>
                                        <a:pt x="1466" y="1823"/>
                                        <a:pt x="1474" y="1829"/>
                                      </a:cubicBezTo>
                                      <a:cubicBezTo>
                                        <a:pt x="1489" y="1840"/>
                                        <a:pt x="1528" y="1847"/>
                                        <a:pt x="1528" y="1847"/>
                                      </a:cubicBezTo>
                                      <a:cubicBezTo>
                                        <a:pt x="1550" y="1906"/>
                                        <a:pt x="1520" y="1847"/>
                                        <a:pt x="1565" y="1884"/>
                                      </a:cubicBezTo>
                                      <a:cubicBezTo>
                                        <a:pt x="1622" y="1931"/>
                                        <a:pt x="1522" y="1901"/>
                                        <a:pt x="1638" y="1920"/>
                                      </a:cubicBezTo>
                                      <a:cubicBezTo>
                                        <a:pt x="1635" y="1929"/>
                                        <a:pt x="1638" y="1944"/>
                                        <a:pt x="1629" y="1948"/>
                                      </a:cubicBezTo>
                                      <a:cubicBezTo>
                                        <a:pt x="1545" y="1991"/>
                                        <a:pt x="1577" y="1922"/>
                                        <a:pt x="1556" y="1984"/>
                                      </a:cubicBezTo>
                                      <a:cubicBezTo>
                                        <a:pt x="1590" y="2037"/>
                                        <a:pt x="1560" y="2034"/>
                                        <a:pt x="1629" y="2048"/>
                                      </a:cubicBezTo>
                                      <a:cubicBezTo>
                                        <a:pt x="1632" y="2060"/>
                                        <a:pt x="1628" y="2078"/>
                                        <a:pt x="1638" y="2085"/>
                                      </a:cubicBezTo>
                                      <a:cubicBezTo>
                                        <a:pt x="1684" y="2118"/>
                                        <a:pt x="1721" y="2066"/>
                                        <a:pt x="1666" y="2121"/>
                                      </a:cubicBezTo>
                                      <a:cubicBezTo>
                                        <a:pt x="1646" y="2306"/>
                                        <a:pt x="1679" y="2246"/>
                                        <a:pt x="1629" y="2322"/>
                                      </a:cubicBezTo>
                                      <a:cubicBezTo>
                                        <a:pt x="1619" y="2382"/>
                                        <a:pt x="1611" y="2443"/>
                                        <a:pt x="1666" y="2478"/>
                                      </a:cubicBezTo>
                                      <a:cubicBezTo>
                                        <a:pt x="1687" y="2542"/>
                                        <a:pt x="1698" y="2621"/>
                                        <a:pt x="1647" y="2670"/>
                                      </a:cubicBezTo>
                                      <a:cubicBezTo>
                                        <a:pt x="1655" y="2748"/>
                                        <a:pt x="1664" y="2791"/>
                                        <a:pt x="1647" y="2871"/>
                                      </a:cubicBezTo>
                                      <a:cubicBezTo>
                                        <a:pt x="1645" y="2880"/>
                                        <a:pt x="1643" y="2852"/>
                                        <a:pt x="1638" y="2844"/>
                                      </a:cubicBezTo>
                                      <a:cubicBezTo>
                                        <a:pt x="1634" y="2836"/>
                                        <a:pt x="1626" y="2831"/>
                                        <a:pt x="1620" y="2825"/>
                                      </a:cubicBezTo>
                                      <a:cubicBezTo>
                                        <a:pt x="1611" y="2828"/>
                                        <a:pt x="1598" y="2826"/>
                                        <a:pt x="1592" y="2834"/>
                                      </a:cubicBezTo>
                                      <a:cubicBezTo>
                                        <a:pt x="1584" y="2844"/>
                                        <a:pt x="1593" y="2863"/>
                                        <a:pt x="1583" y="2871"/>
                                      </a:cubicBezTo>
                                      <a:cubicBezTo>
                                        <a:pt x="1568" y="2884"/>
                                        <a:pt x="1528" y="2889"/>
                                        <a:pt x="1528" y="2889"/>
                                      </a:cubicBezTo>
                                      <a:cubicBezTo>
                                        <a:pt x="1525" y="2898"/>
                                        <a:pt x="1529" y="2916"/>
                                        <a:pt x="1519" y="2917"/>
                                      </a:cubicBezTo>
                                      <a:cubicBezTo>
                                        <a:pt x="1500" y="2920"/>
                                        <a:pt x="1482" y="2904"/>
                                        <a:pt x="1464" y="2898"/>
                                      </a:cubicBezTo>
                                      <a:cubicBezTo>
                                        <a:pt x="1455" y="2895"/>
                                        <a:pt x="1437" y="2889"/>
                                        <a:pt x="1437" y="2889"/>
                                      </a:cubicBezTo>
                                      <a:cubicBezTo>
                                        <a:pt x="1417" y="2950"/>
                                        <a:pt x="1446" y="2890"/>
                                        <a:pt x="1355" y="2926"/>
                                      </a:cubicBezTo>
                                      <a:cubicBezTo>
                                        <a:pt x="1345" y="2930"/>
                                        <a:pt x="1342" y="2944"/>
                                        <a:pt x="1336" y="2953"/>
                                      </a:cubicBezTo>
                                      <a:cubicBezTo>
                                        <a:pt x="1333" y="2971"/>
                                        <a:pt x="1345" y="3003"/>
                                        <a:pt x="1327" y="3008"/>
                                      </a:cubicBezTo>
                                      <a:cubicBezTo>
                                        <a:pt x="1306" y="3014"/>
                                        <a:pt x="1272" y="2972"/>
                                        <a:pt x="1272" y="2972"/>
                                      </a:cubicBezTo>
                                      <a:cubicBezTo>
                                        <a:pt x="1242" y="2975"/>
                                        <a:pt x="1209" y="2969"/>
                                        <a:pt x="1181" y="2981"/>
                                      </a:cubicBezTo>
                                      <a:cubicBezTo>
                                        <a:pt x="1172" y="2985"/>
                                        <a:pt x="1192" y="2999"/>
                                        <a:pt x="1190" y="3008"/>
                                      </a:cubicBezTo>
                                      <a:cubicBezTo>
                                        <a:pt x="1188" y="3019"/>
                                        <a:pt x="1176" y="3026"/>
                                        <a:pt x="1172" y="3036"/>
                                      </a:cubicBezTo>
                                      <a:cubicBezTo>
                                        <a:pt x="1164" y="3053"/>
                                        <a:pt x="1154" y="3090"/>
                                        <a:pt x="1154" y="3090"/>
                                      </a:cubicBezTo>
                                      <a:cubicBezTo>
                                        <a:pt x="1178" y="3164"/>
                                        <a:pt x="1142" y="3079"/>
                                        <a:pt x="1190" y="3127"/>
                                      </a:cubicBezTo>
                                      <a:cubicBezTo>
                                        <a:pt x="1197" y="3134"/>
                                        <a:pt x="1191" y="3148"/>
                                        <a:pt x="1199" y="3154"/>
                                      </a:cubicBezTo>
                                      <a:cubicBezTo>
                                        <a:pt x="1215" y="3165"/>
                                        <a:pt x="1236" y="3167"/>
                                        <a:pt x="1254" y="3173"/>
                                      </a:cubicBezTo>
                                      <a:cubicBezTo>
                                        <a:pt x="1263" y="3176"/>
                                        <a:pt x="1282" y="3182"/>
                                        <a:pt x="1282" y="3182"/>
                                      </a:cubicBezTo>
                                      <a:cubicBezTo>
                                        <a:pt x="1219" y="3203"/>
                                        <a:pt x="1241" y="3187"/>
                                        <a:pt x="1208" y="3218"/>
                                      </a:cubicBezTo>
                                      <a:cubicBezTo>
                                        <a:pt x="1177" y="3198"/>
                                        <a:pt x="1170" y="3175"/>
                                        <a:pt x="1135" y="3164"/>
                                      </a:cubicBezTo>
                                      <a:cubicBezTo>
                                        <a:pt x="1048" y="3175"/>
                                        <a:pt x="968" y="3193"/>
                                        <a:pt x="879" y="3200"/>
                                      </a:cubicBezTo>
                                      <a:cubicBezTo>
                                        <a:pt x="857" y="3337"/>
                                        <a:pt x="894" y="3212"/>
                                        <a:pt x="843" y="3264"/>
                                      </a:cubicBezTo>
                                      <a:cubicBezTo>
                                        <a:pt x="836" y="3271"/>
                                        <a:pt x="843" y="3289"/>
                                        <a:pt x="834" y="3292"/>
                                      </a:cubicBezTo>
                                      <a:cubicBezTo>
                                        <a:pt x="805" y="3303"/>
                                        <a:pt x="773" y="3298"/>
                                        <a:pt x="742" y="3301"/>
                                      </a:cubicBezTo>
                                      <a:cubicBezTo>
                                        <a:pt x="682" y="3341"/>
                                        <a:pt x="682" y="3298"/>
                                        <a:pt x="696" y="3383"/>
                                      </a:cubicBezTo>
                                      <a:cubicBezTo>
                                        <a:pt x="708" y="3380"/>
                                        <a:pt x="721" y="3370"/>
                                        <a:pt x="733" y="3374"/>
                                      </a:cubicBezTo>
                                      <a:cubicBezTo>
                                        <a:pt x="799" y="3396"/>
                                        <a:pt x="702" y="3417"/>
                                        <a:pt x="779" y="3392"/>
                                      </a:cubicBezTo>
                                      <a:cubicBezTo>
                                        <a:pt x="849" y="3415"/>
                                        <a:pt x="815" y="3406"/>
                                        <a:pt x="879" y="3420"/>
                                      </a:cubicBezTo>
                                      <a:cubicBezTo>
                                        <a:pt x="896" y="3486"/>
                                        <a:pt x="894" y="3432"/>
                                        <a:pt x="861" y="3474"/>
                                      </a:cubicBezTo>
                                      <a:cubicBezTo>
                                        <a:pt x="825" y="3520"/>
                                        <a:pt x="891" y="3492"/>
                                        <a:pt x="815" y="3511"/>
                                      </a:cubicBezTo>
                                      <a:cubicBezTo>
                                        <a:pt x="818" y="3590"/>
                                        <a:pt x="831" y="3670"/>
                                        <a:pt x="824" y="3749"/>
                                      </a:cubicBezTo>
                                      <a:cubicBezTo>
                                        <a:pt x="816" y="3833"/>
                                        <a:pt x="675" y="3813"/>
                                        <a:pt x="907" y="3794"/>
                                      </a:cubicBezTo>
                                      <a:cubicBezTo>
                                        <a:pt x="916" y="3788"/>
                                        <a:pt x="924" y="3780"/>
                                        <a:pt x="934" y="3776"/>
                                      </a:cubicBezTo>
                                      <a:cubicBezTo>
                                        <a:pt x="946" y="3771"/>
                                        <a:pt x="961" y="3775"/>
                                        <a:pt x="971" y="3767"/>
                                      </a:cubicBezTo>
                                      <a:cubicBezTo>
                                        <a:pt x="978" y="3761"/>
                                        <a:pt x="975" y="3748"/>
                                        <a:pt x="980" y="3740"/>
                                      </a:cubicBezTo>
                                      <a:cubicBezTo>
                                        <a:pt x="996" y="3712"/>
                                        <a:pt x="1012" y="3718"/>
                                        <a:pt x="1044" y="3712"/>
                                      </a:cubicBezTo>
                                      <a:cubicBezTo>
                                        <a:pt x="1061" y="3644"/>
                                        <a:pt x="1096" y="3664"/>
                                        <a:pt x="1172" y="3657"/>
                                      </a:cubicBezTo>
                                      <a:cubicBezTo>
                                        <a:pt x="1214" y="3643"/>
                                        <a:pt x="1197" y="3632"/>
                                        <a:pt x="1227" y="3602"/>
                                      </a:cubicBezTo>
                                      <a:cubicBezTo>
                                        <a:pt x="1236" y="3605"/>
                                        <a:pt x="1244" y="3612"/>
                                        <a:pt x="1254" y="3612"/>
                                      </a:cubicBezTo>
                                      <a:cubicBezTo>
                                        <a:pt x="1318" y="3612"/>
                                        <a:pt x="1289" y="3564"/>
                                        <a:pt x="1263" y="3538"/>
                                      </a:cubicBezTo>
                                      <a:cubicBezTo>
                                        <a:pt x="1310" y="3523"/>
                                        <a:pt x="1281" y="3526"/>
                                        <a:pt x="1346" y="3548"/>
                                      </a:cubicBezTo>
                                      <a:cubicBezTo>
                                        <a:pt x="1355" y="3551"/>
                                        <a:pt x="1373" y="3557"/>
                                        <a:pt x="1373" y="3557"/>
                                      </a:cubicBezTo>
                                      <a:cubicBezTo>
                                        <a:pt x="1388" y="3554"/>
                                        <a:pt x="1409" y="3560"/>
                                        <a:pt x="1419" y="3548"/>
                                      </a:cubicBezTo>
                                      <a:cubicBezTo>
                                        <a:pt x="1435" y="3528"/>
                                        <a:pt x="1401" y="3502"/>
                                        <a:pt x="1391" y="3493"/>
                                      </a:cubicBezTo>
                                      <a:cubicBezTo>
                                        <a:pt x="1432" y="3480"/>
                                        <a:pt x="1443" y="3482"/>
                                        <a:pt x="1428" y="3438"/>
                                      </a:cubicBezTo>
                                      <a:cubicBezTo>
                                        <a:pt x="1443" y="3435"/>
                                        <a:pt x="1463" y="3440"/>
                                        <a:pt x="1474" y="3429"/>
                                      </a:cubicBezTo>
                                      <a:cubicBezTo>
                                        <a:pt x="1491" y="3411"/>
                                        <a:pt x="1439" y="3384"/>
                                        <a:pt x="1437" y="3383"/>
                                      </a:cubicBezTo>
                                      <a:cubicBezTo>
                                        <a:pt x="1501" y="3362"/>
                                        <a:pt x="1486" y="3383"/>
                                        <a:pt x="1501" y="3337"/>
                                      </a:cubicBezTo>
                                      <a:cubicBezTo>
                                        <a:pt x="1537" y="3375"/>
                                        <a:pt x="1531" y="3337"/>
                                        <a:pt x="1583" y="3356"/>
                                      </a:cubicBezTo>
                                      <a:cubicBezTo>
                                        <a:pt x="1644" y="3345"/>
                                        <a:pt x="1675" y="3327"/>
                                        <a:pt x="1739" y="3319"/>
                                      </a:cubicBezTo>
                                      <a:cubicBezTo>
                                        <a:pt x="1772" y="3269"/>
                                        <a:pt x="1802" y="3280"/>
                                        <a:pt x="1867" y="3273"/>
                                      </a:cubicBezTo>
                                      <a:cubicBezTo>
                                        <a:pt x="1896" y="3230"/>
                                        <a:pt x="1927" y="3221"/>
                                        <a:pt x="1976" y="3209"/>
                                      </a:cubicBezTo>
                                      <a:cubicBezTo>
                                        <a:pt x="1985" y="3203"/>
                                        <a:pt x="1996" y="3199"/>
                                        <a:pt x="2004" y="3191"/>
                                      </a:cubicBezTo>
                                      <a:cubicBezTo>
                                        <a:pt x="2012" y="3183"/>
                                        <a:pt x="2012" y="3168"/>
                                        <a:pt x="2022" y="3164"/>
                                      </a:cubicBezTo>
                                      <a:cubicBezTo>
                                        <a:pt x="2042" y="3155"/>
                                        <a:pt x="2065" y="3157"/>
                                        <a:pt x="2086" y="3154"/>
                                      </a:cubicBezTo>
                                      <a:cubicBezTo>
                                        <a:pt x="2109" y="3119"/>
                                        <a:pt x="2119" y="3114"/>
                                        <a:pt x="2159" y="3127"/>
                                      </a:cubicBezTo>
                                      <a:cubicBezTo>
                                        <a:pt x="2171" y="3124"/>
                                        <a:pt x="2186" y="3126"/>
                                        <a:pt x="2196" y="3118"/>
                                      </a:cubicBezTo>
                                      <a:cubicBezTo>
                                        <a:pt x="2213" y="3104"/>
                                        <a:pt x="2198" y="3069"/>
                                        <a:pt x="2214" y="3054"/>
                                      </a:cubicBezTo>
                                      <a:cubicBezTo>
                                        <a:pt x="2223" y="3045"/>
                                        <a:pt x="2239" y="3048"/>
                                        <a:pt x="2251" y="3045"/>
                                      </a:cubicBezTo>
                                      <a:cubicBezTo>
                                        <a:pt x="2248" y="3024"/>
                                        <a:pt x="2240" y="3002"/>
                                        <a:pt x="2242" y="2981"/>
                                      </a:cubicBezTo>
                                      <a:cubicBezTo>
                                        <a:pt x="2243" y="2972"/>
                                        <a:pt x="2259" y="2971"/>
                                        <a:pt x="2260" y="2962"/>
                                      </a:cubicBezTo>
                                      <a:cubicBezTo>
                                        <a:pt x="2266" y="2901"/>
                                        <a:pt x="2258" y="2899"/>
                                        <a:pt x="2232" y="2862"/>
                                      </a:cubicBezTo>
                                      <a:cubicBezTo>
                                        <a:pt x="2229" y="2841"/>
                                        <a:pt x="2208" y="2813"/>
                                        <a:pt x="2223" y="2798"/>
                                      </a:cubicBezTo>
                                      <a:cubicBezTo>
                                        <a:pt x="2274" y="2747"/>
                                        <a:pt x="2339" y="2822"/>
                                        <a:pt x="2287" y="2770"/>
                                      </a:cubicBezTo>
                                      <a:cubicBezTo>
                                        <a:pt x="2284" y="2761"/>
                                        <a:pt x="2280" y="2752"/>
                                        <a:pt x="2278" y="2743"/>
                                      </a:cubicBezTo>
                                      <a:cubicBezTo>
                                        <a:pt x="2274" y="2719"/>
                                        <a:pt x="2275" y="2694"/>
                                        <a:pt x="2269" y="2670"/>
                                      </a:cubicBezTo>
                                      <a:cubicBezTo>
                                        <a:pt x="2264" y="2650"/>
                                        <a:pt x="2248" y="2634"/>
                                        <a:pt x="2242" y="2615"/>
                                      </a:cubicBezTo>
                                      <a:cubicBezTo>
                                        <a:pt x="2237" y="2572"/>
                                        <a:pt x="2218" y="2520"/>
                                        <a:pt x="2232" y="2478"/>
                                      </a:cubicBezTo>
                                      <a:cubicBezTo>
                                        <a:pt x="2223" y="2424"/>
                                        <a:pt x="2217" y="2363"/>
                                        <a:pt x="2178" y="2322"/>
                                      </a:cubicBezTo>
                                      <a:cubicBezTo>
                                        <a:pt x="2162" y="2279"/>
                                        <a:pt x="2166" y="2265"/>
                                        <a:pt x="2132" y="2231"/>
                                      </a:cubicBezTo>
                                      <a:cubicBezTo>
                                        <a:pt x="2121" y="2156"/>
                                        <a:pt x="2109" y="2154"/>
                                        <a:pt x="2086" y="2085"/>
                                      </a:cubicBezTo>
                                      <a:cubicBezTo>
                                        <a:pt x="2080" y="2067"/>
                                        <a:pt x="2049" y="2072"/>
                                        <a:pt x="2031" y="2066"/>
                                      </a:cubicBezTo>
                                      <a:cubicBezTo>
                                        <a:pt x="2021" y="2062"/>
                                        <a:pt x="2013" y="2054"/>
                                        <a:pt x="2004" y="2048"/>
                                      </a:cubicBezTo>
                                      <a:cubicBezTo>
                                        <a:pt x="1992" y="2012"/>
                                        <a:pt x="1976" y="1993"/>
                                        <a:pt x="1949" y="1966"/>
                                      </a:cubicBezTo>
                                      <a:cubicBezTo>
                                        <a:pt x="1927" y="1897"/>
                                        <a:pt x="1959" y="1977"/>
                                        <a:pt x="1912" y="1920"/>
                                      </a:cubicBezTo>
                                      <a:cubicBezTo>
                                        <a:pt x="1886" y="1888"/>
                                        <a:pt x="1916" y="1884"/>
                                        <a:pt x="1858" y="1865"/>
                                      </a:cubicBezTo>
                                      <a:cubicBezTo>
                                        <a:pt x="1813" y="1822"/>
                                        <a:pt x="1765" y="1856"/>
                                        <a:pt x="1720" y="1801"/>
                                      </a:cubicBezTo>
                                      <a:cubicBezTo>
                                        <a:pt x="1676" y="1747"/>
                                        <a:pt x="1738" y="1798"/>
                                        <a:pt x="1647" y="1737"/>
                                      </a:cubicBezTo>
                                      <a:cubicBezTo>
                                        <a:pt x="1638" y="1731"/>
                                        <a:pt x="1620" y="1719"/>
                                        <a:pt x="1620" y="1719"/>
                                      </a:cubicBezTo>
                                      <a:cubicBezTo>
                                        <a:pt x="1598" y="1686"/>
                                        <a:pt x="1576" y="1650"/>
                                        <a:pt x="1538" y="1637"/>
                                      </a:cubicBezTo>
                                      <a:cubicBezTo>
                                        <a:pt x="1524" y="1623"/>
                                        <a:pt x="1506" y="1614"/>
                                        <a:pt x="1492" y="1600"/>
                                      </a:cubicBezTo>
                                      <a:cubicBezTo>
                                        <a:pt x="1484" y="1592"/>
                                        <a:pt x="1482" y="1580"/>
                                        <a:pt x="1474" y="1573"/>
                                      </a:cubicBezTo>
                                      <a:cubicBezTo>
                                        <a:pt x="1434" y="1538"/>
                                        <a:pt x="1430" y="1539"/>
                                        <a:pt x="1391" y="1527"/>
                                      </a:cubicBezTo>
                                      <a:cubicBezTo>
                                        <a:pt x="1380" y="1511"/>
                                        <a:pt x="1364" y="1498"/>
                                        <a:pt x="1355" y="1481"/>
                                      </a:cubicBezTo>
                                      <a:cubicBezTo>
                                        <a:pt x="1346" y="1464"/>
                                        <a:pt x="1336" y="1426"/>
                                        <a:pt x="1336" y="1426"/>
                                      </a:cubicBezTo>
                                      <a:cubicBezTo>
                                        <a:pt x="1339" y="1417"/>
                                        <a:pt x="1350" y="1408"/>
                                        <a:pt x="1346" y="1399"/>
                                      </a:cubicBezTo>
                                      <a:cubicBezTo>
                                        <a:pt x="1342" y="1390"/>
                                        <a:pt x="1327" y="1394"/>
                                        <a:pt x="1318" y="1390"/>
                                      </a:cubicBezTo>
                                      <a:cubicBezTo>
                                        <a:pt x="1308" y="1385"/>
                                        <a:pt x="1299" y="1379"/>
                                        <a:pt x="1291" y="1372"/>
                                      </a:cubicBezTo>
                                      <a:cubicBezTo>
                                        <a:pt x="1262" y="1348"/>
                                        <a:pt x="1219" y="1320"/>
                                        <a:pt x="1199" y="1289"/>
                                      </a:cubicBezTo>
                                      <a:cubicBezTo>
                                        <a:pt x="1193" y="1280"/>
                                        <a:pt x="1189" y="1269"/>
                                        <a:pt x="1181" y="1262"/>
                                      </a:cubicBezTo>
                                      <a:cubicBezTo>
                                        <a:pt x="1174" y="1256"/>
                                        <a:pt x="1163" y="1256"/>
                                        <a:pt x="1154" y="1253"/>
                                      </a:cubicBezTo>
                                      <a:cubicBezTo>
                                        <a:pt x="1131" y="1230"/>
                                        <a:pt x="1109" y="1217"/>
                                        <a:pt x="1090" y="1189"/>
                                      </a:cubicBezTo>
                                      <a:cubicBezTo>
                                        <a:pt x="1093" y="1168"/>
                                        <a:pt x="1092" y="1145"/>
                                        <a:pt x="1099" y="1125"/>
                                      </a:cubicBezTo>
                                      <a:cubicBezTo>
                                        <a:pt x="1102" y="1117"/>
                                        <a:pt x="1113" y="1114"/>
                                        <a:pt x="1117" y="1106"/>
                                      </a:cubicBezTo>
                                      <a:cubicBezTo>
                                        <a:pt x="1138" y="1064"/>
                                        <a:pt x="1131" y="1036"/>
                                        <a:pt x="1163" y="1006"/>
                                      </a:cubicBezTo>
                                      <a:cubicBezTo>
                                        <a:pt x="1166" y="994"/>
                                        <a:pt x="1166" y="980"/>
                                        <a:pt x="1172" y="969"/>
                                      </a:cubicBezTo>
                                      <a:cubicBezTo>
                                        <a:pt x="1211" y="890"/>
                                        <a:pt x="1227" y="896"/>
                                        <a:pt x="1318" y="887"/>
                                      </a:cubicBezTo>
                                      <a:cubicBezTo>
                                        <a:pt x="1334" y="838"/>
                                        <a:pt x="1371" y="802"/>
                                        <a:pt x="1400" y="759"/>
                                      </a:cubicBezTo>
                                      <a:cubicBezTo>
                                        <a:pt x="1414" y="668"/>
                                        <a:pt x="1405" y="711"/>
                                        <a:pt x="1455" y="658"/>
                                      </a:cubicBezTo>
                                      <a:cubicBezTo>
                                        <a:pt x="1458" y="649"/>
                                        <a:pt x="1455" y="635"/>
                                        <a:pt x="1464" y="631"/>
                                      </a:cubicBezTo>
                                      <a:cubicBezTo>
                                        <a:pt x="1473" y="627"/>
                                        <a:pt x="1482" y="638"/>
                                        <a:pt x="1492" y="640"/>
                                      </a:cubicBezTo>
                                      <a:cubicBezTo>
                                        <a:pt x="1519" y="644"/>
                                        <a:pt x="1547" y="646"/>
                                        <a:pt x="1574" y="649"/>
                                      </a:cubicBezTo>
                                      <a:cubicBezTo>
                                        <a:pt x="1583" y="652"/>
                                        <a:pt x="1592" y="658"/>
                                        <a:pt x="1602" y="658"/>
                                      </a:cubicBezTo>
                                      <a:cubicBezTo>
                                        <a:pt x="1620" y="658"/>
                                        <a:pt x="1647" y="665"/>
                                        <a:pt x="1656" y="649"/>
                                      </a:cubicBezTo>
                                      <a:cubicBezTo>
                                        <a:pt x="1666" y="631"/>
                                        <a:pt x="1631" y="584"/>
                                        <a:pt x="1620" y="567"/>
                                      </a:cubicBezTo>
                                      <a:cubicBezTo>
                                        <a:pt x="1629" y="564"/>
                                        <a:pt x="1638" y="558"/>
                                        <a:pt x="1647" y="558"/>
                                      </a:cubicBezTo>
                                      <a:cubicBezTo>
                                        <a:pt x="1657" y="558"/>
                                        <a:pt x="1665" y="568"/>
                                        <a:pt x="1675" y="567"/>
                                      </a:cubicBezTo>
                                      <a:cubicBezTo>
                                        <a:pt x="1694" y="565"/>
                                        <a:pt x="1730" y="549"/>
                                        <a:pt x="1730" y="549"/>
                                      </a:cubicBezTo>
                                      <a:cubicBezTo>
                                        <a:pt x="1748" y="493"/>
                                        <a:pt x="1799" y="509"/>
                                        <a:pt x="1858" y="503"/>
                                      </a:cubicBezTo>
                                      <a:cubicBezTo>
                                        <a:pt x="1845" y="491"/>
                                        <a:pt x="1837" y="474"/>
                                        <a:pt x="1821" y="466"/>
                                      </a:cubicBezTo>
                                      <a:cubicBezTo>
                                        <a:pt x="1798" y="454"/>
                                        <a:pt x="1771" y="451"/>
                                        <a:pt x="1748" y="439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7647"/>
                                  </a:srgbClr>
                                </a:solidFill>
                                <a:ln w="25550" cap="flat" cmpd="sng">
                                  <a:solidFill>
                                    <a:srgbClr val="CCCC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8" name="Google Shape;118;p13">
                                  <a:extLst>
                                    <a:ext uri="{FF2B5EF4-FFF2-40B4-BE49-F238E27FC236}">
                                      <a16:creationId xmlns:a16="http://schemas.microsoft.com/office/drawing/2014/main" id="{B7703FF4-1622-4167-ADEC-B781FC8DDBF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053" y="556"/>
                                  <a:ext cx="376" cy="351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9" h="398" extrusionOk="0">
                                      <a:moveTo>
                                        <a:pt x="46" y="0"/>
                                      </a:moveTo>
                                      <a:cubicBezTo>
                                        <a:pt x="60" y="42"/>
                                        <a:pt x="65" y="58"/>
                                        <a:pt x="19" y="73"/>
                                      </a:cubicBezTo>
                                      <a:cubicBezTo>
                                        <a:pt x="5" y="115"/>
                                        <a:pt x="0" y="131"/>
                                        <a:pt x="46" y="146"/>
                                      </a:cubicBezTo>
                                      <a:cubicBezTo>
                                        <a:pt x="30" y="196"/>
                                        <a:pt x="32" y="198"/>
                                        <a:pt x="83" y="210"/>
                                      </a:cubicBezTo>
                                      <a:cubicBezTo>
                                        <a:pt x="80" y="228"/>
                                        <a:pt x="69" y="247"/>
                                        <a:pt x="74" y="265"/>
                                      </a:cubicBezTo>
                                      <a:cubicBezTo>
                                        <a:pt x="77" y="274"/>
                                        <a:pt x="92" y="271"/>
                                        <a:pt x="101" y="274"/>
                                      </a:cubicBezTo>
                                      <a:cubicBezTo>
                                        <a:pt x="181" y="298"/>
                                        <a:pt x="101" y="272"/>
                                        <a:pt x="165" y="293"/>
                                      </a:cubicBezTo>
                                      <a:cubicBezTo>
                                        <a:pt x="190" y="371"/>
                                        <a:pt x="176" y="362"/>
                                        <a:pt x="266" y="375"/>
                                      </a:cubicBezTo>
                                      <a:cubicBezTo>
                                        <a:pt x="336" y="398"/>
                                        <a:pt x="340" y="397"/>
                                        <a:pt x="275" y="384"/>
                                      </a:cubicBezTo>
                                      <a:cubicBezTo>
                                        <a:pt x="248" y="367"/>
                                        <a:pt x="224" y="361"/>
                                        <a:pt x="202" y="338"/>
                                      </a:cubicBezTo>
                                      <a:cubicBezTo>
                                        <a:pt x="158" y="205"/>
                                        <a:pt x="290" y="243"/>
                                        <a:pt x="385" y="238"/>
                                      </a:cubicBezTo>
                                      <a:cubicBezTo>
                                        <a:pt x="421" y="214"/>
                                        <a:pt x="411" y="202"/>
                                        <a:pt x="439" y="17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9" name="Google Shape;119;p13">
                                  <a:extLst>
                                    <a:ext uri="{FF2B5EF4-FFF2-40B4-BE49-F238E27FC236}">
                                      <a16:creationId xmlns:a16="http://schemas.microsoft.com/office/drawing/2014/main" id="{5F8F162E-9314-C8AE-400F-4BB8B3ECD13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43" y="449"/>
                                  <a:ext cx="829" cy="46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59" h="527" extrusionOk="0">
                                      <a:moveTo>
                                        <a:pt x="430" y="0"/>
                                      </a:moveTo>
                                      <a:cubicBezTo>
                                        <a:pt x="449" y="6"/>
                                        <a:pt x="465" y="7"/>
                                        <a:pt x="476" y="28"/>
                                      </a:cubicBezTo>
                                      <a:cubicBezTo>
                                        <a:pt x="482" y="39"/>
                                        <a:pt x="475" y="57"/>
                                        <a:pt x="485" y="64"/>
                                      </a:cubicBezTo>
                                      <a:cubicBezTo>
                                        <a:pt x="500" y="75"/>
                                        <a:pt x="522" y="70"/>
                                        <a:pt x="540" y="73"/>
                                      </a:cubicBezTo>
                                      <a:cubicBezTo>
                                        <a:pt x="567" y="101"/>
                                        <a:pt x="565" y="115"/>
                                        <a:pt x="604" y="128"/>
                                      </a:cubicBezTo>
                                      <a:cubicBezTo>
                                        <a:pt x="617" y="142"/>
                                        <a:pt x="623" y="164"/>
                                        <a:pt x="640" y="174"/>
                                      </a:cubicBezTo>
                                      <a:cubicBezTo>
                                        <a:pt x="656" y="184"/>
                                        <a:pt x="695" y="192"/>
                                        <a:pt x="695" y="192"/>
                                      </a:cubicBezTo>
                                      <a:cubicBezTo>
                                        <a:pt x="698" y="201"/>
                                        <a:pt x="696" y="214"/>
                                        <a:pt x="704" y="220"/>
                                      </a:cubicBezTo>
                                      <a:cubicBezTo>
                                        <a:pt x="720" y="231"/>
                                        <a:pt x="759" y="238"/>
                                        <a:pt x="759" y="238"/>
                                      </a:cubicBezTo>
                                      <a:cubicBezTo>
                                        <a:pt x="768" y="251"/>
                                        <a:pt x="781" y="275"/>
                                        <a:pt x="796" y="284"/>
                                      </a:cubicBezTo>
                                      <a:cubicBezTo>
                                        <a:pt x="853" y="319"/>
                                        <a:pt x="793" y="262"/>
                                        <a:pt x="851" y="311"/>
                                      </a:cubicBezTo>
                                      <a:cubicBezTo>
                                        <a:pt x="898" y="350"/>
                                        <a:pt x="856" y="332"/>
                                        <a:pt x="905" y="348"/>
                                      </a:cubicBezTo>
                                      <a:cubicBezTo>
                                        <a:pt x="908" y="357"/>
                                        <a:pt x="908" y="368"/>
                                        <a:pt x="915" y="375"/>
                                      </a:cubicBezTo>
                                      <a:cubicBezTo>
                                        <a:pt x="939" y="399"/>
                                        <a:pt x="959" y="366"/>
                                        <a:pt x="924" y="403"/>
                                      </a:cubicBezTo>
                                      <a:cubicBezTo>
                                        <a:pt x="912" y="438"/>
                                        <a:pt x="931" y="486"/>
                                        <a:pt x="905" y="512"/>
                                      </a:cubicBezTo>
                                      <a:cubicBezTo>
                                        <a:pt x="890" y="527"/>
                                        <a:pt x="862" y="506"/>
                                        <a:pt x="841" y="503"/>
                                      </a:cubicBezTo>
                                      <a:cubicBezTo>
                                        <a:pt x="796" y="436"/>
                                        <a:pt x="773" y="439"/>
                                        <a:pt x="686" y="430"/>
                                      </a:cubicBezTo>
                                      <a:cubicBezTo>
                                        <a:pt x="648" y="417"/>
                                        <a:pt x="625" y="388"/>
                                        <a:pt x="585" y="375"/>
                                      </a:cubicBezTo>
                                      <a:cubicBezTo>
                                        <a:pt x="549" y="320"/>
                                        <a:pt x="589" y="369"/>
                                        <a:pt x="540" y="339"/>
                                      </a:cubicBezTo>
                                      <a:cubicBezTo>
                                        <a:pt x="503" y="316"/>
                                        <a:pt x="506" y="305"/>
                                        <a:pt x="457" y="293"/>
                                      </a:cubicBezTo>
                                      <a:cubicBezTo>
                                        <a:pt x="433" y="256"/>
                                        <a:pt x="423" y="266"/>
                                        <a:pt x="393" y="238"/>
                                      </a:cubicBezTo>
                                      <a:cubicBezTo>
                                        <a:pt x="372" y="174"/>
                                        <a:pt x="393" y="189"/>
                                        <a:pt x="348" y="174"/>
                                      </a:cubicBezTo>
                                      <a:cubicBezTo>
                                        <a:pt x="314" y="142"/>
                                        <a:pt x="296" y="161"/>
                                        <a:pt x="256" y="174"/>
                                      </a:cubicBezTo>
                                      <a:cubicBezTo>
                                        <a:pt x="208" y="158"/>
                                        <a:pt x="226" y="135"/>
                                        <a:pt x="192" y="119"/>
                                      </a:cubicBezTo>
                                      <a:cubicBezTo>
                                        <a:pt x="175" y="111"/>
                                        <a:pt x="137" y="101"/>
                                        <a:pt x="137" y="101"/>
                                      </a:cubicBezTo>
                                      <a:cubicBezTo>
                                        <a:pt x="104" y="50"/>
                                        <a:pt x="58" y="37"/>
                                        <a:pt x="0" y="37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Google Shape;120;p13">
                                  <a:extLst>
                                    <a:ext uri="{FF2B5EF4-FFF2-40B4-BE49-F238E27FC236}">
                                      <a16:creationId xmlns:a16="http://schemas.microsoft.com/office/drawing/2014/main" id="{17414727-777C-7192-C61C-53DFAFD289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41" y="954"/>
                                  <a:ext cx="369" cy="17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0" h="202" extrusionOk="0">
                                      <a:moveTo>
                                        <a:pt x="0" y="1"/>
                                      </a:moveTo>
                                      <a:cubicBezTo>
                                        <a:pt x="18" y="4"/>
                                        <a:pt x="36" y="10"/>
                                        <a:pt x="55" y="10"/>
                                      </a:cubicBezTo>
                                      <a:cubicBezTo>
                                        <a:pt x="64" y="10"/>
                                        <a:pt x="73" y="0"/>
                                        <a:pt x="82" y="1"/>
                                      </a:cubicBezTo>
                                      <a:cubicBezTo>
                                        <a:pt x="101" y="3"/>
                                        <a:pt x="119" y="13"/>
                                        <a:pt x="137" y="19"/>
                                      </a:cubicBezTo>
                                      <a:cubicBezTo>
                                        <a:pt x="146" y="22"/>
                                        <a:pt x="165" y="28"/>
                                        <a:pt x="165" y="28"/>
                                      </a:cubicBezTo>
                                      <a:cubicBezTo>
                                        <a:pt x="190" y="54"/>
                                        <a:pt x="212" y="56"/>
                                        <a:pt x="247" y="65"/>
                                      </a:cubicBezTo>
                                      <a:cubicBezTo>
                                        <a:pt x="273" y="82"/>
                                        <a:pt x="294" y="103"/>
                                        <a:pt x="320" y="120"/>
                                      </a:cubicBezTo>
                                      <a:cubicBezTo>
                                        <a:pt x="326" y="129"/>
                                        <a:pt x="333" y="137"/>
                                        <a:pt x="338" y="147"/>
                                      </a:cubicBezTo>
                                      <a:cubicBezTo>
                                        <a:pt x="342" y="156"/>
                                        <a:pt x="339" y="169"/>
                                        <a:pt x="347" y="175"/>
                                      </a:cubicBezTo>
                                      <a:cubicBezTo>
                                        <a:pt x="363" y="186"/>
                                        <a:pt x="384" y="187"/>
                                        <a:pt x="402" y="193"/>
                                      </a:cubicBezTo>
                                      <a:cubicBezTo>
                                        <a:pt x="411" y="196"/>
                                        <a:pt x="430" y="202"/>
                                        <a:pt x="430" y="202"/>
                                      </a:cubicBezTo>
                                      <a:cubicBezTo>
                                        <a:pt x="430" y="202"/>
                                        <a:pt x="411" y="196"/>
                                        <a:pt x="402" y="193"/>
                                      </a:cubicBezTo>
                                      <a:cubicBezTo>
                                        <a:pt x="384" y="187"/>
                                        <a:pt x="365" y="187"/>
                                        <a:pt x="347" y="184"/>
                                      </a:cubicBezTo>
                                      <a:cubicBezTo>
                                        <a:pt x="344" y="175"/>
                                        <a:pt x="347" y="159"/>
                                        <a:pt x="338" y="156"/>
                                      </a:cubicBezTo>
                                      <a:cubicBezTo>
                                        <a:pt x="308" y="146"/>
                                        <a:pt x="291" y="168"/>
                                        <a:pt x="274" y="184"/>
                                      </a:cubicBezTo>
                                      <a:cubicBezTo>
                                        <a:pt x="210" y="163"/>
                                        <a:pt x="237" y="173"/>
                                        <a:pt x="192" y="156"/>
                                      </a:cubicBezTo>
                                      <a:cubicBezTo>
                                        <a:pt x="165" y="184"/>
                                        <a:pt x="148" y="184"/>
                                        <a:pt x="110" y="1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Google Shape;121;p13">
                                  <a:extLst>
                                    <a:ext uri="{FF2B5EF4-FFF2-40B4-BE49-F238E27FC236}">
                                      <a16:creationId xmlns:a16="http://schemas.microsoft.com/office/drawing/2014/main" id="{A61F7646-74FC-A1F2-6217-4988FA9E05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45" y="1153"/>
                                  <a:ext cx="441" cy="25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512" h="293" extrusionOk="0">
                                      <a:moveTo>
                                        <a:pt x="0" y="0"/>
                                      </a:moveTo>
                                      <a:cubicBezTo>
                                        <a:pt x="9" y="3"/>
                                        <a:pt x="22" y="2"/>
                                        <a:pt x="28" y="10"/>
                                      </a:cubicBezTo>
                                      <a:cubicBezTo>
                                        <a:pt x="36" y="20"/>
                                        <a:pt x="26" y="41"/>
                                        <a:pt x="37" y="46"/>
                                      </a:cubicBezTo>
                                      <a:cubicBezTo>
                                        <a:pt x="62" y="58"/>
                                        <a:pt x="92" y="52"/>
                                        <a:pt x="119" y="55"/>
                                      </a:cubicBezTo>
                                      <a:cubicBezTo>
                                        <a:pt x="152" y="89"/>
                                        <a:pt x="136" y="62"/>
                                        <a:pt x="110" y="83"/>
                                      </a:cubicBezTo>
                                      <a:cubicBezTo>
                                        <a:pt x="102" y="90"/>
                                        <a:pt x="98" y="101"/>
                                        <a:pt x="92" y="110"/>
                                      </a:cubicBezTo>
                                      <a:cubicBezTo>
                                        <a:pt x="171" y="136"/>
                                        <a:pt x="73" y="99"/>
                                        <a:pt x="137" y="138"/>
                                      </a:cubicBezTo>
                                      <a:cubicBezTo>
                                        <a:pt x="145" y="143"/>
                                        <a:pt x="196" y="155"/>
                                        <a:pt x="201" y="156"/>
                                      </a:cubicBezTo>
                                      <a:cubicBezTo>
                                        <a:pt x="245" y="198"/>
                                        <a:pt x="186" y="149"/>
                                        <a:pt x="265" y="183"/>
                                      </a:cubicBezTo>
                                      <a:cubicBezTo>
                                        <a:pt x="273" y="187"/>
                                        <a:pt x="277" y="196"/>
                                        <a:pt x="284" y="202"/>
                                      </a:cubicBezTo>
                                      <a:cubicBezTo>
                                        <a:pt x="309" y="222"/>
                                        <a:pt x="310" y="220"/>
                                        <a:pt x="339" y="229"/>
                                      </a:cubicBezTo>
                                      <a:cubicBezTo>
                                        <a:pt x="348" y="235"/>
                                        <a:pt x="356" y="242"/>
                                        <a:pt x="366" y="247"/>
                                      </a:cubicBezTo>
                                      <a:cubicBezTo>
                                        <a:pt x="374" y="251"/>
                                        <a:pt x="385" y="251"/>
                                        <a:pt x="393" y="256"/>
                                      </a:cubicBezTo>
                                      <a:cubicBezTo>
                                        <a:pt x="410" y="266"/>
                                        <a:pt x="423" y="282"/>
                                        <a:pt x="439" y="293"/>
                                      </a:cubicBezTo>
                                      <a:cubicBezTo>
                                        <a:pt x="506" y="284"/>
                                        <a:pt x="481" y="284"/>
                                        <a:pt x="512" y="2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Google Shape;122;p13">
                                  <a:extLst>
                                    <a:ext uri="{FF2B5EF4-FFF2-40B4-BE49-F238E27FC236}">
                                      <a16:creationId xmlns:a16="http://schemas.microsoft.com/office/drawing/2014/main" id="{F032129D-52D7-963B-2C29-573EEB9F638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25" y="2023"/>
                                  <a:ext cx="223" cy="48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65" h="549" extrusionOk="0">
                                      <a:moveTo>
                                        <a:pt x="256" y="0"/>
                                      </a:moveTo>
                                      <a:cubicBezTo>
                                        <a:pt x="223" y="34"/>
                                        <a:pt x="206" y="81"/>
                                        <a:pt x="265" y="101"/>
                                      </a:cubicBezTo>
                                      <a:cubicBezTo>
                                        <a:pt x="265" y="105"/>
                                        <a:pt x="252" y="230"/>
                                        <a:pt x="238" y="247"/>
                                      </a:cubicBezTo>
                                      <a:cubicBezTo>
                                        <a:pt x="232" y="255"/>
                                        <a:pt x="219" y="253"/>
                                        <a:pt x="210" y="256"/>
                                      </a:cubicBezTo>
                                      <a:cubicBezTo>
                                        <a:pt x="168" y="300"/>
                                        <a:pt x="219" y="336"/>
                                        <a:pt x="155" y="357"/>
                                      </a:cubicBezTo>
                                      <a:cubicBezTo>
                                        <a:pt x="158" y="366"/>
                                        <a:pt x="158" y="377"/>
                                        <a:pt x="165" y="384"/>
                                      </a:cubicBezTo>
                                      <a:cubicBezTo>
                                        <a:pt x="172" y="391"/>
                                        <a:pt x="192" y="384"/>
                                        <a:pt x="192" y="394"/>
                                      </a:cubicBezTo>
                                      <a:cubicBezTo>
                                        <a:pt x="192" y="407"/>
                                        <a:pt x="175" y="413"/>
                                        <a:pt x="165" y="421"/>
                                      </a:cubicBezTo>
                                      <a:cubicBezTo>
                                        <a:pt x="117" y="459"/>
                                        <a:pt x="124" y="453"/>
                                        <a:pt x="82" y="467"/>
                                      </a:cubicBezTo>
                                      <a:cubicBezTo>
                                        <a:pt x="55" y="485"/>
                                        <a:pt x="52" y="482"/>
                                        <a:pt x="37" y="512"/>
                                      </a:cubicBezTo>
                                      <a:cubicBezTo>
                                        <a:pt x="33" y="521"/>
                                        <a:pt x="34" y="533"/>
                                        <a:pt x="27" y="540"/>
                                      </a:cubicBezTo>
                                      <a:cubicBezTo>
                                        <a:pt x="20" y="547"/>
                                        <a:pt x="0" y="549"/>
                                        <a:pt x="0" y="54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" name="Google Shape;123;p13">
                                  <a:extLst>
                                    <a:ext uri="{FF2B5EF4-FFF2-40B4-BE49-F238E27FC236}">
                                      <a16:creationId xmlns:a16="http://schemas.microsoft.com/office/drawing/2014/main" id="{54A4A926-7C66-A38D-C703-C1B971DBA8C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58" y="2702"/>
                                  <a:ext cx="359" cy="15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20" h="174" extrusionOk="0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4" name="Google Shape;124;p13">
                                <a:extLst>
                                  <a:ext uri="{FF2B5EF4-FFF2-40B4-BE49-F238E27FC236}">
                                    <a16:creationId xmlns:a16="http://schemas.microsoft.com/office/drawing/2014/main" id="{C8A8EB3B-61F1-E158-3B86-92F2A56690E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917" y="3183"/>
                                <a:ext cx="432" cy="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3" h="319" extrusionOk="0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008000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lIns="68569" tIns="34275" rIns="68569" bIns="34275" anchor="ctr"/>
                              <a:lstStyle/>
                              <a:p>
                                <a:pPr marL="0" marR="0" lvl="0" indent="0" algn="l" defTabSz="6858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Times New Roman"/>
                                  <a:ea typeface="Times New Roman"/>
                                  <a:cs typeface="Times New Roman"/>
                                  <a:sym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Google Shape;125;p13">
                              <a:extLst>
                                <a:ext uri="{FF2B5EF4-FFF2-40B4-BE49-F238E27FC236}">
                                  <a16:creationId xmlns:a16="http://schemas.microsoft.com/office/drawing/2014/main" id="{F39AA61E-E39A-C575-5687-1B76C4BFF9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96" y="293"/>
                              <a:ext cx="373" cy="71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" h="795" extrusionOk="0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08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lIns="68569" tIns="34275" rIns="68569" bIns="34275" anchor="ctr"/>
                            <a:lstStyle/>
                            <a:p>
                              <a:pPr marL="0" marR="0" lvl="0" indent="0" algn="l" defTabSz="6858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6" name="Google Shape;126;p13">
                            <a:extLst>
                              <a:ext uri="{FF2B5EF4-FFF2-40B4-BE49-F238E27FC236}">
                                <a16:creationId xmlns:a16="http://schemas.microsoft.com/office/drawing/2014/main" id="{EE48B233-DC26-EAD1-98BD-16B91CA50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28" y="2340"/>
                            <a:ext cx="211" cy="36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50" h="408" extrusionOk="0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8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lIns="68569" tIns="34275" rIns="68569" bIns="34275" anchor="ctr"/>
                          <a:lstStyle/>
                          <a:p>
                            <a:pPr marL="0" marR="0" lvl="0" indent="0" algn="l" defTabSz="6858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127" name="Google Shape;127;p13">
                          <a:extLst>
                            <a:ext uri="{FF2B5EF4-FFF2-40B4-BE49-F238E27FC236}">
                              <a16:creationId xmlns:a16="http://schemas.microsoft.com/office/drawing/2014/main" id="{AFECCE60-4211-B118-F2DE-64DF90096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" y="3158"/>
                          <a:ext cx="293" cy="15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183" extrusionOk="0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8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lIns="68569" tIns="34275" rIns="68569" bIns="34275" anchor="ctr"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28" name="Google Shape;128;p13">
                        <a:extLst>
                          <a:ext uri="{FF2B5EF4-FFF2-40B4-BE49-F238E27FC236}">
                            <a16:creationId xmlns:a16="http://schemas.microsoft.com/office/drawing/2014/main" id="{6982D198-9529-F860-882F-ECCBF06613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28" y="2919"/>
                        <a:ext cx="498" cy="4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9" h="475" extrusionOk="0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lIns="68569" tIns="34275" rIns="68569" bIns="34275" anchor="ctr"/>
                      <a:lstStyle/>
                      <a:p>
                        <a:pPr marL="0" marR="0" lvl="0" indent="0" algn="l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</p:grpSp>
                <p:sp>
                  <p:nvSpPr>
                    <p:cNvPr id="129" name="Google Shape;129;p13">
                      <a:extLst>
                        <a:ext uri="{FF2B5EF4-FFF2-40B4-BE49-F238E27FC236}">
                          <a16:creationId xmlns:a16="http://schemas.microsoft.com/office/drawing/2014/main" id="{333A82FC-CB13-453F-8C39-20E0AEB77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5" y="820"/>
                      <a:ext cx="28" cy="3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rgbClr val="80008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Tx/>
                        <a:buNone/>
                        <a:tabLst/>
                        <a:defRPr/>
                      </a:pPr>
                      <a:endParaRPr kumimoji="0" sz="15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" name="Google Shape;130;p13">
                    <a:extLst>
                      <a:ext uri="{FF2B5EF4-FFF2-40B4-BE49-F238E27FC236}">
                        <a16:creationId xmlns:a16="http://schemas.microsoft.com/office/drawing/2014/main" id="{827871B1-D792-12DC-A899-4463CABA8356}"/>
                      </a:ext>
                    </a:extLst>
                  </p:cNvPr>
                  <p:cNvSpPr/>
                  <p:nvPr/>
                </p:nvSpPr>
                <p:spPr>
                  <a:xfrm>
                    <a:off x="3025" y="1352"/>
                    <a:ext cx="28" cy="3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rgbClr val="80008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100"/>
                      <a:buFontTx/>
                      <a:buNone/>
                      <a:tabLst/>
                      <a:defRPr/>
                    </a:pPr>
                    <a:endParaRPr kumimoji="0" sz="15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13">
                  <a:extLst>
                    <a:ext uri="{FF2B5EF4-FFF2-40B4-BE49-F238E27FC236}">
                      <a16:creationId xmlns:a16="http://schemas.microsoft.com/office/drawing/2014/main" id="{7738175F-B7AA-F4D2-A799-4DE64CAA15ED}"/>
                    </a:ext>
                  </a:extLst>
                </p:cNvPr>
                <p:cNvSpPr/>
                <p:nvPr/>
              </p:nvSpPr>
              <p:spPr>
                <a:xfrm>
                  <a:off x="3405" y="3194"/>
                  <a:ext cx="28" cy="3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80008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lIns="68569" tIns="34275" rIns="68569" bIns="34275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Tx/>
                    <a:buNone/>
                    <a:tabLst/>
                    <a:defRPr/>
                  </a:pPr>
                  <a:endParaRPr kumimoji="0" sz="15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13">
                <a:extLst>
                  <a:ext uri="{FF2B5EF4-FFF2-40B4-BE49-F238E27FC236}">
                    <a16:creationId xmlns:a16="http://schemas.microsoft.com/office/drawing/2014/main" id="{5FD0EB81-998B-0473-D259-94B6273A0B97}"/>
                  </a:ext>
                </a:extLst>
              </p:cNvPr>
              <p:cNvSpPr/>
              <p:nvPr/>
            </p:nvSpPr>
            <p:spPr>
              <a:xfrm>
                <a:off x="3671" y="200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800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lIns="68569" tIns="34275" rIns="68569" bIns="3427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Tx/>
                  <a:buNone/>
                  <a:tabLst/>
                  <a:defRPr/>
                </a:pPr>
                <a:endParaRPr kumimoji="0" sz="15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>
              <a:extLst>
                <a:ext uri="{FF2B5EF4-FFF2-40B4-BE49-F238E27FC236}">
                  <a16:creationId xmlns:a16="http://schemas.microsoft.com/office/drawing/2014/main" id="{C292262D-B01B-09C3-D92B-5A72AF6B2D43}"/>
                </a:ext>
              </a:extLst>
            </p:cNvPr>
            <p:cNvSpPr/>
            <p:nvPr/>
          </p:nvSpPr>
          <p:spPr>
            <a:xfrm>
              <a:off x="3253" y="943"/>
              <a:ext cx="28" cy="3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8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68569" tIns="34275" rIns="68569" bIns="342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Tx/>
                <a:buNone/>
                <a:tabLst/>
                <a:defRPr/>
              </a:pPr>
              <a:endParaRPr kumimoji="0" sz="15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33" name="Google Shape;134;p13">
            <a:extLst>
              <a:ext uri="{FF2B5EF4-FFF2-40B4-BE49-F238E27FC236}">
                <a16:creationId xmlns:a16="http://schemas.microsoft.com/office/drawing/2014/main" id="{C6B1DFD2-A5A2-E991-5710-299AB800FE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29226"/>
            <a:ext cx="342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13">
            <a:extLst>
              <a:ext uri="{FF2B5EF4-FFF2-40B4-BE49-F238E27FC236}">
                <a16:creationId xmlns:a16="http://schemas.microsoft.com/office/drawing/2014/main" id="{50944049-A3C0-7DFB-A547-F78D7907134A}"/>
              </a:ext>
            </a:extLst>
          </p:cNvPr>
          <p:cNvSpPr txBox="1"/>
          <p:nvPr/>
        </p:nvSpPr>
        <p:spPr>
          <a:xfrm>
            <a:off x="4638675" y="1500189"/>
            <a:ext cx="3729038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>
            <a:extLst>
              <a:ext uri="{FF2B5EF4-FFF2-40B4-BE49-F238E27FC236}">
                <a16:creationId xmlns:a16="http://schemas.microsoft.com/office/drawing/2014/main" id="{FA26F6FC-7342-1588-10B6-AD0C2A952577}"/>
              </a:ext>
            </a:extLst>
          </p:cNvPr>
          <p:cNvSpPr txBox="1"/>
          <p:nvPr/>
        </p:nvSpPr>
        <p:spPr>
          <a:xfrm>
            <a:off x="4252914" y="3857626"/>
            <a:ext cx="3729037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36" name="Google Shape;137;p13">
            <a:extLst>
              <a:ext uri="{FF2B5EF4-FFF2-40B4-BE49-F238E27FC236}">
                <a16:creationId xmlns:a16="http://schemas.microsoft.com/office/drawing/2014/main" id="{4DF7E0C1-E21A-2FCF-F931-C87ED65D4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494338"/>
            <a:ext cx="557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Google Shape;138;p13">
            <a:extLst>
              <a:ext uri="{FF2B5EF4-FFF2-40B4-BE49-F238E27FC236}">
                <a16:creationId xmlns:a16="http://schemas.microsoft.com/office/drawing/2014/main" id="{6EBF4ECA-E579-AB2C-786C-A2903F8A01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4859338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Google Shape;139;p13">
            <a:extLst>
              <a:ext uri="{FF2B5EF4-FFF2-40B4-BE49-F238E27FC236}">
                <a16:creationId xmlns:a16="http://schemas.microsoft.com/office/drawing/2014/main" id="{4E3EE3E6-3DA8-26B6-7432-FBD23D02EB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5203826"/>
            <a:ext cx="557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13">
            <a:extLst>
              <a:ext uri="{FF2B5EF4-FFF2-40B4-BE49-F238E27FC236}">
                <a16:creationId xmlns:a16="http://schemas.microsoft.com/office/drawing/2014/main" id="{3454E93A-4A60-76A0-C1B2-CBAD5395024E}"/>
              </a:ext>
            </a:extLst>
          </p:cNvPr>
          <p:cNvSpPr/>
          <p:nvPr/>
        </p:nvSpPr>
        <p:spPr>
          <a:xfrm>
            <a:off x="8526464" y="2228850"/>
            <a:ext cx="1838325" cy="14541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LỚP 7</a:t>
            </a:r>
            <a:endParaRPr kumimoji="0" lang="en-US" altLang="en-US" sz="4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FF3D7-BCE6-5AF8-8399-36BF091570D3}"/>
              </a:ext>
            </a:extLst>
          </p:cNvPr>
          <p:cNvGrpSpPr/>
          <p:nvPr/>
        </p:nvGrpSpPr>
        <p:grpSpPr>
          <a:xfrm>
            <a:off x="1563687" y="889795"/>
            <a:ext cx="9145588" cy="5095875"/>
            <a:chOff x="1577975" y="962026"/>
            <a:chExt cx="9145588" cy="5095875"/>
          </a:xfrm>
        </p:grpSpPr>
        <p:pic>
          <p:nvPicPr>
            <p:cNvPr id="34819" name="Google Shape;93;p13">
              <a:extLst>
                <a:ext uri="{FF2B5EF4-FFF2-40B4-BE49-F238E27FC236}">
                  <a16:creationId xmlns:a16="http://schemas.microsoft.com/office/drawing/2014/main" id="{377C6FB2-799B-EB4C-66CB-B080FBD638B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962026"/>
              <a:ext cx="9145588" cy="509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05" name="Google Shape;105;p13">
              <a:extLst>
                <a:ext uri="{FF2B5EF4-FFF2-40B4-BE49-F238E27FC236}">
                  <a16:creationId xmlns:a16="http://schemas.microsoft.com/office/drawing/2014/main" id="{B58317BB-A337-B3C8-0902-2B3A2954D2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2913" y="1860550"/>
              <a:ext cx="3744912" cy="351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8BADD631-16A3-77ED-43D7-858A4413EC0D}"/>
                </a:ext>
              </a:extLst>
            </p:cNvPr>
            <p:cNvSpPr/>
            <p:nvPr/>
          </p:nvSpPr>
          <p:spPr>
            <a:xfrm>
              <a:off x="2159001" y="2203450"/>
              <a:ext cx="1603375" cy="14541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6000"/>
                <a:buFontTx/>
                <a:buNone/>
                <a:tabLst/>
                <a:defRPr/>
              </a:pPr>
              <a:r>
                <a:rPr kumimoji="0" lang="en-US" alt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LỊCH SỬ </a:t>
              </a:r>
              <a:endParaRPr kumimoji="0" lang="en-US" altLang="en-US" sz="45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Google Shape;142;p13">
              <a:extLst>
                <a:ext uri="{FF2B5EF4-FFF2-40B4-BE49-F238E27FC236}">
                  <a16:creationId xmlns:a16="http://schemas.microsoft.com/office/drawing/2014/main" id="{8048BDF1-4469-A510-2C26-E6BF9C6EBE4D}"/>
                </a:ext>
              </a:extLst>
            </p:cNvPr>
            <p:cNvSpPr/>
            <p:nvPr/>
          </p:nvSpPr>
          <p:spPr>
            <a:xfrm>
              <a:off x="2270126" y="979488"/>
              <a:ext cx="7597775" cy="900112"/>
            </a:xfrm>
            <a:prstGeom prst="rect">
              <a:avLst/>
            </a:prstGeom>
            <a:solidFill>
              <a:srgbClr val="CBEDDE">
                <a:alpha val="94901"/>
              </a:srgbClr>
            </a:solidFill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NHIỆT LIỆT CHÀO MỪNG QUÝ THẦY CÔ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VỀ DỰ GIỜ THĂM LỚP!</a:t>
              </a:r>
            </a:p>
          </p:txBody>
        </p:sp>
      </p:grpSp>
      <p:pic>
        <p:nvPicPr>
          <p:cNvPr id="143" name="Google Shape;143;p13">
            <a:extLst>
              <a:ext uri="{FF2B5EF4-FFF2-40B4-BE49-F238E27FC236}">
                <a16:creationId xmlns:a16="http://schemas.microsoft.com/office/drawing/2014/main" id="{67D9F2FE-317A-74B7-16F7-6D238D05CB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258674" y="2240954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30808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53183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2424</TotalTime>
  <Words>1453</Words>
  <PresentationFormat>Widescreen</PresentationFormat>
  <Paragraphs>221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.VnArial</vt:lpstr>
      <vt:lpstr>A3.OpenSansBold-San</vt:lpstr>
      <vt:lpstr>A3.OpenSans-San</vt:lpstr>
      <vt:lpstr>Apple Chancery</vt:lpstr>
      <vt:lpstr>Arial</vt:lpstr>
      <vt:lpstr>Bebas Neue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Custom Design</vt:lpstr>
      <vt:lpstr>1_Default Design</vt:lpstr>
      <vt:lpstr>1_Office Theme</vt:lpstr>
      <vt:lpstr>2_Default Design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2022-07-07T14:06:49Z</dcterms:created>
  <dcterms:modified xsi:type="dcterms:W3CDTF">2022-07-20T14:50:32Z</dcterms:modified>
</cp:coreProperties>
</file>