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Lst>
  <p:sldIdLst>
    <p:sldId id="259" r:id="rId4"/>
    <p:sldId id="262" r:id="rId5"/>
    <p:sldId id="547" r:id="rId6"/>
    <p:sldId id="543" r:id="rId7"/>
    <p:sldId id="544" r:id="rId8"/>
    <p:sldId id="548" r:id="rId9"/>
    <p:sldId id="545" r:id="rId10"/>
    <p:sldId id="546" r:id="rId11"/>
    <p:sldId id="264" r:id="rId12"/>
    <p:sldId id="256" r:id="rId13"/>
    <p:sldId id="260" r:id="rId14"/>
    <p:sldId id="325" r:id="rId15"/>
    <p:sldId id="555" r:id="rId16"/>
    <p:sldId id="558" r:id="rId17"/>
    <p:sldId id="550" r:id="rId18"/>
    <p:sldId id="556" r:id="rId19"/>
    <p:sldId id="554" r:id="rId20"/>
    <p:sldId id="553" r:id="rId21"/>
    <p:sldId id="561" r:id="rId22"/>
    <p:sldId id="552" r:id="rId23"/>
    <p:sldId id="330" r:id="rId24"/>
    <p:sldId id="348" r:id="rId25"/>
    <p:sldId id="333" r:id="rId26"/>
    <p:sldId id="332" r:id="rId27"/>
    <p:sldId id="334" r:id="rId28"/>
    <p:sldId id="341" r:id="rId29"/>
    <p:sldId id="337" r:id="rId30"/>
    <p:sldId id="257" r:id="rId31"/>
    <p:sldId id="565" r:id="rId32"/>
    <p:sldId id="265" r:id="rId33"/>
    <p:sldId id="567" r:id="rId34"/>
    <p:sldId id="564" r:id="rId35"/>
    <p:sldId id="312" r:id="rId36"/>
    <p:sldId id="295" r:id="rId37"/>
    <p:sldId id="294" r:id="rId38"/>
    <p:sldId id="319" r:id="rId39"/>
    <p:sldId id="320" r:id="rId40"/>
    <p:sldId id="563" r:id="rId41"/>
    <p:sldId id="568" r:id="rId42"/>
    <p:sldId id="572" r:id="rId43"/>
    <p:sldId id="573" r:id="rId44"/>
    <p:sldId id="571" r:id="rId45"/>
    <p:sldId id="570" r:id="rId46"/>
    <p:sldId id="569" r:id="rId47"/>
    <p:sldId id="261" r:id="rId48"/>
    <p:sldId id="258" r:id="rId49"/>
    <p:sldId id="263" r:id="rId50"/>
    <p:sldId id="574" r:id="rId51"/>
  </p:sldIdLst>
  <p:sldSz cx="18288000" cy="10287000"/>
  <p:notesSz cx="6858000" cy="9144000"/>
  <p:embeddedFontLst>
    <p:embeddedFont>
      <p:font typeface=".VnTime" panose="020B7200000000000000" pitchFamily="34" charset="0"/>
      <p:regular r:id="rId52"/>
      <p:bold r:id="rId53"/>
      <p:italic r:id="rId54"/>
      <p:boldItalic r:id="rId55"/>
    </p:embeddedFont>
    <p:embeddedFont>
      <p:font typeface=".VnTimeH" panose="020B7200000000000000" pitchFamily="3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
      <p:font typeface="Montserrat Classic Bold" panose="020B0604020202020204" charset="0"/>
      <p:regular r:id="rId64"/>
    </p:embeddedFont>
    <p:embeddedFont>
      <p:font typeface="Old Standard Italics" panose="020B0604020202020204" charset="0"/>
      <p:regular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4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33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font" Target="fonts/font10.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6.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269D9-A9EB-4D0B-85A5-8C8914412AE4}" type="doc">
      <dgm:prSet loTypeId="urn:microsoft.com/office/officeart/2005/8/layout/pyramid2" loCatId="list" qsTypeId="urn:microsoft.com/office/officeart/2005/8/quickstyle/simple1" qsCatId="simple" csTypeId="urn:microsoft.com/office/officeart/2005/8/colors/colorful1" csCatId="colorful" phldr="1"/>
      <dgm:spPr/>
    </dgm:pt>
    <dgm:pt modelId="{7F11F2EA-CC8B-4C48-BEAC-B436E5E69321}">
      <dgm:prSet phldrT="[Text]" custT="1"/>
      <dgm:spPr/>
      <dgm:t>
        <a:bodyPr/>
        <a:lstStyle/>
        <a:p>
          <a:pPr algn="ctr"/>
          <a:r>
            <a:rPr lang="vi-VN" sz="3200" b="1" dirty="0">
              <a:latin typeface="Arial" panose="020B0604020202020204" pitchFamily="34" charset="0"/>
              <a:ea typeface="SimSun" panose="02010600030101010101" pitchFamily="2" charset="-122"/>
              <a:cs typeface="Arial" panose="020B0604020202020204" pitchFamily="34" charset="0"/>
            </a:rPr>
            <a:t>NỘI DUNG</a:t>
          </a:r>
        </a:p>
        <a:p>
          <a:pPr algn="just"/>
          <a:r>
            <a:rPr lang="fr-FR" sz="3200" dirty="0" err="1">
              <a:effectLst/>
              <a:latin typeface="Arial" panose="020B0604020202020204" pitchFamily="34" charset="0"/>
              <a:ea typeface="SimSun" panose="02010600030101010101" pitchFamily="2" charset="-122"/>
              <a:cs typeface="Arial" panose="020B0604020202020204" pitchFamily="34" charset="0"/>
            </a:rPr>
            <a:t>Hình</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ảnh</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người</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anh</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hùng</a:t>
          </a:r>
          <a:r>
            <a:rPr lang="fr-FR" sz="3200" dirty="0">
              <a:effectLst/>
              <a:latin typeface="Arial" panose="020B0604020202020204" pitchFamily="34" charset="0"/>
              <a:ea typeface="SimSun" panose="02010600030101010101" pitchFamily="2" charset="-122"/>
              <a:cs typeface="Arial" panose="020B0604020202020204" pitchFamily="34" charset="0"/>
            </a:rPr>
            <a:t> Nguyễn </a:t>
          </a:r>
          <a:r>
            <a:rPr lang="fr-FR" sz="3200" dirty="0" err="1">
              <a:effectLst/>
              <a:latin typeface="Arial" panose="020B0604020202020204" pitchFamily="34" charset="0"/>
              <a:ea typeface="SimSun" panose="02010600030101010101" pitchFamily="2" charset="-122"/>
              <a:cs typeface="Arial" panose="020B0604020202020204" pitchFamily="34" charset="0"/>
            </a:rPr>
            <a:t>Huệ</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văn</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võ</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song</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toàn</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với</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chiến</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công</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đại</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phá</a:t>
          </a:r>
          <a:r>
            <a:rPr lang="fr-FR" sz="3200" dirty="0">
              <a:effectLst/>
              <a:latin typeface="Arial" panose="020B0604020202020204" pitchFamily="34" charset="0"/>
              <a:ea typeface="SimSun" panose="02010600030101010101" pitchFamily="2" charset="-122"/>
              <a:cs typeface="Arial" panose="020B0604020202020204" pitchFamily="34" charset="0"/>
            </a:rPr>
            <a:t> 20 </a:t>
          </a:r>
          <a:r>
            <a:rPr lang="fr-FR" sz="3200" dirty="0" err="1">
              <a:effectLst/>
              <a:latin typeface="Arial" panose="020B0604020202020204" pitchFamily="34" charset="0"/>
              <a:ea typeface="SimSun" panose="02010600030101010101" pitchFamily="2" charset="-122"/>
              <a:cs typeface="Arial" panose="020B0604020202020204" pitchFamily="34" charset="0"/>
            </a:rPr>
            <a:t>vạn</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quân</a:t>
          </a:r>
          <a:r>
            <a:rPr lang="fr-FR" sz="3200" dirty="0">
              <a:effectLst/>
              <a:latin typeface="Arial" panose="020B0604020202020204" pitchFamily="34" charset="0"/>
              <a:ea typeface="SimSun" panose="02010600030101010101" pitchFamily="2" charset="-122"/>
              <a:cs typeface="Arial" panose="020B0604020202020204" pitchFamily="34" charset="0"/>
            </a:rPr>
            <a:t> Thanh. </a:t>
          </a:r>
          <a:r>
            <a:rPr lang="fr-FR" sz="3200" dirty="0" err="1">
              <a:effectLst/>
              <a:latin typeface="Arial" panose="020B0604020202020204" pitchFamily="34" charset="0"/>
              <a:ea typeface="SimSun" panose="02010600030101010101" pitchFamily="2" charset="-122"/>
              <a:cs typeface="Arial" panose="020B0604020202020204" pitchFamily="34" charset="0"/>
            </a:rPr>
            <a:t>Tình</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cảnh</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thất</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bại</a:t>
          </a:r>
          <a:r>
            <a:rPr lang="fr-FR" sz="3200" dirty="0">
              <a:effectLst/>
              <a:latin typeface="Arial" panose="020B0604020202020204" pitchFamily="34" charset="0"/>
              <a:ea typeface="SimSun" panose="02010600030101010101" pitchFamily="2" charset="-122"/>
              <a:cs typeface="Arial" panose="020B0604020202020204" pitchFamily="34" charset="0"/>
            </a:rPr>
            <a:t> ê </a:t>
          </a:r>
          <a:r>
            <a:rPr lang="fr-FR" sz="3200" dirty="0" err="1">
              <a:effectLst/>
              <a:latin typeface="Arial" panose="020B0604020202020204" pitchFamily="34" charset="0"/>
              <a:ea typeface="SimSun" panose="02010600030101010101" pitchFamily="2" charset="-122"/>
              <a:cs typeface="Arial" panose="020B0604020202020204" pitchFamily="34" charset="0"/>
            </a:rPr>
            <a:t>chề</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nhục</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nhã</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của</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bọn</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vua</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quan</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bán</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nước</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cướp</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nước</a:t>
          </a:r>
          <a:r>
            <a:rPr lang="fr-FR" sz="3200" dirty="0">
              <a:effectLst/>
              <a:latin typeface="Arial" panose="020B0604020202020204" pitchFamily="34" charset="0"/>
              <a:ea typeface="SimSun" panose="02010600030101010101" pitchFamily="2" charset="-122"/>
              <a:cs typeface="Arial" panose="020B0604020202020204" pitchFamily="34" charset="0"/>
            </a:rPr>
            <a:t>.</a:t>
          </a:r>
          <a:endParaRPr lang="en-US" sz="3200" dirty="0">
            <a:latin typeface="Arial" panose="020B0604020202020204" pitchFamily="34" charset="0"/>
            <a:cs typeface="Arial" panose="020B0604020202020204" pitchFamily="34" charset="0"/>
          </a:endParaRPr>
        </a:p>
      </dgm:t>
    </dgm:pt>
    <dgm:pt modelId="{47FEAAF5-1AEF-4FE1-983D-4D59BA2953D4}" type="parTrans" cxnId="{75822BE5-0284-4D1A-AB43-90726C6E6D1C}">
      <dgm:prSet/>
      <dgm:spPr/>
      <dgm:t>
        <a:bodyPr/>
        <a:lstStyle/>
        <a:p>
          <a:endParaRPr lang="en-US"/>
        </a:p>
      </dgm:t>
    </dgm:pt>
    <dgm:pt modelId="{EDBC760F-05EB-40B9-BD50-B06253311E47}" type="sibTrans" cxnId="{75822BE5-0284-4D1A-AB43-90726C6E6D1C}">
      <dgm:prSet/>
      <dgm:spPr/>
      <dgm:t>
        <a:bodyPr/>
        <a:lstStyle/>
        <a:p>
          <a:endParaRPr lang="en-US"/>
        </a:p>
      </dgm:t>
    </dgm:pt>
    <dgm:pt modelId="{EB3941A7-15F8-4589-B6D7-00D5712E11A2}">
      <dgm:prSet phldrT="[Text]" custT="1"/>
      <dgm:spPr/>
      <dgm:t>
        <a:bodyPr/>
        <a:lstStyle/>
        <a:p>
          <a:pPr algn="ctr"/>
          <a:r>
            <a:rPr lang="vi-VN" sz="3200" b="1" dirty="0">
              <a:effectLst/>
              <a:latin typeface="Arial" panose="020B0604020202020204" pitchFamily="34" charset="0"/>
              <a:ea typeface="SimSun" panose="02010600030101010101" pitchFamily="2" charset="-122"/>
              <a:cs typeface="Arial" panose="020B0604020202020204" pitchFamily="34" charset="0"/>
            </a:rPr>
            <a:t>NGHỆ THUẬT</a:t>
          </a:r>
          <a:endParaRPr lang="en-US" sz="3200" b="1" dirty="0">
            <a:effectLst/>
            <a:latin typeface="Arial" panose="020B0604020202020204" pitchFamily="34" charset="0"/>
            <a:ea typeface="SimSun" panose="02010600030101010101" pitchFamily="2" charset="-122"/>
            <a:cs typeface="Arial" panose="020B0604020202020204" pitchFamily="34" charset="0"/>
          </a:endParaRPr>
        </a:p>
        <a:p>
          <a:pPr algn="l"/>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Lựa</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chọn</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trình</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tự</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kể</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theo</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diễn</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biến</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các</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sự</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kiện</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lịch</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sử</a:t>
          </a:r>
          <a:endParaRPr lang="en-US" sz="3200" dirty="0">
            <a:effectLst/>
            <a:latin typeface="Arial" panose="020B0604020202020204" pitchFamily="34" charset="0"/>
            <a:ea typeface="SimSun" panose="02010600030101010101" pitchFamily="2" charset="-122"/>
            <a:cs typeface="Arial" panose="020B0604020202020204" pitchFamily="34" charset="0"/>
          </a:endParaRPr>
        </a:p>
        <a:p>
          <a:pPr algn="l"/>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Khắc</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họa</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các</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nhân</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vật</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lịch</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sử</a:t>
          </a:r>
          <a:r>
            <a:rPr lang="fr-FR" sz="3200" dirty="0">
              <a:effectLst/>
              <a:latin typeface="Arial" panose="020B0604020202020204" pitchFamily="34" charset="0"/>
              <a:ea typeface="SimSun" panose="02010600030101010101" pitchFamily="2" charset="-122"/>
              <a:cs typeface="Arial" panose="020B0604020202020204" pitchFamily="34" charset="0"/>
            </a:rPr>
            <a:t>.</a:t>
          </a:r>
          <a:endParaRPr lang="en-US" sz="3200" dirty="0">
            <a:effectLst/>
            <a:latin typeface="Arial" panose="020B0604020202020204" pitchFamily="34" charset="0"/>
            <a:ea typeface="SimSun" panose="02010600030101010101" pitchFamily="2" charset="-122"/>
            <a:cs typeface="Arial" panose="020B0604020202020204" pitchFamily="34" charset="0"/>
          </a:endParaRPr>
        </a:p>
        <a:p>
          <a:pPr algn="l"/>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Ngôn</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ngữ</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kể</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tả</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chân</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thật</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sinh</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động</a:t>
          </a:r>
          <a:r>
            <a:rPr lang="fr-FR" sz="3200" dirty="0">
              <a:effectLst/>
              <a:latin typeface="Arial" panose="020B0604020202020204" pitchFamily="34" charset="0"/>
              <a:ea typeface="SimSun" panose="02010600030101010101" pitchFamily="2" charset="-122"/>
              <a:cs typeface="Arial" panose="020B0604020202020204" pitchFamily="34" charset="0"/>
            </a:rPr>
            <a:t>.</a:t>
          </a:r>
          <a:endParaRPr lang="en-US" sz="3200" dirty="0">
            <a:effectLst/>
            <a:latin typeface="Arial" panose="020B0604020202020204" pitchFamily="34" charset="0"/>
            <a:ea typeface="SimSun" panose="02010600030101010101" pitchFamily="2" charset="-122"/>
            <a:cs typeface="Arial" panose="020B0604020202020204" pitchFamily="34" charset="0"/>
          </a:endParaRPr>
        </a:p>
        <a:p>
          <a:pPr algn="l"/>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Giọng</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điệu</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trần</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thuật</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thể</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hiện</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thái</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độ</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của</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tác</a:t>
          </a:r>
          <a:r>
            <a:rPr lang="fr-FR" sz="3200" dirty="0">
              <a:effectLst/>
              <a:latin typeface="Arial" panose="020B0604020202020204" pitchFamily="34" charset="0"/>
              <a:ea typeface="SimSun" panose="02010600030101010101" pitchFamily="2" charset="-122"/>
              <a:cs typeface="Arial" panose="020B0604020202020204" pitchFamily="34" charset="0"/>
            </a:rPr>
            <a:t> </a:t>
          </a:r>
          <a:r>
            <a:rPr lang="fr-FR" sz="3200" dirty="0" err="1">
              <a:effectLst/>
              <a:latin typeface="Arial" panose="020B0604020202020204" pitchFamily="34" charset="0"/>
              <a:ea typeface="SimSun" panose="02010600030101010101" pitchFamily="2" charset="-122"/>
              <a:cs typeface="Arial" panose="020B0604020202020204" pitchFamily="34" charset="0"/>
            </a:rPr>
            <a:t>giả</a:t>
          </a:r>
          <a:r>
            <a:rPr lang="fr-FR" sz="3200" dirty="0">
              <a:effectLst/>
              <a:latin typeface="Arial" panose="020B0604020202020204" pitchFamily="34" charset="0"/>
              <a:ea typeface="SimSun" panose="02010600030101010101" pitchFamily="2" charset="-122"/>
              <a:cs typeface="Arial" panose="020B0604020202020204" pitchFamily="34" charset="0"/>
            </a:rPr>
            <a:t>.</a:t>
          </a:r>
          <a:endParaRPr lang="vi-VN" sz="3200" b="1" dirty="0">
            <a:effectLst/>
            <a:latin typeface="Arial" panose="020B0604020202020204" pitchFamily="34" charset="0"/>
            <a:ea typeface="SimSun" panose="02010600030101010101" pitchFamily="2" charset="-122"/>
            <a:cs typeface="Arial" panose="020B0604020202020204" pitchFamily="34" charset="0"/>
          </a:endParaRPr>
        </a:p>
      </dgm:t>
    </dgm:pt>
    <dgm:pt modelId="{56235D10-191A-4D24-BED4-67F2D9E4DD02}" type="parTrans" cxnId="{A8D96E74-5533-495A-B6DE-5D4D543B8B05}">
      <dgm:prSet/>
      <dgm:spPr/>
      <dgm:t>
        <a:bodyPr/>
        <a:lstStyle/>
        <a:p>
          <a:endParaRPr lang="en-US"/>
        </a:p>
      </dgm:t>
    </dgm:pt>
    <dgm:pt modelId="{5C1BEFB3-D9B6-4695-9011-E2D38EF4FEA2}" type="sibTrans" cxnId="{A8D96E74-5533-495A-B6DE-5D4D543B8B05}">
      <dgm:prSet/>
      <dgm:spPr/>
      <dgm:t>
        <a:bodyPr/>
        <a:lstStyle/>
        <a:p>
          <a:endParaRPr lang="en-US"/>
        </a:p>
      </dgm:t>
    </dgm:pt>
    <dgm:pt modelId="{8B1C5F51-EA41-48FA-8E08-C15F8CAC1B3A}" type="pres">
      <dgm:prSet presAssocID="{0FA269D9-A9EB-4D0B-85A5-8C8914412AE4}" presName="compositeShape" presStyleCnt="0">
        <dgm:presLayoutVars>
          <dgm:dir/>
          <dgm:resizeHandles/>
        </dgm:presLayoutVars>
      </dgm:prSet>
      <dgm:spPr/>
    </dgm:pt>
    <dgm:pt modelId="{0933FDF3-32ED-4380-BA50-3CF4E099CF8D}" type="pres">
      <dgm:prSet presAssocID="{0FA269D9-A9EB-4D0B-85A5-8C8914412AE4}" presName="pyramid" presStyleLbl="node1" presStyleIdx="0" presStyleCnt="1"/>
      <dgm:spPr/>
    </dgm:pt>
    <dgm:pt modelId="{73E58714-93BF-45D5-A0F4-AA9C63FE6DC2}" type="pres">
      <dgm:prSet presAssocID="{0FA269D9-A9EB-4D0B-85A5-8C8914412AE4}" presName="theList" presStyleCnt="0"/>
      <dgm:spPr/>
    </dgm:pt>
    <dgm:pt modelId="{3A1B6BED-6C13-4C25-BD35-D6F1FD915BDE}" type="pres">
      <dgm:prSet presAssocID="{7F11F2EA-CC8B-4C48-BEAC-B436E5E69321}" presName="aNode" presStyleLbl="fgAcc1" presStyleIdx="0" presStyleCnt="2" custScaleX="207362" custLinFactNeighborX="41947" custLinFactNeighborY="86503">
        <dgm:presLayoutVars>
          <dgm:bulletEnabled val="1"/>
        </dgm:presLayoutVars>
      </dgm:prSet>
      <dgm:spPr/>
    </dgm:pt>
    <dgm:pt modelId="{53725360-F8B5-4E41-B075-1732B50D5572}" type="pres">
      <dgm:prSet presAssocID="{7F11F2EA-CC8B-4C48-BEAC-B436E5E69321}" presName="aSpace" presStyleCnt="0"/>
      <dgm:spPr/>
    </dgm:pt>
    <dgm:pt modelId="{F2F701C5-5D65-4D05-8CB6-D0F6652016CA}" type="pres">
      <dgm:prSet presAssocID="{EB3941A7-15F8-4589-B6D7-00D5712E11A2}" presName="aNode" presStyleLbl="fgAcc1" presStyleIdx="1" presStyleCnt="2" custScaleX="211719" custScaleY="121099" custLinFactY="10357" custLinFactNeighborX="40925" custLinFactNeighborY="100000">
        <dgm:presLayoutVars>
          <dgm:bulletEnabled val="1"/>
        </dgm:presLayoutVars>
      </dgm:prSet>
      <dgm:spPr/>
    </dgm:pt>
    <dgm:pt modelId="{7C6FBC4F-1929-4725-9C1B-3207EC8FBC83}" type="pres">
      <dgm:prSet presAssocID="{EB3941A7-15F8-4589-B6D7-00D5712E11A2}" presName="aSpace" presStyleCnt="0"/>
      <dgm:spPr/>
    </dgm:pt>
  </dgm:ptLst>
  <dgm:cxnLst>
    <dgm:cxn modelId="{9F970C61-CC62-41E6-A9BF-00CD6B88C40E}" type="presOf" srcId="{7F11F2EA-CC8B-4C48-BEAC-B436E5E69321}" destId="{3A1B6BED-6C13-4C25-BD35-D6F1FD915BDE}" srcOrd="0" destOrd="0" presId="urn:microsoft.com/office/officeart/2005/8/layout/pyramid2"/>
    <dgm:cxn modelId="{A8D96E74-5533-495A-B6DE-5D4D543B8B05}" srcId="{0FA269D9-A9EB-4D0B-85A5-8C8914412AE4}" destId="{EB3941A7-15F8-4589-B6D7-00D5712E11A2}" srcOrd="1" destOrd="0" parTransId="{56235D10-191A-4D24-BED4-67F2D9E4DD02}" sibTransId="{5C1BEFB3-D9B6-4695-9011-E2D38EF4FEA2}"/>
    <dgm:cxn modelId="{5E3E508F-47ED-4C96-B34D-4918E44C8265}" type="presOf" srcId="{EB3941A7-15F8-4589-B6D7-00D5712E11A2}" destId="{F2F701C5-5D65-4D05-8CB6-D0F6652016CA}" srcOrd="0" destOrd="0" presId="urn:microsoft.com/office/officeart/2005/8/layout/pyramid2"/>
    <dgm:cxn modelId="{75822BE5-0284-4D1A-AB43-90726C6E6D1C}" srcId="{0FA269D9-A9EB-4D0B-85A5-8C8914412AE4}" destId="{7F11F2EA-CC8B-4C48-BEAC-B436E5E69321}" srcOrd="0" destOrd="0" parTransId="{47FEAAF5-1AEF-4FE1-983D-4D59BA2953D4}" sibTransId="{EDBC760F-05EB-40B9-BD50-B06253311E47}"/>
    <dgm:cxn modelId="{6DEBF7FC-ABAB-4809-8CDD-770C56AE40BD}" type="presOf" srcId="{0FA269D9-A9EB-4D0B-85A5-8C8914412AE4}" destId="{8B1C5F51-EA41-48FA-8E08-C15F8CAC1B3A}" srcOrd="0" destOrd="0" presId="urn:microsoft.com/office/officeart/2005/8/layout/pyramid2"/>
    <dgm:cxn modelId="{2A3F7EA0-719A-4585-936F-918B0F2C8AEA}" type="presParOf" srcId="{8B1C5F51-EA41-48FA-8E08-C15F8CAC1B3A}" destId="{0933FDF3-32ED-4380-BA50-3CF4E099CF8D}" srcOrd="0" destOrd="0" presId="urn:microsoft.com/office/officeart/2005/8/layout/pyramid2"/>
    <dgm:cxn modelId="{F41D8DF3-49A7-4DFC-80D9-2951EA159BDA}" type="presParOf" srcId="{8B1C5F51-EA41-48FA-8E08-C15F8CAC1B3A}" destId="{73E58714-93BF-45D5-A0F4-AA9C63FE6DC2}" srcOrd="1" destOrd="0" presId="urn:microsoft.com/office/officeart/2005/8/layout/pyramid2"/>
    <dgm:cxn modelId="{07F7AA6E-627F-4D4D-90BA-C02195F3E7B2}" type="presParOf" srcId="{73E58714-93BF-45D5-A0F4-AA9C63FE6DC2}" destId="{3A1B6BED-6C13-4C25-BD35-D6F1FD915BDE}" srcOrd="0" destOrd="0" presId="urn:microsoft.com/office/officeart/2005/8/layout/pyramid2"/>
    <dgm:cxn modelId="{714B84B0-C1BC-4FAB-8345-20AC382C3988}" type="presParOf" srcId="{73E58714-93BF-45D5-A0F4-AA9C63FE6DC2}" destId="{53725360-F8B5-4E41-B075-1732B50D5572}" srcOrd="1" destOrd="0" presId="urn:microsoft.com/office/officeart/2005/8/layout/pyramid2"/>
    <dgm:cxn modelId="{62B2B298-95C8-4425-B173-121AE05D961B}" type="presParOf" srcId="{73E58714-93BF-45D5-A0F4-AA9C63FE6DC2}" destId="{F2F701C5-5D65-4D05-8CB6-D0F6652016CA}" srcOrd="2" destOrd="0" presId="urn:microsoft.com/office/officeart/2005/8/layout/pyramid2"/>
    <dgm:cxn modelId="{13BFFD1A-49B6-43A3-89D4-EDD5770F28FA}" type="presParOf" srcId="{73E58714-93BF-45D5-A0F4-AA9C63FE6DC2}" destId="{7C6FBC4F-1929-4725-9C1B-3207EC8FBC83}"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3FDF3-32ED-4380-BA50-3CF4E099CF8D}">
      <dsp:nvSpPr>
        <dsp:cNvPr id="0" name=""/>
        <dsp:cNvSpPr/>
      </dsp:nvSpPr>
      <dsp:spPr>
        <a:xfrm>
          <a:off x="3109115" y="0"/>
          <a:ext cx="8128000" cy="8128000"/>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B6BED-6C13-4C25-BD35-D6F1FD915BDE}">
      <dsp:nvSpPr>
        <dsp:cNvPr id="0" name=""/>
        <dsp:cNvSpPr/>
      </dsp:nvSpPr>
      <dsp:spPr>
        <a:xfrm>
          <a:off x="6553184" y="1099157"/>
          <a:ext cx="10955349" cy="264159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vi-VN" sz="3200" b="1" kern="1200" dirty="0">
              <a:latin typeface="Arial" panose="020B0604020202020204" pitchFamily="34" charset="0"/>
              <a:ea typeface="SimSun" panose="02010600030101010101" pitchFamily="2" charset="-122"/>
              <a:cs typeface="Arial" panose="020B0604020202020204" pitchFamily="34" charset="0"/>
            </a:rPr>
            <a:t>NỘI DUNG</a:t>
          </a:r>
        </a:p>
        <a:p>
          <a:pPr marL="0" lvl="0" indent="0" algn="just" defTabSz="1422400">
            <a:lnSpc>
              <a:spcPct val="90000"/>
            </a:lnSpc>
            <a:spcBef>
              <a:spcPct val="0"/>
            </a:spcBef>
            <a:spcAft>
              <a:spcPct val="35000"/>
            </a:spcAft>
            <a:buNone/>
          </a:pPr>
          <a:r>
            <a:rPr lang="fr-FR" sz="3200" kern="1200" dirty="0" err="1">
              <a:effectLst/>
              <a:latin typeface="Arial" panose="020B0604020202020204" pitchFamily="34" charset="0"/>
              <a:ea typeface="SimSun" panose="02010600030101010101" pitchFamily="2" charset="-122"/>
              <a:cs typeface="Arial" panose="020B0604020202020204" pitchFamily="34" charset="0"/>
            </a:rPr>
            <a:t>Hình</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ảnh</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người</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anh</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hùng</a:t>
          </a:r>
          <a:r>
            <a:rPr lang="fr-FR" sz="3200" kern="1200" dirty="0">
              <a:effectLst/>
              <a:latin typeface="Arial" panose="020B0604020202020204" pitchFamily="34" charset="0"/>
              <a:ea typeface="SimSun" panose="02010600030101010101" pitchFamily="2" charset="-122"/>
              <a:cs typeface="Arial" panose="020B0604020202020204" pitchFamily="34" charset="0"/>
            </a:rPr>
            <a:t> Nguyễn </a:t>
          </a:r>
          <a:r>
            <a:rPr lang="fr-FR" sz="3200" kern="1200" dirty="0" err="1">
              <a:effectLst/>
              <a:latin typeface="Arial" panose="020B0604020202020204" pitchFamily="34" charset="0"/>
              <a:ea typeface="SimSun" panose="02010600030101010101" pitchFamily="2" charset="-122"/>
              <a:cs typeface="Arial" panose="020B0604020202020204" pitchFamily="34" charset="0"/>
            </a:rPr>
            <a:t>Huệ</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văn</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võ</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song</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toàn</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với</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chiến</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công</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đại</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phá</a:t>
          </a:r>
          <a:r>
            <a:rPr lang="fr-FR" sz="3200" kern="1200" dirty="0">
              <a:effectLst/>
              <a:latin typeface="Arial" panose="020B0604020202020204" pitchFamily="34" charset="0"/>
              <a:ea typeface="SimSun" panose="02010600030101010101" pitchFamily="2" charset="-122"/>
              <a:cs typeface="Arial" panose="020B0604020202020204" pitchFamily="34" charset="0"/>
            </a:rPr>
            <a:t> 20 </a:t>
          </a:r>
          <a:r>
            <a:rPr lang="fr-FR" sz="3200" kern="1200" dirty="0" err="1">
              <a:effectLst/>
              <a:latin typeface="Arial" panose="020B0604020202020204" pitchFamily="34" charset="0"/>
              <a:ea typeface="SimSun" panose="02010600030101010101" pitchFamily="2" charset="-122"/>
              <a:cs typeface="Arial" panose="020B0604020202020204" pitchFamily="34" charset="0"/>
            </a:rPr>
            <a:t>vạn</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quân</a:t>
          </a:r>
          <a:r>
            <a:rPr lang="fr-FR" sz="3200" kern="1200" dirty="0">
              <a:effectLst/>
              <a:latin typeface="Arial" panose="020B0604020202020204" pitchFamily="34" charset="0"/>
              <a:ea typeface="SimSun" panose="02010600030101010101" pitchFamily="2" charset="-122"/>
              <a:cs typeface="Arial" panose="020B0604020202020204" pitchFamily="34" charset="0"/>
            </a:rPr>
            <a:t> Thanh. </a:t>
          </a:r>
          <a:r>
            <a:rPr lang="fr-FR" sz="3200" kern="1200" dirty="0" err="1">
              <a:effectLst/>
              <a:latin typeface="Arial" panose="020B0604020202020204" pitchFamily="34" charset="0"/>
              <a:ea typeface="SimSun" panose="02010600030101010101" pitchFamily="2" charset="-122"/>
              <a:cs typeface="Arial" panose="020B0604020202020204" pitchFamily="34" charset="0"/>
            </a:rPr>
            <a:t>Tình</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cảnh</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thất</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bại</a:t>
          </a:r>
          <a:r>
            <a:rPr lang="fr-FR" sz="3200" kern="1200" dirty="0">
              <a:effectLst/>
              <a:latin typeface="Arial" panose="020B0604020202020204" pitchFamily="34" charset="0"/>
              <a:ea typeface="SimSun" panose="02010600030101010101" pitchFamily="2" charset="-122"/>
              <a:cs typeface="Arial" panose="020B0604020202020204" pitchFamily="34" charset="0"/>
            </a:rPr>
            <a:t> ê </a:t>
          </a:r>
          <a:r>
            <a:rPr lang="fr-FR" sz="3200" kern="1200" dirty="0" err="1">
              <a:effectLst/>
              <a:latin typeface="Arial" panose="020B0604020202020204" pitchFamily="34" charset="0"/>
              <a:ea typeface="SimSun" panose="02010600030101010101" pitchFamily="2" charset="-122"/>
              <a:cs typeface="Arial" panose="020B0604020202020204" pitchFamily="34" charset="0"/>
            </a:rPr>
            <a:t>chề</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nhục</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nhã</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của</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bọn</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vua</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quan</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bán</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nước</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cướp</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nước</a:t>
          </a:r>
          <a:r>
            <a:rPr lang="fr-FR" sz="3200" kern="1200" dirty="0">
              <a:effectLst/>
              <a:latin typeface="Arial" panose="020B0604020202020204" pitchFamily="34" charset="0"/>
              <a:ea typeface="SimSun" panose="02010600030101010101" pitchFamily="2" charset="-122"/>
              <a:cs typeface="Arial" panose="020B0604020202020204" pitchFamily="34" charset="0"/>
            </a:rPr>
            <a:t>.</a:t>
          </a:r>
          <a:endParaRPr lang="en-US" sz="3200" kern="1200" dirty="0">
            <a:latin typeface="Arial" panose="020B0604020202020204" pitchFamily="34" charset="0"/>
            <a:cs typeface="Arial" panose="020B0604020202020204" pitchFamily="34" charset="0"/>
          </a:endParaRPr>
        </a:p>
      </dsp:txBody>
      <dsp:txXfrm>
        <a:off x="6682136" y="1228109"/>
        <a:ext cx="10697445" cy="2383695"/>
      </dsp:txXfrm>
    </dsp:sp>
    <dsp:sp modelId="{F2F701C5-5D65-4D05-8CB6-D0F6652016CA}">
      <dsp:nvSpPr>
        <dsp:cNvPr id="0" name=""/>
        <dsp:cNvSpPr/>
      </dsp:nvSpPr>
      <dsp:spPr>
        <a:xfrm>
          <a:off x="6384095" y="4389114"/>
          <a:ext cx="11185538" cy="3198951"/>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vi-VN" sz="3200" b="1" kern="1200" dirty="0">
              <a:effectLst/>
              <a:latin typeface="Arial" panose="020B0604020202020204" pitchFamily="34" charset="0"/>
              <a:ea typeface="SimSun" panose="02010600030101010101" pitchFamily="2" charset="-122"/>
              <a:cs typeface="Arial" panose="020B0604020202020204" pitchFamily="34" charset="0"/>
            </a:rPr>
            <a:t>NGHỆ THUẬT</a:t>
          </a:r>
          <a:endParaRPr lang="en-US" sz="3200" b="1" kern="1200" dirty="0">
            <a:effectLst/>
            <a:latin typeface="Arial" panose="020B0604020202020204" pitchFamily="34" charset="0"/>
            <a:ea typeface="SimSun" panose="02010600030101010101" pitchFamily="2" charset="-122"/>
            <a:cs typeface="Arial" panose="020B0604020202020204" pitchFamily="34" charset="0"/>
          </a:endParaRPr>
        </a:p>
        <a:p>
          <a:pPr marL="0" lvl="0" indent="0" algn="l" defTabSz="1422400">
            <a:lnSpc>
              <a:spcPct val="90000"/>
            </a:lnSpc>
            <a:spcBef>
              <a:spcPct val="0"/>
            </a:spcBef>
            <a:spcAft>
              <a:spcPct val="35000"/>
            </a:spcAft>
            <a:buNone/>
          </a:pP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Lựa</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chọn</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trình</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tự</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kể</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theo</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diễn</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biến</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các</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sự</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kiện</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lịch</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sử</a:t>
          </a:r>
          <a:endParaRPr lang="en-US" sz="3200" kern="1200" dirty="0">
            <a:effectLst/>
            <a:latin typeface="Arial" panose="020B0604020202020204" pitchFamily="34" charset="0"/>
            <a:ea typeface="SimSun" panose="02010600030101010101" pitchFamily="2" charset="-122"/>
            <a:cs typeface="Arial" panose="020B0604020202020204" pitchFamily="34" charset="0"/>
          </a:endParaRPr>
        </a:p>
        <a:p>
          <a:pPr marL="0" lvl="0" indent="0" algn="l" defTabSz="1422400">
            <a:lnSpc>
              <a:spcPct val="90000"/>
            </a:lnSpc>
            <a:spcBef>
              <a:spcPct val="0"/>
            </a:spcBef>
            <a:spcAft>
              <a:spcPct val="35000"/>
            </a:spcAft>
            <a:buNone/>
          </a:pP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Khắc</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họa</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các</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nhân</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vật</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lịch</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sử</a:t>
          </a:r>
          <a:r>
            <a:rPr lang="fr-FR" sz="3200" kern="1200" dirty="0">
              <a:effectLst/>
              <a:latin typeface="Arial" panose="020B0604020202020204" pitchFamily="34" charset="0"/>
              <a:ea typeface="SimSun" panose="02010600030101010101" pitchFamily="2" charset="-122"/>
              <a:cs typeface="Arial" panose="020B0604020202020204" pitchFamily="34" charset="0"/>
            </a:rPr>
            <a:t>.</a:t>
          </a:r>
          <a:endParaRPr lang="en-US" sz="3200" kern="1200" dirty="0">
            <a:effectLst/>
            <a:latin typeface="Arial" panose="020B0604020202020204" pitchFamily="34" charset="0"/>
            <a:ea typeface="SimSun" panose="02010600030101010101" pitchFamily="2" charset="-122"/>
            <a:cs typeface="Arial" panose="020B0604020202020204" pitchFamily="34" charset="0"/>
          </a:endParaRPr>
        </a:p>
        <a:p>
          <a:pPr marL="0" lvl="0" indent="0" algn="l" defTabSz="1422400">
            <a:lnSpc>
              <a:spcPct val="90000"/>
            </a:lnSpc>
            <a:spcBef>
              <a:spcPct val="0"/>
            </a:spcBef>
            <a:spcAft>
              <a:spcPct val="35000"/>
            </a:spcAft>
            <a:buNone/>
          </a:pP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Ngôn</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ngữ</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kể</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tả</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chân</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thật</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sinh</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động</a:t>
          </a:r>
          <a:r>
            <a:rPr lang="fr-FR" sz="3200" kern="1200" dirty="0">
              <a:effectLst/>
              <a:latin typeface="Arial" panose="020B0604020202020204" pitchFamily="34" charset="0"/>
              <a:ea typeface="SimSun" panose="02010600030101010101" pitchFamily="2" charset="-122"/>
              <a:cs typeface="Arial" panose="020B0604020202020204" pitchFamily="34" charset="0"/>
            </a:rPr>
            <a:t>.</a:t>
          </a:r>
          <a:endParaRPr lang="en-US" sz="3200" kern="1200" dirty="0">
            <a:effectLst/>
            <a:latin typeface="Arial" panose="020B0604020202020204" pitchFamily="34" charset="0"/>
            <a:ea typeface="SimSun" panose="02010600030101010101" pitchFamily="2" charset="-122"/>
            <a:cs typeface="Arial" panose="020B0604020202020204" pitchFamily="34" charset="0"/>
          </a:endParaRPr>
        </a:p>
        <a:p>
          <a:pPr marL="0" lvl="0" indent="0" algn="l" defTabSz="1422400">
            <a:lnSpc>
              <a:spcPct val="90000"/>
            </a:lnSpc>
            <a:spcBef>
              <a:spcPct val="0"/>
            </a:spcBef>
            <a:spcAft>
              <a:spcPct val="35000"/>
            </a:spcAft>
            <a:buNone/>
          </a:pP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Giọng</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điệu</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trần</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thuật</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thể</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hiện</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thái</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độ</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của</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tác</a:t>
          </a:r>
          <a:r>
            <a:rPr lang="fr-FR" sz="3200" kern="1200" dirty="0">
              <a:effectLst/>
              <a:latin typeface="Arial" panose="020B0604020202020204" pitchFamily="34" charset="0"/>
              <a:ea typeface="SimSun" panose="02010600030101010101" pitchFamily="2" charset="-122"/>
              <a:cs typeface="Arial" panose="020B0604020202020204" pitchFamily="34" charset="0"/>
            </a:rPr>
            <a:t> </a:t>
          </a:r>
          <a:r>
            <a:rPr lang="fr-FR" sz="3200" kern="1200" dirty="0" err="1">
              <a:effectLst/>
              <a:latin typeface="Arial" panose="020B0604020202020204" pitchFamily="34" charset="0"/>
              <a:ea typeface="SimSun" panose="02010600030101010101" pitchFamily="2" charset="-122"/>
              <a:cs typeface="Arial" panose="020B0604020202020204" pitchFamily="34" charset="0"/>
            </a:rPr>
            <a:t>giả</a:t>
          </a:r>
          <a:r>
            <a:rPr lang="fr-FR" sz="3200" kern="1200" dirty="0">
              <a:effectLst/>
              <a:latin typeface="Arial" panose="020B0604020202020204" pitchFamily="34" charset="0"/>
              <a:ea typeface="SimSun" panose="02010600030101010101" pitchFamily="2" charset="-122"/>
              <a:cs typeface="Arial" panose="020B0604020202020204" pitchFamily="34" charset="0"/>
            </a:rPr>
            <a:t>.</a:t>
          </a:r>
          <a:endParaRPr lang="vi-VN" sz="3200" b="1" kern="1200" dirty="0">
            <a:effectLst/>
            <a:latin typeface="Arial" panose="020B0604020202020204" pitchFamily="34" charset="0"/>
            <a:ea typeface="SimSun" panose="02010600030101010101" pitchFamily="2" charset="-122"/>
            <a:cs typeface="Arial" panose="020B0604020202020204" pitchFamily="34" charset="0"/>
          </a:endParaRPr>
        </a:p>
      </dsp:txBody>
      <dsp:txXfrm>
        <a:off x="6540255" y="4545274"/>
        <a:ext cx="10873218" cy="288663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4298157"/>
            <a:ext cx="15544800" cy="2205038"/>
          </a:xfrm>
        </p:spPr>
        <p:txBody>
          <a:bodyPr>
            <a:normAutofit/>
          </a:bodyPr>
          <a:lstStyle>
            <a:lvl1pPr algn="r">
              <a:defRPr sz="7200">
                <a:solidFill>
                  <a:srgbClr val="A40000"/>
                </a:solidFill>
              </a:defRPr>
            </a:lvl1pPr>
          </a:lstStyle>
          <a:p>
            <a:r>
              <a:rPr lang="en-US"/>
              <a:t>CLICK TO EDIT MASTER TITLE STYLE</a:t>
            </a:r>
          </a:p>
        </p:txBody>
      </p:sp>
      <p:sp>
        <p:nvSpPr>
          <p:cNvPr id="3" name="Subtitle 2"/>
          <p:cNvSpPr>
            <a:spLocks noGrp="1"/>
          </p:cNvSpPr>
          <p:nvPr>
            <p:ph type="subTitle" idx="1"/>
          </p:nvPr>
        </p:nvSpPr>
        <p:spPr>
          <a:xfrm>
            <a:off x="4114800" y="6525040"/>
            <a:ext cx="12801600" cy="2628900"/>
          </a:xfrm>
        </p:spPr>
        <p:txBody>
          <a:bodyPr>
            <a:normAutofit/>
          </a:bodyPr>
          <a:lstStyle>
            <a:lvl1pPr marL="0" indent="0" algn="r">
              <a:buNone/>
              <a:defRPr sz="3600">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55539D-7F82-D84C-95AB-595A89410EEF}"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409185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
            <a:ext cx="16459200" cy="1317450"/>
          </a:xfrm>
        </p:spPr>
        <p:txBody>
          <a:bodyPr>
            <a:normAutofit/>
          </a:bodyPr>
          <a:lstStyle>
            <a:lvl1pPr>
              <a:defRPr sz="6000">
                <a:solidFill>
                  <a:srgbClr val="A40000"/>
                </a:solidFill>
              </a:defRPr>
            </a:lvl1pPr>
          </a:lstStyle>
          <a:p>
            <a:r>
              <a:rPr lang="en-US"/>
              <a:t>CLICK TO EDIT MASTER TITLE STYLE</a:t>
            </a:r>
          </a:p>
        </p:txBody>
      </p:sp>
      <p:sp>
        <p:nvSpPr>
          <p:cNvPr id="3" name="Content Placeholder 2"/>
          <p:cNvSpPr>
            <a:spLocks noGrp="1"/>
          </p:cNvSpPr>
          <p:nvPr>
            <p:ph idx="1"/>
          </p:nvPr>
        </p:nvSpPr>
        <p:spPr>
          <a:xfrm>
            <a:off x="914400" y="2027582"/>
            <a:ext cx="16459200" cy="7161664"/>
          </a:xfrm>
        </p:spPr>
        <p:txBody>
          <a:bodyPr>
            <a:normAutofit/>
          </a:bodyPr>
          <a:lstStyle>
            <a:lvl1pPr>
              <a:defRPr sz="4000"/>
            </a:lvl1pPr>
            <a:lvl2pPr>
              <a:defRPr sz="3600"/>
            </a:lvl2pPr>
            <a:lvl3pPr>
              <a:defRPr sz="3200"/>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5539D-7F82-D84C-95AB-595A89410EEF}"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2397267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55539D-7F82-D84C-95AB-595A89410EEF}"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2950594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55539D-7F82-D84C-95AB-595A89410EEF}"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3130955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8"/>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55539D-7F82-D84C-95AB-595A89410EEF}" type="datetimeFigureOut">
              <a:rPr lang="en-US" smtClean="0"/>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1526312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55539D-7F82-D84C-95AB-595A89410EEF}" type="datetimeFigureOut">
              <a:rPr lang="en-US" smtClean="0"/>
              <a:t>9/6/2021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3934175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5539D-7F82-D84C-95AB-595A89410EEF}" type="datetimeFigureOut">
              <a:rPr lang="en-US" smtClean="0"/>
              <a:t>9/6/2021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3220043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6"/>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7255539D-7F82-D84C-95AB-595A89410EEF}"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319145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7255539D-7F82-D84C-95AB-595A89410EEF}"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3572619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5539D-7F82-D84C-95AB-595A89410EEF}"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495723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562"/>
            <a:ext cx="4114800" cy="65817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562"/>
            <a:ext cx="12039600" cy="65817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5539D-7F82-D84C-95AB-595A89410EEF}"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76F8-4F0C-FD4F-B2E1-A427388F89CF}" type="slidenum">
              <a:rPr lang="en-US" smtClean="0"/>
              <a:t>‹#›</a:t>
            </a:fld>
            <a:endParaRPr lang="en-US"/>
          </a:p>
        </p:txBody>
      </p:sp>
    </p:spTree>
    <p:extLst>
      <p:ext uri="{BB962C8B-B14F-4D97-AF65-F5344CB8AC3E}">
        <p14:creationId xmlns:p14="http://schemas.microsoft.com/office/powerpoint/2010/main" val="2530651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416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endParaRPr lang="vi-VN"/>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685800" indent="0" algn="ctr">
              <a:buNone/>
              <a:defRPr/>
            </a:lvl2pPr>
            <a:lvl3pPr marL="1371600" indent="0" algn="ctr">
              <a:buNone/>
              <a:defRPr/>
            </a:lvl3pPr>
            <a:lvl4pPr marL="2057400" indent="0" algn="ctr">
              <a:buNone/>
              <a:defRPr/>
            </a:lvl4pPr>
            <a:lvl5pPr marL="2743200" indent="0" algn="ctr">
              <a:buNone/>
              <a:defRPr/>
            </a:lvl5pPr>
            <a:lvl6pPr marL="3429000" indent="0" algn="ctr">
              <a:buNone/>
              <a:defRPr/>
            </a:lvl6pPr>
            <a:lvl7pPr marL="4114800" indent="0" algn="ctr">
              <a:buNone/>
              <a:defRPr/>
            </a:lvl7pPr>
            <a:lvl8pPr marL="4800600" indent="0" algn="ctr">
              <a:buNone/>
              <a:defRPr/>
            </a:lvl8pPr>
            <a:lvl9pPr marL="54864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BEFF3151-871C-4C19-BFC5-AF7E509166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B38C4A-F13F-4E6F-80B9-DA99FEB90D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3420A5-A099-4728-A3BC-3C661519A479}"/>
              </a:ext>
            </a:extLst>
          </p:cNvPr>
          <p:cNvSpPr>
            <a:spLocks noGrp="1" noChangeArrowheads="1"/>
          </p:cNvSpPr>
          <p:nvPr>
            <p:ph type="sldNum" sz="quarter" idx="12"/>
          </p:nvPr>
        </p:nvSpPr>
        <p:spPr>
          <a:ln/>
        </p:spPr>
        <p:txBody>
          <a:bodyPr/>
          <a:lstStyle>
            <a:lvl1pPr>
              <a:defRPr/>
            </a:lvl1pPr>
          </a:lstStyle>
          <a:p>
            <a:fld id="{514C5E49-59DE-455E-AAC6-BF1D02D21601}" type="slidenum">
              <a:rPr lang="en-US" altLang="en-US"/>
              <a:pPr/>
              <a:t>‹#›</a:t>
            </a:fld>
            <a:endParaRPr lang="en-US" altLang="en-US"/>
          </a:p>
        </p:txBody>
      </p:sp>
    </p:spTree>
    <p:extLst>
      <p:ext uri="{BB962C8B-B14F-4D97-AF65-F5344CB8AC3E}">
        <p14:creationId xmlns:p14="http://schemas.microsoft.com/office/powerpoint/2010/main" val="3995592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61F7AC4D-6A0D-4D86-A503-6EFF1184AA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3C2F06-974B-4AC4-A1E0-E64DDCB25C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F6F3D2-1915-46B4-BB05-B6FAE164EDD0}"/>
              </a:ext>
            </a:extLst>
          </p:cNvPr>
          <p:cNvSpPr>
            <a:spLocks noGrp="1" noChangeArrowheads="1"/>
          </p:cNvSpPr>
          <p:nvPr>
            <p:ph type="sldNum" sz="quarter" idx="12"/>
          </p:nvPr>
        </p:nvSpPr>
        <p:spPr>
          <a:ln/>
        </p:spPr>
        <p:txBody>
          <a:bodyPr/>
          <a:lstStyle>
            <a:lvl1pPr>
              <a:defRPr/>
            </a:lvl1pPr>
          </a:lstStyle>
          <a:p>
            <a:fld id="{63FF8EC4-9C28-4BDE-9556-9798B58D98E5}" type="slidenum">
              <a:rPr lang="en-US" altLang="en-US"/>
              <a:pPr/>
              <a:t>‹#›</a:t>
            </a:fld>
            <a:endParaRPr lang="en-US" altLang="en-US"/>
          </a:p>
        </p:txBody>
      </p:sp>
    </p:spTree>
    <p:extLst>
      <p:ext uri="{BB962C8B-B14F-4D97-AF65-F5344CB8AC3E}">
        <p14:creationId xmlns:p14="http://schemas.microsoft.com/office/powerpoint/2010/main" val="3368152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a:t>Click to edit Master title style</a:t>
            </a:r>
            <a:endParaRPr lang="vi-VN"/>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n-US"/>
              <a:t>Click to edit Master text styles</a:t>
            </a:r>
          </a:p>
        </p:txBody>
      </p:sp>
      <p:sp>
        <p:nvSpPr>
          <p:cNvPr id="4" name="Rectangle 4">
            <a:extLst>
              <a:ext uri="{FF2B5EF4-FFF2-40B4-BE49-F238E27FC236}">
                <a16:creationId xmlns:a16="http://schemas.microsoft.com/office/drawing/2014/main" id="{B0C7A304-5677-4CB3-BA0B-A3E42C2E74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C89C64-F248-4598-96D1-471169FDD5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A79C3A-8DFE-4784-B763-19A3788EE5CB}"/>
              </a:ext>
            </a:extLst>
          </p:cNvPr>
          <p:cNvSpPr>
            <a:spLocks noGrp="1" noChangeArrowheads="1"/>
          </p:cNvSpPr>
          <p:nvPr>
            <p:ph type="sldNum" sz="quarter" idx="12"/>
          </p:nvPr>
        </p:nvSpPr>
        <p:spPr>
          <a:ln/>
        </p:spPr>
        <p:txBody>
          <a:bodyPr/>
          <a:lstStyle>
            <a:lvl1pPr>
              <a:defRPr/>
            </a:lvl1pPr>
          </a:lstStyle>
          <a:p>
            <a:fld id="{91DA2B38-8551-497C-AB44-C8D011D99723}" type="slidenum">
              <a:rPr lang="en-US" altLang="en-US"/>
              <a:pPr/>
              <a:t>‹#›</a:t>
            </a:fld>
            <a:endParaRPr lang="en-US" altLang="en-US"/>
          </a:p>
        </p:txBody>
      </p:sp>
    </p:spTree>
    <p:extLst>
      <p:ext uri="{BB962C8B-B14F-4D97-AF65-F5344CB8AC3E}">
        <p14:creationId xmlns:p14="http://schemas.microsoft.com/office/powerpoint/2010/main" val="522123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5DA86F98-02C2-45AA-B718-9C779ADFEC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1F1632-483B-4D64-8C09-C222DDBF97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24D641-C51A-4831-8E0B-F48B31073042}"/>
              </a:ext>
            </a:extLst>
          </p:cNvPr>
          <p:cNvSpPr>
            <a:spLocks noGrp="1" noChangeArrowheads="1"/>
          </p:cNvSpPr>
          <p:nvPr>
            <p:ph type="sldNum" sz="quarter" idx="12"/>
          </p:nvPr>
        </p:nvSpPr>
        <p:spPr>
          <a:ln/>
        </p:spPr>
        <p:txBody>
          <a:bodyPr/>
          <a:lstStyle>
            <a:lvl1pPr>
              <a:defRPr/>
            </a:lvl1pPr>
          </a:lstStyle>
          <a:p>
            <a:fld id="{0C902A96-91FB-4A43-8A43-9CAF9106E55A}" type="slidenum">
              <a:rPr lang="en-US" altLang="en-US"/>
              <a:pPr/>
              <a:t>‹#›</a:t>
            </a:fld>
            <a:endParaRPr lang="en-US" altLang="en-US"/>
          </a:p>
        </p:txBody>
      </p:sp>
    </p:spTree>
    <p:extLst>
      <p:ext uri="{BB962C8B-B14F-4D97-AF65-F5344CB8AC3E}">
        <p14:creationId xmlns:p14="http://schemas.microsoft.com/office/powerpoint/2010/main" val="2484289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3467077C-4D19-421A-936C-E1A43BFEECD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1F93611-B8D4-47B1-B618-E0300187E2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87A3257-E37E-481F-AB73-292BF78E8BE0}"/>
              </a:ext>
            </a:extLst>
          </p:cNvPr>
          <p:cNvSpPr>
            <a:spLocks noGrp="1" noChangeArrowheads="1"/>
          </p:cNvSpPr>
          <p:nvPr>
            <p:ph type="sldNum" sz="quarter" idx="12"/>
          </p:nvPr>
        </p:nvSpPr>
        <p:spPr>
          <a:ln/>
        </p:spPr>
        <p:txBody>
          <a:bodyPr/>
          <a:lstStyle>
            <a:lvl1pPr>
              <a:defRPr/>
            </a:lvl1pPr>
          </a:lstStyle>
          <a:p>
            <a:fld id="{7F32176F-BB93-4E72-8D43-3BAC3E2F45B6}" type="slidenum">
              <a:rPr lang="en-US" altLang="en-US"/>
              <a:pPr/>
              <a:t>‹#›</a:t>
            </a:fld>
            <a:endParaRPr lang="en-US" altLang="en-US"/>
          </a:p>
        </p:txBody>
      </p:sp>
    </p:spTree>
    <p:extLst>
      <p:ext uri="{BB962C8B-B14F-4D97-AF65-F5344CB8AC3E}">
        <p14:creationId xmlns:p14="http://schemas.microsoft.com/office/powerpoint/2010/main" val="280831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52E8F326-4ED9-4F1E-BCEA-80FBD3C64C6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DC308FF-82A2-4C2E-B282-C063024840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6737581-2392-4AF6-8D27-7BC714B0C665}"/>
              </a:ext>
            </a:extLst>
          </p:cNvPr>
          <p:cNvSpPr>
            <a:spLocks noGrp="1" noChangeArrowheads="1"/>
          </p:cNvSpPr>
          <p:nvPr>
            <p:ph type="sldNum" sz="quarter" idx="12"/>
          </p:nvPr>
        </p:nvSpPr>
        <p:spPr>
          <a:ln/>
        </p:spPr>
        <p:txBody>
          <a:bodyPr/>
          <a:lstStyle>
            <a:lvl1pPr>
              <a:defRPr/>
            </a:lvl1pPr>
          </a:lstStyle>
          <a:p>
            <a:fld id="{0513F317-863C-4162-82F3-5E71E253058E}" type="slidenum">
              <a:rPr lang="en-US" altLang="en-US"/>
              <a:pPr/>
              <a:t>‹#›</a:t>
            </a:fld>
            <a:endParaRPr lang="en-US" altLang="en-US"/>
          </a:p>
        </p:txBody>
      </p:sp>
    </p:spTree>
    <p:extLst>
      <p:ext uri="{BB962C8B-B14F-4D97-AF65-F5344CB8AC3E}">
        <p14:creationId xmlns:p14="http://schemas.microsoft.com/office/powerpoint/2010/main" val="96115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644C662-8CB8-4B74-8777-24F9C95E062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A940F64-9DB2-4B8B-9754-FF3E8FB011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4F8D2B1-DB9F-4007-AFB2-A5627ACFA46C}"/>
              </a:ext>
            </a:extLst>
          </p:cNvPr>
          <p:cNvSpPr>
            <a:spLocks noGrp="1" noChangeArrowheads="1"/>
          </p:cNvSpPr>
          <p:nvPr>
            <p:ph type="sldNum" sz="quarter" idx="12"/>
          </p:nvPr>
        </p:nvSpPr>
        <p:spPr>
          <a:ln/>
        </p:spPr>
        <p:txBody>
          <a:bodyPr/>
          <a:lstStyle>
            <a:lvl1pPr>
              <a:defRPr/>
            </a:lvl1pPr>
          </a:lstStyle>
          <a:p>
            <a:fld id="{21D8EBD1-00A8-40C3-95D9-E0A95E168EEA}" type="slidenum">
              <a:rPr lang="en-US" altLang="en-US"/>
              <a:pPr/>
              <a:t>‹#›</a:t>
            </a:fld>
            <a:endParaRPr lang="en-US" altLang="en-US"/>
          </a:p>
        </p:txBody>
      </p:sp>
    </p:spTree>
    <p:extLst>
      <p:ext uri="{BB962C8B-B14F-4D97-AF65-F5344CB8AC3E}">
        <p14:creationId xmlns:p14="http://schemas.microsoft.com/office/powerpoint/2010/main" val="4240521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a:t>Click to edit Master title style</a:t>
            </a:r>
            <a:endParaRPr lang="vi-VN"/>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Rectangle 4">
            <a:extLst>
              <a:ext uri="{FF2B5EF4-FFF2-40B4-BE49-F238E27FC236}">
                <a16:creationId xmlns:a16="http://schemas.microsoft.com/office/drawing/2014/main" id="{92A63200-AA5A-4DD5-A6C6-F06ADE253F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5468C0-83B8-4957-AEEB-38FC7ABB1F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7BDF82-B755-44D5-A1D4-6B38FE472F78}"/>
              </a:ext>
            </a:extLst>
          </p:cNvPr>
          <p:cNvSpPr>
            <a:spLocks noGrp="1" noChangeArrowheads="1"/>
          </p:cNvSpPr>
          <p:nvPr>
            <p:ph type="sldNum" sz="quarter" idx="12"/>
          </p:nvPr>
        </p:nvSpPr>
        <p:spPr>
          <a:ln/>
        </p:spPr>
        <p:txBody>
          <a:bodyPr/>
          <a:lstStyle>
            <a:lvl1pPr>
              <a:defRPr/>
            </a:lvl1pPr>
          </a:lstStyle>
          <a:p>
            <a:fld id="{7BDCFC4E-92AC-442D-A96E-4C90986BE773}" type="slidenum">
              <a:rPr lang="en-US" altLang="en-US"/>
              <a:pPr/>
              <a:t>‹#›</a:t>
            </a:fld>
            <a:endParaRPr lang="en-US" altLang="en-US"/>
          </a:p>
        </p:txBody>
      </p:sp>
    </p:spTree>
    <p:extLst>
      <p:ext uri="{BB962C8B-B14F-4D97-AF65-F5344CB8AC3E}">
        <p14:creationId xmlns:p14="http://schemas.microsoft.com/office/powerpoint/2010/main" val="30821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endParaRPr lang="vi-VN"/>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vi-VN" noProof="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Rectangle 4">
            <a:extLst>
              <a:ext uri="{FF2B5EF4-FFF2-40B4-BE49-F238E27FC236}">
                <a16:creationId xmlns:a16="http://schemas.microsoft.com/office/drawing/2014/main" id="{2F1AB658-5F9F-4131-B303-37C94CC6AB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7061CFE-1329-4AA7-8FAA-9132DBB8AE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58DAC5-7AF8-44FF-9790-B0285575058F}"/>
              </a:ext>
            </a:extLst>
          </p:cNvPr>
          <p:cNvSpPr>
            <a:spLocks noGrp="1" noChangeArrowheads="1"/>
          </p:cNvSpPr>
          <p:nvPr>
            <p:ph type="sldNum" sz="quarter" idx="12"/>
          </p:nvPr>
        </p:nvSpPr>
        <p:spPr>
          <a:ln/>
        </p:spPr>
        <p:txBody>
          <a:bodyPr/>
          <a:lstStyle>
            <a:lvl1pPr>
              <a:defRPr/>
            </a:lvl1pPr>
          </a:lstStyle>
          <a:p>
            <a:fld id="{666ABB71-C30F-43FD-A0BE-AB6177ADDE26}" type="slidenum">
              <a:rPr lang="en-US" altLang="en-US"/>
              <a:pPr/>
              <a:t>‹#›</a:t>
            </a:fld>
            <a:endParaRPr lang="en-US" altLang="en-US"/>
          </a:p>
        </p:txBody>
      </p:sp>
    </p:spTree>
    <p:extLst>
      <p:ext uri="{BB962C8B-B14F-4D97-AF65-F5344CB8AC3E}">
        <p14:creationId xmlns:p14="http://schemas.microsoft.com/office/powerpoint/2010/main" val="3161403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8ED1FE11-DC85-42B1-9289-30F656A333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04C69F-ABDB-4663-A29C-364686A821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483399-AA84-47BA-B5DB-34AA1EE6C99D}"/>
              </a:ext>
            </a:extLst>
          </p:cNvPr>
          <p:cNvSpPr>
            <a:spLocks noGrp="1" noChangeArrowheads="1"/>
          </p:cNvSpPr>
          <p:nvPr>
            <p:ph type="sldNum" sz="quarter" idx="12"/>
          </p:nvPr>
        </p:nvSpPr>
        <p:spPr>
          <a:ln/>
        </p:spPr>
        <p:txBody>
          <a:bodyPr/>
          <a:lstStyle>
            <a:lvl1pPr>
              <a:defRPr/>
            </a:lvl1pPr>
          </a:lstStyle>
          <a:p>
            <a:fld id="{4C88BC29-181C-4D60-A026-05DF8A19BCD4}" type="slidenum">
              <a:rPr lang="en-US" altLang="en-US"/>
              <a:pPr/>
              <a:t>‹#›</a:t>
            </a:fld>
            <a:endParaRPr lang="en-US" altLang="en-US"/>
          </a:p>
        </p:txBody>
      </p:sp>
    </p:spTree>
    <p:extLst>
      <p:ext uri="{BB962C8B-B14F-4D97-AF65-F5344CB8AC3E}">
        <p14:creationId xmlns:p14="http://schemas.microsoft.com/office/powerpoint/2010/main" val="727167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7342799-9EFB-475C-B9AD-0A23C6797A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402454-7881-44E5-9316-6B6934B474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2409BA-BD2B-4B71-B95C-2D21154EED0C}"/>
              </a:ext>
            </a:extLst>
          </p:cNvPr>
          <p:cNvSpPr>
            <a:spLocks noGrp="1" noChangeArrowheads="1"/>
          </p:cNvSpPr>
          <p:nvPr>
            <p:ph type="sldNum" sz="quarter" idx="12"/>
          </p:nvPr>
        </p:nvSpPr>
        <p:spPr>
          <a:ln/>
        </p:spPr>
        <p:txBody>
          <a:bodyPr/>
          <a:lstStyle>
            <a:lvl1pPr>
              <a:defRPr/>
            </a:lvl1pPr>
          </a:lstStyle>
          <a:p>
            <a:fld id="{B91843AC-1F5F-481A-A6CA-B185BB861CE0}" type="slidenum">
              <a:rPr lang="en-US" altLang="en-US"/>
              <a:pPr/>
              <a:t>‹#›</a:t>
            </a:fld>
            <a:endParaRPr lang="en-US" altLang="en-US"/>
          </a:p>
        </p:txBody>
      </p:sp>
    </p:spTree>
    <p:extLst>
      <p:ext uri="{BB962C8B-B14F-4D97-AF65-F5344CB8AC3E}">
        <p14:creationId xmlns:p14="http://schemas.microsoft.com/office/powerpoint/2010/main" val="125811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411957"/>
            <a:ext cx="16459200" cy="1714500"/>
          </a:xfrm>
        </p:spPr>
        <p:txBody>
          <a:bodyPr/>
          <a:lstStyle/>
          <a:p>
            <a:r>
              <a:rPr lang="en-US"/>
              <a:t>Click to edit Master title style</a:t>
            </a:r>
          </a:p>
        </p:txBody>
      </p:sp>
      <p:sp>
        <p:nvSpPr>
          <p:cNvPr id="3" name="Content Placeholder 2"/>
          <p:cNvSpPr>
            <a:spLocks noGrp="1"/>
          </p:cNvSpPr>
          <p:nvPr>
            <p:ph sz="quarter" idx="1"/>
          </p:nvPr>
        </p:nvSpPr>
        <p:spPr>
          <a:xfrm>
            <a:off x="914400" y="2400300"/>
            <a:ext cx="8077200" cy="3278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296400" y="2400300"/>
            <a:ext cx="8077200" cy="3278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5907883"/>
            <a:ext cx="8077200" cy="32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9296400" y="5907883"/>
            <a:ext cx="8077200" cy="32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D914BBE-AC80-40D9-8319-AD4C8B08773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7E7DEB3-95D5-40BB-B24B-AFF1C63882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7996517-743C-427D-B36C-A4C59A91A583}"/>
              </a:ext>
            </a:extLst>
          </p:cNvPr>
          <p:cNvSpPr>
            <a:spLocks noGrp="1" noChangeArrowheads="1"/>
          </p:cNvSpPr>
          <p:nvPr>
            <p:ph type="sldNum" sz="quarter" idx="12"/>
          </p:nvPr>
        </p:nvSpPr>
        <p:spPr>
          <a:ln/>
        </p:spPr>
        <p:txBody>
          <a:bodyPr/>
          <a:lstStyle>
            <a:lvl1pPr>
              <a:defRPr/>
            </a:lvl1pPr>
          </a:lstStyle>
          <a:p>
            <a:fld id="{93531AA2-BB79-4691-9765-9B31E12E7107}" type="slidenum">
              <a:rPr lang="en-US" altLang="en-US"/>
              <a:pPr/>
              <a:t>‹#›</a:t>
            </a:fld>
            <a:endParaRPr lang="en-US" altLang="en-US"/>
          </a:p>
        </p:txBody>
      </p:sp>
    </p:spTree>
    <p:extLst>
      <p:ext uri="{BB962C8B-B14F-4D97-AF65-F5344CB8AC3E}">
        <p14:creationId xmlns:p14="http://schemas.microsoft.com/office/powerpoint/2010/main" val="107233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fld id="{7255539D-7F82-D84C-95AB-595A89410EEF}" type="datetimeFigureOut">
              <a:rPr lang="en-US" smtClean="0"/>
              <a:t>9/6/2021</a:t>
            </a:fld>
            <a:endParaRPr lang="en-US"/>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fld id="{8A0576F8-4F0C-FD4F-B2E1-A427388F89CF}" type="slidenum">
              <a:rPr lang="en-US" smtClean="0"/>
              <a:t>‹#›</a:t>
            </a:fld>
            <a:endParaRPr lang="en-US"/>
          </a:p>
        </p:txBody>
      </p:sp>
    </p:spTree>
    <p:extLst>
      <p:ext uri="{BB962C8B-B14F-4D97-AF65-F5344CB8AC3E}">
        <p14:creationId xmlns:p14="http://schemas.microsoft.com/office/powerpoint/2010/main" val="163868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914400" rtl="0" eaLnBrk="1" latinLnBrk="0" hangingPunct="1">
        <a:spcBef>
          <a:spcPct val="20000"/>
        </a:spcBef>
        <a:buFont typeface="Arial"/>
        <a:buChar char="•"/>
        <a:defRPr sz="6400" kern="1200">
          <a:solidFill>
            <a:schemeClr val="tx1"/>
          </a:solidFill>
          <a:latin typeface="+mn-lt"/>
          <a:ea typeface="+mn-ea"/>
          <a:cs typeface="+mn-cs"/>
        </a:defRPr>
      </a:lvl1pPr>
      <a:lvl2pPr marL="1485900" indent="-571500" algn="l" defTabSz="914400" rtl="0" eaLnBrk="1" latinLnBrk="0" hangingPunct="1">
        <a:spcBef>
          <a:spcPct val="20000"/>
        </a:spcBef>
        <a:buFont typeface="Arial"/>
        <a:buChar char="–"/>
        <a:defRPr sz="5600" kern="1200">
          <a:solidFill>
            <a:schemeClr val="tx1"/>
          </a:solidFill>
          <a:latin typeface="+mn-lt"/>
          <a:ea typeface="+mn-ea"/>
          <a:cs typeface="+mn-cs"/>
        </a:defRPr>
      </a:lvl2pPr>
      <a:lvl3pPr marL="2286000" indent="-457200" algn="l" defTabSz="914400" rtl="0" eaLnBrk="1" latinLnBrk="0" hangingPunct="1">
        <a:spcBef>
          <a:spcPct val="20000"/>
        </a:spcBef>
        <a:buFont typeface="Arial"/>
        <a:buChar char="•"/>
        <a:defRPr sz="4800" kern="1200">
          <a:solidFill>
            <a:schemeClr val="tx1"/>
          </a:solidFill>
          <a:latin typeface="+mn-lt"/>
          <a:ea typeface="+mn-ea"/>
          <a:cs typeface="+mn-cs"/>
        </a:defRPr>
      </a:lvl3pPr>
      <a:lvl4pPr marL="3200400" indent="-457200" algn="l" defTabSz="914400" rtl="0" eaLnBrk="1" latinLnBrk="0" hangingPunct="1">
        <a:spcBef>
          <a:spcPct val="20000"/>
        </a:spcBef>
        <a:buFont typeface="Arial"/>
        <a:buChar char="–"/>
        <a:defRPr sz="4000" kern="1200">
          <a:solidFill>
            <a:schemeClr val="tx1"/>
          </a:solidFill>
          <a:latin typeface="+mn-lt"/>
          <a:ea typeface="+mn-ea"/>
          <a:cs typeface="+mn-cs"/>
        </a:defRPr>
      </a:lvl4pPr>
      <a:lvl5pPr marL="4114800" indent="-457200" algn="l" defTabSz="914400" rtl="0" eaLnBrk="1" latinLnBrk="0" hangingPunct="1">
        <a:spcBef>
          <a:spcPct val="20000"/>
        </a:spcBef>
        <a:buFont typeface="Arial"/>
        <a:buChar char="»"/>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535F61C-36BA-4227-88BA-1A640F3F255D}"/>
              </a:ext>
            </a:extLst>
          </p:cNvPr>
          <p:cNvSpPr>
            <a:spLocks noGrp="1" noChangeArrowheads="1"/>
          </p:cNvSpPr>
          <p:nvPr>
            <p:ph type="title"/>
          </p:nvPr>
        </p:nvSpPr>
        <p:spPr bwMode="auto">
          <a:xfrm>
            <a:off x="914400" y="411957"/>
            <a:ext cx="16459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095AF34-72E4-4B5D-AF2E-31D261D15A02}"/>
              </a:ext>
            </a:extLst>
          </p:cNvPr>
          <p:cNvSpPr>
            <a:spLocks noGrp="1" noChangeArrowheads="1"/>
          </p:cNvSpPr>
          <p:nvPr>
            <p:ph type="body" idx="1"/>
          </p:nvPr>
        </p:nvSpPr>
        <p:spPr bwMode="auto">
          <a:xfrm>
            <a:off x="914400" y="2400301"/>
            <a:ext cx="16459200" cy="67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A4A8C12-49E5-42CD-8BE0-6232B3182511}"/>
              </a:ext>
            </a:extLst>
          </p:cNvPr>
          <p:cNvSpPr>
            <a:spLocks noGrp="1" noChangeArrowheads="1"/>
          </p:cNvSpPr>
          <p:nvPr>
            <p:ph type="dt" sz="half" idx="2"/>
          </p:nvPr>
        </p:nvSpPr>
        <p:spPr bwMode="auto">
          <a:xfrm>
            <a:off x="914400" y="9367838"/>
            <a:ext cx="4267200" cy="714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2100">
                <a:latin typeface="+mn-lt"/>
              </a:defRPr>
            </a:lvl1pPr>
          </a:lstStyle>
          <a:p>
            <a:pPr>
              <a:defRPr/>
            </a:pPr>
            <a:endParaRPr lang="en-US"/>
          </a:p>
        </p:txBody>
      </p:sp>
      <p:sp>
        <p:nvSpPr>
          <p:cNvPr id="1029" name="Rectangle 5">
            <a:extLst>
              <a:ext uri="{FF2B5EF4-FFF2-40B4-BE49-F238E27FC236}">
                <a16:creationId xmlns:a16="http://schemas.microsoft.com/office/drawing/2014/main" id="{02735BE7-3088-4993-ABCB-9A361E2DDA4E}"/>
              </a:ext>
            </a:extLst>
          </p:cNvPr>
          <p:cNvSpPr>
            <a:spLocks noGrp="1" noChangeArrowheads="1"/>
          </p:cNvSpPr>
          <p:nvPr>
            <p:ph type="ftr" sz="quarter" idx="3"/>
          </p:nvPr>
        </p:nvSpPr>
        <p:spPr bwMode="auto">
          <a:xfrm>
            <a:off x="6248400" y="9367838"/>
            <a:ext cx="5791200" cy="714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2100">
                <a:latin typeface="+mn-lt"/>
              </a:defRPr>
            </a:lvl1pPr>
          </a:lstStyle>
          <a:p>
            <a:pPr>
              <a:defRPr/>
            </a:pPr>
            <a:endParaRPr lang="en-US"/>
          </a:p>
        </p:txBody>
      </p:sp>
      <p:sp>
        <p:nvSpPr>
          <p:cNvPr id="1030" name="Rectangle 6">
            <a:extLst>
              <a:ext uri="{FF2B5EF4-FFF2-40B4-BE49-F238E27FC236}">
                <a16:creationId xmlns:a16="http://schemas.microsoft.com/office/drawing/2014/main" id="{8928997E-AA93-4727-BDB6-956464E9D776}"/>
              </a:ext>
            </a:extLst>
          </p:cNvPr>
          <p:cNvSpPr>
            <a:spLocks noGrp="1" noChangeArrowheads="1"/>
          </p:cNvSpPr>
          <p:nvPr>
            <p:ph type="sldNum" sz="quarter" idx="4"/>
          </p:nvPr>
        </p:nvSpPr>
        <p:spPr bwMode="auto">
          <a:xfrm>
            <a:off x="13106400" y="9367838"/>
            <a:ext cx="4267200" cy="714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2100">
                <a:latin typeface="Arial" panose="020B0604020202020204" pitchFamily="34" charset="0"/>
              </a:defRPr>
            </a:lvl1pPr>
          </a:lstStyle>
          <a:p>
            <a:fld id="{E42A1EDB-82B5-4177-8F3D-B22D59FCE4A3}" type="slidenum">
              <a:rPr lang="en-US" altLang="en-US"/>
              <a:pPr/>
              <a:t>‹#›</a:t>
            </a:fld>
            <a:endParaRPr lang="en-US" altLang="en-US"/>
          </a:p>
        </p:txBody>
      </p:sp>
    </p:spTree>
    <p:extLst>
      <p:ext uri="{BB962C8B-B14F-4D97-AF65-F5344CB8AC3E}">
        <p14:creationId xmlns:p14="http://schemas.microsoft.com/office/powerpoint/2010/main" val="39746008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6600">
          <a:solidFill>
            <a:schemeClr val="tx2"/>
          </a:solidFill>
          <a:latin typeface="+mj-lt"/>
          <a:ea typeface="+mj-ea"/>
          <a:cs typeface="+mj-cs"/>
        </a:defRPr>
      </a:lvl1pPr>
      <a:lvl2pPr algn="ctr" rtl="0" eaLnBrk="0" fontAlgn="base" hangingPunct="0">
        <a:spcBef>
          <a:spcPct val="0"/>
        </a:spcBef>
        <a:spcAft>
          <a:spcPct val="0"/>
        </a:spcAft>
        <a:defRPr sz="6600">
          <a:solidFill>
            <a:schemeClr val="tx2"/>
          </a:solidFill>
          <a:latin typeface="Arial" charset="0"/>
        </a:defRPr>
      </a:lvl2pPr>
      <a:lvl3pPr algn="ctr" rtl="0" eaLnBrk="0" fontAlgn="base" hangingPunct="0">
        <a:spcBef>
          <a:spcPct val="0"/>
        </a:spcBef>
        <a:spcAft>
          <a:spcPct val="0"/>
        </a:spcAft>
        <a:defRPr sz="6600">
          <a:solidFill>
            <a:schemeClr val="tx2"/>
          </a:solidFill>
          <a:latin typeface="Arial" charset="0"/>
        </a:defRPr>
      </a:lvl3pPr>
      <a:lvl4pPr algn="ctr" rtl="0" eaLnBrk="0" fontAlgn="base" hangingPunct="0">
        <a:spcBef>
          <a:spcPct val="0"/>
        </a:spcBef>
        <a:spcAft>
          <a:spcPct val="0"/>
        </a:spcAft>
        <a:defRPr sz="6600">
          <a:solidFill>
            <a:schemeClr val="tx2"/>
          </a:solidFill>
          <a:latin typeface="Arial" charset="0"/>
        </a:defRPr>
      </a:lvl4pPr>
      <a:lvl5pPr algn="ctr" rtl="0" eaLnBrk="0" fontAlgn="base" hangingPunct="0">
        <a:spcBef>
          <a:spcPct val="0"/>
        </a:spcBef>
        <a:spcAft>
          <a:spcPct val="0"/>
        </a:spcAft>
        <a:defRPr sz="6600">
          <a:solidFill>
            <a:schemeClr val="tx2"/>
          </a:solidFill>
          <a:latin typeface="Arial" charset="0"/>
        </a:defRPr>
      </a:lvl5pPr>
      <a:lvl6pPr marL="685800" algn="ctr" rtl="0" fontAlgn="base">
        <a:spcBef>
          <a:spcPct val="0"/>
        </a:spcBef>
        <a:spcAft>
          <a:spcPct val="0"/>
        </a:spcAft>
        <a:defRPr sz="6600">
          <a:solidFill>
            <a:schemeClr val="tx2"/>
          </a:solidFill>
          <a:latin typeface="Arial" charset="0"/>
        </a:defRPr>
      </a:lvl6pPr>
      <a:lvl7pPr marL="1371600" algn="ctr" rtl="0" fontAlgn="base">
        <a:spcBef>
          <a:spcPct val="0"/>
        </a:spcBef>
        <a:spcAft>
          <a:spcPct val="0"/>
        </a:spcAft>
        <a:defRPr sz="6600">
          <a:solidFill>
            <a:schemeClr val="tx2"/>
          </a:solidFill>
          <a:latin typeface="Arial" charset="0"/>
        </a:defRPr>
      </a:lvl7pPr>
      <a:lvl8pPr marL="2057400" algn="ctr" rtl="0" fontAlgn="base">
        <a:spcBef>
          <a:spcPct val="0"/>
        </a:spcBef>
        <a:spcAft>
          <a:spcPct val="0"/>
        </a:spcAft>
        <a:defRPr sz="6600">
          <a:solidFill>
            <a:schemeClr val="tx2"/>
          </a:solidFill>
          <a:latin typeface="Arial" charset="0"/>
        </a:defRPr>
      </a:lvl8pPr>
      <a:lvl9pPr marL="2743200" algn="ctr" rtl="0" fontAlgn="base">
        <a:spcBef>
          <a:spcPct val="0"/>
        </a:spcBef>
        <a:spcAft>
          <a:spcPct val="0"/>
        </a:spcAft>
        <a:defRPr sz="6600">
          <a:solidFill>
            <a:schemeClr val="tx2"/>
          </a:solidFill>
          <a:latin typeface="Arial" charset="0"/>
        </a:defRPr>
      </a:lvl9pPr>
    </p:titleStyle>
    <p:bodyStyle>
      <a:lvl1pPr marL="514350" indent="-514350" algn="l" rtl="0" eaLnBrk="0" fontAlgn="base" hangingPunct="0">
        <a:spcBef>
          <a:spcPct val="20000"/>
        </a:spcBef>
        <a:spcAft>
          <a:spcPct val="0"/>
        </a:spcAft>
        <a:buChar char="•"/>
        <a:defRPr sz="4800">
          <a:solidFill>
            <a:schemeClr val="tx1"/>
          </a:solidFill>
          <a:latin typeface="+mn-lt"/>
          <a:ea typeface="+mn-ea"/>
          <a:cs typeface="+mn-cs"/>
        </a:defRPr>
      </a:lvl1pPr>
      <a:lvl2pPr marL="1114425" indent="-428625" algn="l" rtl="0" eaLnBrk="0" fontAlgn="base" hangingPunct="0">
        <a:spcBef>
          <a:spcPct val="20000"/>
        </a:spcBef>
        <a:spcAft>
          <a:spcPct val="0"/>
        </a:spcAft>
        <a:buChar char="–"/>
        <a:defRPr sz="4200">
          <a:solidFill>
            <a:schemeClr val="tx1"/>
          </a:solidFill>
          <a:latin typeface="+mn-lt"/>
        </a:defRPr>
      </a:lvl2pPr>
      <a:lvl3pPr marL="1714500" indent="-342900" algn="l" rtl="0" eaLnBrk="0" fontAlgn="base" hangingPunct="0">
        <a:spcBef>
          <a:spcPct val="20000"/>
        </a:spcBef>
        <a:spcAft>
          <a:spcPct val="0"/>
        </a:spcAft>
        <a:buChar char="•"/>
        <a:defRPr sz="3600">
          <a:solidFill>
            <a:schemeClr val="tx1"/>
          </a:solidFill>
          <a:latin typeface="+mn-lt"/>
        </a:defRPr>
      </a:lvl3pPr>
      <a:lvl4pPr marL="2400300" indent="-342900" algn="l" rtl="0" eaLnBrk="0" fontAlgn="base" hangingPunct="0">
        <a:spcBef>
          <a:spcPct val="20000"/>
        </a:spcBef>
        <a:spcAft>
          <a:spcPct val="0"/>
        </a:spcAft>
        <a:buChar char="–"/>
        <a:defRPr sz="3000">
          <a:solidFill>
            <a:schemeClr val="tx1"/>
          </a:solidFill>
          <a:latin typeface="+mn-lt"/>
        </a:defRPr>
      </a:lvl4pPr>
      <a:lvl5pPr marL="3086100" indent="-342900" algn="l" rtl="0" eaLnBrk="0" fontAlgn="base" hangingPunct="0">
        <a:spcBef>
          <a:spcPct val="20000"/>
        </a:spcBef>
        <a:spcAft>
          <a:spcPct val="0"/>
        </a:spcAft>
        <a:buChar char="»"/>
        <a:defRPr sz="3000">
          <a:solidFill>
            <a:schemeClr val="tx1"/>
          </a:solidFill>
          <a:latin typeface="+mn-lt"/>
        </a:defRPr>
      </a:lvl5pPr>
      <a:lvl6pPr marL="3771900" indent="-342900" algn="l" rtl="0" fontAlgn="base">
        <a:spcBef>
          <a:spcPct val="20000"/>
        </a:spcBef>
        <a:spcAft>
          <a:spcPct val="0"/>
        </a:spcAft>
        <a:buChar char="»"/>
        <a:defRPr sz="3000">
          <a:solidFill>
            <a:schemeClr val="tx1"/>
          </a:solidFill>
          <a:latin typeface="+mn-lt"/>
        </a:defRPr>
      </a:lvl6pPr>
      <a:lvl7pPr marL="4457700" indent="-342900" algn="l" rtl="0" fontAlgn="base">
        <a:spcBef>
          <a:spcPct val="20000"/>
        </a:spcBef>
        <a:spcAft>
          <a:spcPct val="0"/>
        </a:spcAft>
        <a:buChar char="»"/>
        <a:defRPr sz="3000">
          <a:solidFill>
            <a:schemeClr val="tx1"/>
          </a:solidFill>
          <a:latin typeface="+mn-lt"/>
        </a:defRPr>
      </a:lvl7pPr>
      <a:lvl8pPr marL="5143500" indent="-342900" algn="l" rtl="0" fontAlgn="base">
        <a:spcBef>
          <a:spcPct val="20000"/>
        </a:spcBef>
        <a:spcAft>
          <a:spcPct val="0"/>
        </a:spcAft>
        <a:buChar char="»"/>
        <a:defRPr sz="3000">
          <a:solidFill>
            <a:schemeClr val="tx1"/>
          </a:solidFill>
          <a:latin typeface="+mn-lt"/>
        </a:defRPr>
      </a:lvl8pPr>
      <a:lvl9pPr marL="5829300" indent="-342900" algn="l" rtl="0" fontAlgn="base">
        <a:spcBef>
          <a:spcPct val="20000"/>
        </a:spcBef>
        <a:spcAft>
          <a:spcPct val="0"/>
        </a:spcAft>
        <a:buChar char="»"/>
        <a:defRPr sz="3000">
          <a:solidFill>
            <a:schemeClr val="tx1"/>
          </a:solidFill>
          <a:latin typeface="+mn-lt"/>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gif"/><Relationship Id="rId2" Type="http://schemas.openxmlformats.org/officeDocument/2006/relationships/image" Target="../media/image39.jpeg"/><Relationship Id="rId1" Type="http://schemas.openxmlformats.org/officeDocument/2006/relationships/slideLayout" Target="../slideLayouts/slideLayout2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8.xml"/><Relationship Id="rId4" Type="http://schemas.openxmlformats.org/officeDocument/2006/relationships/image" Target="../media/image63.jpeg"/></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5.xml"/><Relationship Id="rId5" Type="http://schemas.openxmlformats.org/officeDocument/2006/relationships/image" Target="../media/image67.jpeg"/><Relationship Id="rId4" Type="http://schemas.openxmlformats.org/officeDocument/2006/relationships/image" Target="../media/image66.jpeg"/></Relationships>
</file>

<file path=ppt/slides/_rels/slide3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media/audio11.wav"/><Relationship Id="rId18" Type="http://schemas.openxmlformats.org/officeDocument/2006/relationships/image" Target="../media/image78.svg"/><Relationship Id="rId3" Type="http://schemas.openxmlformats.org/officeDocument/2006/relationships/audio" Target="../media/audio1.wav"/><Relationship Id="rId21" Type="http://schemas.openxmlformats.org/officeDocument/2006/relationships/image" Target="../media/image81.jpeg"/><Relationship Id="rId7" Type="http://schemas.openxmlformats.org/officeDocument/2006/relationships/audio" Target="../media/audio5.wav"/><Relationship Id="rId12" Type="http://schemas.openxmlformats.org/officeDocument/2006/relationships/audio" Target="../media/audio10.wav"/><Relationship Id="rId17" Type="http://schemas.openxmlformats.org/officeDocument/2006/relationships/image" Target="../media/image77.png"/><Relationship Id="rId2" Type="http://schemas.openxmlformats.org/officeDocument/2006/relationships/slideLayout" Target="../slideLayouts/slideLayout7.xml"/><Relationship Id="rId16" Type="http://schemas.openxmlformats.org/officeDocument/2006/relationships/image" Target="../media/image76.svg"/><Relationship Id="rId20" Type="http://schemas.openxmlformats.org/officeDocument/2006/relationships/image" Target="../media/image80.svg"/><Relationship Id="rId1" Type="http://schemas.openxmlformats.org/officeDocument/2006/relationships/audio" Target="file:///C:\Users\admin\Downloads\Music\DaiPhaQuanThanhHoangThiTho-HopC_s7c7.mp3" TargetMode="External"/><Relationship Id="rId6" Type="http://schemas.openxmlformats.org/officeDocument/2006/relationships/audio" Target="../media/audio4.wav"/><Relationship Id="rId11" Type="http://schemas.openxmlformats.org/officeDocument/2006/relationships/audio" Target="../media/audio9.wav"/><Relationship Id="rId5" Type="http://schemas.openxmlformats.org/officeDocument/2006/relationships/audio" Target="../media/audio3.wav"/><Relationship Id="rId15" Type="http://schemas.openxmlformats.org/officeDocument/2006/relationships/image" Target="../media/image75.png"/><Relationship Id="rId10" Type="http://schemas.openxmlformats.org/officeDocument/2006/relationships/audio" Target="../media/audio8.wav"/><Relationship Id="rId19" Type="http://schemas.openxmlformats.org/officeDocument/2006/relationships/image" Target="../media/image79.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audio" Target="../media/audio12.wav"/><Relationship Id="rId22" Type="http://schemas.openxmlformats.org/officeDocument/2006/relationships/image" Target="../media/image82.png"/></Relationships>
</file>

<file path=ppt/slides/_rels/slide4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4.svg"/><Relationship Id="rId7" Type="http://schemas.openxmlformats.org/officeDocument/2006/relationships/image" Target="../media/image86.sv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88.svg"/></Relationships>
</file>

<file path=ppt/slides/_rels/slide47.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svg"/><Relationship Id="rId7" Type="http://schemas.openxmlformats.org/officeDocument/2006/relationships/image" Target="../media/image17.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7.svg"/><Relationship Id="rId10" Type="http://schemas.openxmlformats.org/officeDocument/2006/relationships/image" Target="../media/image28.jpeg"/><Relationship Id="rId4" Type="http://schemas.openxmlformats.org/officeDocument/2006/relationships/image" Target="../media/image26.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08143" y="1545666"/>
            <a:ext cx="8688857" cy="7013943"/>
          </a:xfrm>
          <a:prstGeom prst="rect">
            <a:avLst/>
          </a:prstGeom>
        </p:spPr>
      </p:pic>
      <p:grpSp>
        <p:nvGrpSpPr>
          <p:cNvPr id="7" name="Group 7"/>
          <p:cNvGrpSpPr/>
          <p:nvPr/>
        </p:nvGrpSpPr>
        <p:grpSpPr>
          <a:xfrm>
            <a:off x="6078866" y="3174256"/>
            <a:ext cx="7027275" cy="3512971"/>
            <a:chOff x="152991" y="-1521"/>
            <a:chExt cx="9369700" cy="4683962"/>
          </a:xfrm>
        </p:grpSpPr>
        <p:sp>
          <p:nvSpPr>
            <p:cNvPr id="8" name="TextBox 8"/>
            <p:cNvSpPr txBox="1"/>
            <p:nvPr/>
          </p:nvSpPr>
          <p:spPr>
            <a:xfrm rot="21430172">
              <a:off x="152991" y="-1521"/>
              <a:ext cx="9369700" cy="3436839"/>
            </a:xfrm>
            <a:prstGeom prst="rect">
              <a:avLst/>
            </a:prstGeom>
          </p:spPr>
          <p:txBody>
            <a:bodyPr wrap="square" lIns="0" tIns="0" rIns="0" bIns="0" rtlCol="0" anchor="t">
              <a:spAutoFit/>
            </a:bodyPr>
            <a:lstStyle/>
            <a:p>
              <a:pPr algn="ctr">
                <a:lnSpc>
                  <a:spcPts val="6719"/>
                </a:lnSpc>
              </a:pPr>
              <a:r>
                <a:rPr lang="vi-VN" sz="6000" dirty="0">
                  <a:solidFill>
                    <a:srgbClr val="F5AA49"/>
                  </a:solidFill>
                </a:rPr>
                <a:t>CHÀO MỪNG CÁC EM ĐẾN VỚI TIẾT HỌC HÔM NAY</a:t>
              </a:r>
              <a:endParaRPr lang="en-US" sz="6000" dirty="0">
                <a:solidFill>
                  <a:srgbClr val="F5AA49"/>
                </a:solidFill>
              </a:endParaR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4162" r="13841"/>
            <a:stretch>
              <a:fillRect/>
            </a:stretch>
          </p:blipFill>
          <p:spPr>
            <a:xfrm rot="21480482">
              <a:off x="1295647" y="4447346"/>
              <a:ext cx="6206121" cy="235095"/>
            </a:xfrm>
            <a:prstGeom prst="rect">
              <a:avLst/>
            </a:prstGeom>
          </p:spPr>
        </p:pic>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17176">
            <a:off x="660522" y="-432821"/>
            <a:ext cx="4428494" cy="2624889"/>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50700">
            <a:off x="14296744" y="7702209"/>
            <a:ext cx="5626286" cy="59854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grpSp>
        <p:nvGrpSpPr>
          <p:cNvPr id="6" name="Group 6"/>
          <p:cNvGrpSpPr/>
          <p:nvPr/>
        </p:nvGrpSpPr>
        <p:grpSpPr>
          <a:xfrm>
            <a:off x="1071909" y="1618804"/>
            <a:ext cx="12378726" cy="678519"/>
            <a:chOff x="0" y="729194"/>
            <a:chExt cx="16504968" cy="904692"/>
          </a:xfrm>
        </p:grpSpPr>
        <p:sp>
          <p:nvSpPr>
            <p:cNvPr id="7" name="TextBox 7"/>
            <p:cNvSpPr txBox="1"/>
            <p:nvPr/>
          </p:nvSpPr>
          <p:spPr>
            <a:xfrm>
              <a:off x="4295759" y="729194"/>
              <a:ext cx="12209209" cy="904692"/>
            </a:xfrm>
            <a:prstGeom prst="rect">
              <a:avLst/>
            </a:prstGeom>
          </p:spPr>
          <p:txBody>
            <a:bodyPr lIns="0" tIns="0" rIns="0" bIns="0" rtlCol="0" anchor="t">
              <a:spAutoFit/>
            </a:bodyPr>
            <a:lstStyle/>
            <a:p>
              <a:pPr algn="ctr">
                <a:lnSpc>
                  <a:spcPts val="4800"/>
                </a:lnSpc>
              </a:pPr>
              <a:r>
                <a:rPr lang="vi-VN" sz="6600" b="1" spc="400" dirty="0">
                  <a:solidFill>
                    <a:srgbClr val="925520"/>
                  </a:solidFill>
                </a:rPr>
                <a:t>NỘI DUNG BÀI HỌC</a:t>
              </a:r>
              <a:endParaRPr lang="en-US" sz="6600" b="1" spc="400" dirty="0">
                <a:solidFill>
                  <a:srgbClr val="925520"/>
                </a:solidFill>
              </a:endParaRPr>
            </a:p>
          </p:txBody>
        </p:sp>
        <p:sp>
          <p:nvSpPr>
            <p:cNvPr id="8" name="TextBox 8"/>
            <p:cNvSpPr txBox="1"/>
            <p:nvPr/>
          </p:nvSpPr>
          <p:spPr>
            <a:xfrm>
              <a:off x="0" y="954421"/>
              <a:ext cx="11095006" cy="615553"/>
            </a:xfrm>
            <a:prstGeom prst="rect">
              <a:avLst/>
            </a:prstGeom>
          </p:spPr>
          <p:txBody>
            <a:bodyPr lIns="0" tIns="0" rIns="0" bIns="0" rtlCol="0" anchor="t">
              <a:spAutoFit/>
            </a:bodyPr>
            <a:lstStyle/>
            <a:p>
              <a:pPr algn="l">
                <a:lnSpc>
                  <a:spcPts val="3600"/>
                </a:lnSpc>
              </a:pPr>
              <a:endParaRPr lang="en-US" sz="3000" dirty="0">
                <a:solidFill>
                  <a:srgbClr val="43270E"/>
                </a:solidFill>
                <a:latin typeface="Old Standard Italics"/>
              </a:endParaRPr>
            </a:p>
          </p:txBody>
        </p:sp>
      </p:grpSp>
      <p:sp>
        <p:nvSpPr>
          <p:cNvPr id="9" name="TextBox 9"/>
          <p:cNvSpPr txBox="1"/>
          <p:nvPr/>
        </p:nvSpPr>
        <p:spPr>
          <a:xfrm>
            <a:off x="1935387" y="6387993"/>
            <a:ext cx="4229440" cy="500137"/>
          </a:xfrm>
          <a:prstGeom prst="rect">
            <a:avLst/>
          </a:prstGeom>
        </p:spPr>
        <p:txBody>
          <a:bodyPr lIns="0" tIns="0" rIns="0" bIns="0" rtlCol="0" anchor="t">
            <a:spAutoFit/>
          </a:bodyPr>
          <a:lstStyle/>
          <a:p>
            <a:pPr algn="ctr">
              <a:lnSpc>
                <a:spcPts val="3900"/>
              </a:lnSpc>
            </a:pPr>
            <a:r>
              <a:rPr lang="vi-VN" sz="4000" b="1" dirty="0">
                <a:solidFill>
                  <a:srgbClr val="43270E"/>
                </a:solidFill>
                <a:latin typeface="Arial" panose="020B0604020202020204" pitchFamily="34" charset="0"/>
                <a:cs typeface="Arial" panose="020B0604020202020204" pitchFamily="34" charset="0"/>
              </a:rPr>
              <a:t>Tìm hiểu chung</a:t>
            </a:r>
            <a:endParaRPr lang="en-US" sz="4000" b="1" dirty="0">
              <a:solidFill>
                <a:srgbClr val="43270E"/>
              </a:solidFill>
              <a:latin typeface="Arial" panose="020B0604020202020204" pitchFamily="34" charset="0"/>
              <a:cs typeface="Arial" panose="020B0604020202020204" pitchFamily="34" charset="0"/>
            </a:endParaRPr>
          </a:p>
        </p:txBody>
      </p:sp>
      <p:sp>
        <p:nvSpPr>
          <p:cNvPr id="10" name="TextBox 10"/>
          <p:cNvSpPr txBox="1"/>
          <p:nvPr/>
        </p:nvSpPr>
        <p:spPr>
          <a:xfrm>
            <a:off x="7029280" y="6387993"/>
            <a:ext cx="4229440" cy="500137"/>
          </a:xfrm>
          <a:prstGeom prst="rect">
            <a:avLst/>
          </a:prstGeom>
        </p:spPr>
        <p:txBody>
          <a:bodyPr lIns="0" tIns="0" rIns="0" bIns="0" rtlCol="0" anchor="t">
            <a:spAutoFit/>
          </a:bodyPr>
          <a:lstStyle/>
          <a:p>
            <a:pPr algn="ctr">
              <a:lnSpc>
                <a:spcPts val="3900"/>
              </a:lnSpc>
            </a:pPr>
            <a:r>
              <a:rPr lang="vi-VN" sz="4000" b="1" dirty="0">
                <a:solidFill>
                  <a:srgbClr val="43270E"/>
                </a:solidFill>
                <a:latin typeface="Arial" panose="020B0604020202020204" pitchFamily="34" charset="0"/>
                <a:cs typeface="Arial" panose="020B0604020202020204" pitchFamily="34" charset="0"/>
              </a:rPr>
              <a:t>Đọc hiểu văn bản</a:t>
            </a:r>
            <a:endParaRPr lang="en-US" sz="4000" b="1" dirty="0">
              <a:solidFill>
                <a:srgbClr val="43270E"/>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29125" y="2933364"/>
            <a:ext cx="3241964" cy="3241964"/>
          </a:xfrm>
          <a:prstGeom prst="rect">
            <a:avLst/>
          </a:prstGeom>
        </p:spPr>
      </p:pic>
      <p:sp>
        <p:nvSpPr>
          <p:cNvPr id="13" name="TextBox 13"/>
          <p:cNvSpPr txBox="1"/>
          <p:nvPr/>
        </p:nvSpPr>
        <p:spPr>
          <a:xfrm>
            <a:off x="3320868" y="4024165"/>
            <a:ext cx="1426195" cy="906364"/>
          </a:xfrm>
          <a:prstGeom prst="rect">
            <a:avLst/>
          </a:prstGeom>
        </p:spPr>
        <p:txBody>
          <a:bodyPr lIns="0" tIns="0" rIns="0" bIns="0" rtlCol="0" anchor="t">
            <a:spAutoFit/>
          </a:bodyPr>
          <a:lstStyle/>
          <a:p>
            <a:pPr algn="ctr">
              <a:lnSpc>
                <a:spcPts val="7243"/>
              </a:lnSpc>
            </a:pPr>
            <a:r>
              <a:rPr lang="en-US" sz="5572">
                <a:solidFill>
                  <a:srgbClr val="925520"/>
                </a:solidFill>
                <a:latin typeface="Montserrat Classic Bold"/>
              </a:rPr>
              <a:t>01</a:t>
            </a:r>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07437" y="2884940"/>
            <a:ext cx="3241964" cy="3241964"/>
          </a:xfrm>
          <a:prstGeom prst="rect">
            <a:avLst/>
          </a:prstGeom>
        </p:spPr>
      </p:pic>
      <p:sp>
        <p:nvSpPr>
          <p:cNvPr id="15" name="TextBox 15"/>
          <p:cNvSpPr txBox="1"/>
          <p:nvPr/>
        </p:nvSpPr>
        <p:spPr>
          <a:xfrm>
            <a:off x="8499180" y="3975741"/>
            <a:ext cx="1426195" cy="906364"/>
          </a:xfrm>
          <a:prstGeom prst="rect">
            <a:avLst/>
          </a:prstGeom>
        </p:spPr>
        <p:txBody>
          <a:bodyPr lIns="0" tIns="0" rIns="0" bIns="0" rtlCol="0" anchor="t">
            <a:spAutoFit/>
          </a:bodyPr>
          <a:lstStyle/>
          <a:p>
            <a:pPr algn="ctr">
              <a:lnSpc>
                <a:spcPts val="7243"/>
              </a:lnSpc>
            </a:pPr>
            <a:r>
              <a:rPr lang="en-US" sz="5572" dirty="0">
                <a:solidFill>
                  <a:srgbClr val="925520"/>
                </a:solidFill>
                <a:latin typeface="Montserrat Classic Bold"/>
              </a:rPr>
              <a:t>02</a:t>
            </a: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616912" y="2836516"/>
            <a:ext cx="3241964" cy="3241964"/>
          </a:xfrm>
          <a:prstGeom prst="rect">
            <a:avLst/>
          </a:prstGeom>
        </p:spPr>
      </p:pic>
      <p:sp>
        <p:nvSpPr>
          <p:cNvPr id="17" name="TextBox 17"/>
          <p:cNvSpPr txBox="1"/>
          <p:nvPr/>
        </p:nvSpPr>
        <p:spPr>
          <a:xfrm>
            <a:off x="13508654" y="3927318"/>
            <a:ext cx="1426195" cy="906364"/>
          </a:xfrm>
          <a:prstGeom prst="rect">
            <a:avLst/>
          </a:prstGeom>
        </p:spPr>
        <p:txBody>
          <a:bodyPr lIns="0" tIns="0" rIns="0" bIns="0" rtlCol="0" anchor="t">
            <a:spAutoFit/>
          </a:bodyPr>
          <a:lstStyle/>
          <a:p>
            <a:pPr algn="ctr">
              <a:lnSpc>
                <a:spcPts val="7243"/>
              </a:lnSpc>
            </a:pPr>
            <a:r>
              <a:rPr lang="en-US" sz="5572" dirty="0">
                <a:solidFill>
                  <a:srgbClr val="925520"/>
                </a:solidFill>
                <a:latin typeface="Montserrat Classic Bold"/>
              </a:rPr>
              <a:t>03</a:t>
            </a:r>
          </a:p>
        </p:txBody>
      </p:sp>
      <p:sp>
        <p:nvSpPr>
          <p:cNvPr id="18" name="TextBox 10">
            <a:extLst>
              <a:ext uri="{FF2B5EF4-FFF2-40B4-BE49-F238E27FC236}">
                <a16:creationId xmlns:a16="http://schemas.microsoft.com/office/drawing/2014/main" id="{41D21DC2-0E66-4935-B867-8C7106013174}"/>
              </a:ext>
            </a:extLst>
          </p:cNvPr>
          <p:cNvSpPr txBox="1"/>
          <p:nvPr/>
        </p:nvSpPr>
        <p:spPr>
          <a:xfrm>
            <a:off x="12197274" y="6387993"/>
            <a:ext cx="4229440" cy="500137"/>
          </a:xfrm>
          <a:prstGeom prst="rect">
            <a:avLst/>
          </a:prstGeom>
        </p:spPr>
        <p:txBody>
          <a:bodyPr lIns="0" tIns="0" rIns="0" bIns="0" rtlCol="0" anchor="t">
            <a:spAutoFit/>
          </a:bodyPr>
          <a:lstStyle/>
          <a:p>
            <a:pPr algn="ctr">
              <a:lnSpc>
                <a:spcPts val="3900"/>
              </a:lnSpc>
            </a:pPr>
            <a:r>
              <a:rPr lang="vi-VN" sz="4000" b="1" dirty="0">
                <a:solidFill>
                  <a:srgbClr val="43270E"/>
                </a:solidFill>
                <a:latin typeface="Arial" panose="020B0604020202020204" pitchFamily="34" charset="0"/>
                <a:cs typeface="Arial" panose="020B0604020202020204" pitchFamily="34" charset="0"/>
              </a:rPr>
              <a:t>Tổng kết</a:t>
            </a:r>
            <a:endParaRPr lang="en-US" sz="4000" b="1" dirty="0">
              <a:solidFill>
                <a:srgbClr val="43270E"/>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grpSp>
        <p:nvGrpSpPr>
          <p:cNvPr id="2" name="Group 2"/>
          <p:cNvGrpSpPr/>
          <p:nvPr/>
        </p:nvGrpSpPr>
        <p:grpSpPr>
          <a:xfrm>
            <a:off x="1895252" y="1600790"/>
            <a:ext cx="14030548" cy="3680318"/>
            <a:chOff x="0" y="0"/>
            <a:chExt cx="8770703" cy="2630505"/>
          </a:xfrm>
        </p:grpSpPr>
        <p:sp>
          <p:nvSpPr>
            <p:cNvPr id="3" name="Freeform 3"/>
            <p:cNvSpPr/>
            <p:nvPr/>
          </p:nvSpPr>
          <p:spPr>
            <a:xfrm>
              <a:off x="13970" y="17780"/>
              <a:ext cx="8740224" cy="2591135"/>
            </a:xfrm>
            <a:custGeom>
              <a:avLst/>
              <a:gdLst/>
              <a:ahLst/>
              <a:cxnLst/>
              <a:rect l="l" t="t" r="r" b="b"/>
              <a:pathLst>
                <a:path w="8740224" h="2591135">
                  <a:moveTo>
                    <a:pt x="8723713" y="2591135"/>
                  </a:moveTo>
                  <a:lnTo>
                    <a:pt x="15240" y="2583515"/>
                  </a:lnTo>
                  <a:lnTo>
                    <a:pt x="0" y="11430"/>
                  </a:lnTo>
                  <a:lnTo>
                    <a:pt x="8740224" y="0"/>
                  </a:lnTo>
                  <a:close/>
                </a:path>
              </a:pathLst>
            </a:custGeom>
            <a:solidFill>
              <a:srgbClr val="EFE9CE"/>
            </a:solidFill>
          </p:spPr>
        </p:sp>
        <p:sp>
          <p:nvSpPr>
            <p:cNvPr id="4" name="Freeform 4"/>
            <p:cNvSpPr/>
            <p:nvPr/>
          </p:nvSpPr>
          <p:spPr>
            <a:xfrm>
              <a:off x="0" y="-2540"/>
              <a:ext cx="8775783" cy="2635585"/>
            </a:xfrm>
            <a:custGeom>
              <a:avLst/>
              <a:gdLst/>
              <a:ahLst/>
              <a:cxnLst/>
              <a:rect l="l" t="t" r="r" b="b"/>
              <a:pathLst>
                <a:path w="8775783" h="2635585">
                  <a:moveTo>
                    <a:pt x="0" y="15240"/>
                  </a:moveTo>
                  <a:cubicBezTo>
                    <a:pt x="41910" y="19050"/>
                    <a:pt x="225666" y="20320"/>
                    <a:pt x="459458" y="22860"/>
                  </a:cubicBezTo>
                  <a:cubicBezTo>
                    <a:pt x="693249" y="24130"/>
                    <a:pt x="934125" y="30480"/>
                    <a:pt x="1175001" y="27940"/>
                  </a:cubicBezTo>
                  <a:cubicBezTo>
                    <a:pt x="1288355" y="26670"/>
                    <a:pt x="1401708" y="22860"/>
                    <a:pt x="1515062" y="20320"/>
                  </a:cubicBezTo>
                  <a:cubicBezTo>
                    <a:pt x="1635500" y="17780"/>
                    <a:pt x="1755938" y="17780"/>
                    <a:pt x="1876376" y="19050"/>
                  </a:cubicBezTo>
                  <a:cubicBezTo>
                    <a:pt x="2081829" y="20320"/>
                    <a:pt x="2287282" y="20320"/>
                    <a:pt x="2485650" y="19050"/>
                  </a:cubicBezTo>
                  <a:cubicBezTo>
                    <a:pt x="2995741" y="16510"/>
                    <a:pt x="3505831" y="20320"/>
                    <a:pt x="4023006" y="17780"/>
                  </a:cubicBezTo>
                  <a:cubicBezTo>
                    <a:pt x="4873157" y="11430"/>
                    <a:pt x="5723308" y="6350"/>
                    <a:pt x="6580543" y="10160"/>
                  </a:cubicBezTo>
                  <a:cubicBezTo>
                    <a:pt x="7062295" y="12700"/>
                    <a:pt x="7551131" y="16510"/>
                    <a:pt x="8032883" y="11430"/>
                  </a:cubicBezTo>
                  <a:cubicBezTo>
                    <a:pt x="8259590" y="8890"/>
                    <a:pt x="8486298" y="1270"/>
                    <a:pt x="8712283" y="3810"/>
                  </a:cubicBezTo>
                  <a:cubicBezTo>
                    <a:pt x="8724983" y="3810"/>
                    <a:pt x="8750383" y="0"/>
                    <a:pt x="8759273" y="10160"/>
                  </a:cubicBezTo>
                  <a:cubicBezTo>
                    <a:pt x="8764353" y="15240"/>
                    <a:pt x="8763083" y="22860"/>
                    <a:pt x="8764353" y="29210"/>
                  </a:cubicBezTo>
                  <a:cubicBezTo>
                    <a:pt x="8765623" y="36830"/>
                    <a:pt x="8766894" y="45720"/>
                    <a:pt x="8769433" y="53340"/>
                  </a:cubicBezTo>
                  <a:cubicBezTo>
                    <a:pt x="8775783" y="95722"/>
                    <a:pt x="8774513" y="152311"/>
                    <a:pt x="8774513" y="208901"/>
                  </a:cubicBezTo>
                  <a:cubicBezTo>
                    <a:pt x="8774513" y="271553"/>
                    <a:pt x="8774513" y="334205"/>
                    <a:pt x="8774513" y="396858"/>
                  </a:cubicBezTo>
                  <a:cubicBezTo>
                    <a:pt x="8774513" y="534289"/>
                    <a:pt x="8773244" y="669699"/>
                    <a:pt x="8770703" y="807130"/>
                  </a:cubicBezTo>
                  <a:cubicBezTo>
                    <a:pt x="8768163" y="924351"/>
                    <a:pt x="8765623" y="1039551"/>
                    <a:pt x="8765623" y="1156772"/>
                  </a:cubicBezTo>
                  <a:cubicBezTo>
                    <a:pt x="8764353" y="1411423"/>
                    <a:pt x="8763083" y="1668096"/>
                    <a:pt x="8763083" y="1924769"/>
                  </a:cubicBezTo>
                  <a:cubicBezTo>
                    <a:pt x="8761813" y="2130916"/>
                    <a:pt x="8764353" y="2339084"/>
                    <a:pt x="8760544" y="2545231"/>
                  </a:cubicBezTo>
                  <a:cubicBezTo>
                    <a:pt x="8760544" y="2569484"/>
                    <a:pt x="8759273" y="2593675"/>
                    <a:pt x="8758003" y="2608915"/>
                  </a:cubicBezTo>
                  <a:cubicBezTo>
                    <a:pt x="8756733" y="2624155"/>
                    <a:pt x="8751653" y="2635585"/>
                    <a:pt x="8735144" y="2634315"/>
                  </a:cubicBezTo>
                  <a:cubicBezTo>
                    <a:pt x="8713553" y="2631775"/>
                    <a:pt x="8606735" y="2627965"/>
                    <a:pt x="8479213" y="2629235"/>
                  </a:cubicBezTo>
                  <a:cubicBezTo>
                    <a:pt x="7997461" y="2631775"/>
                    <a:pt x="7522794" y="2629235"/>
                    <a:pt x="7041042" y="2626695"/>
                  </a:cubicBezTo>
                  <a:cubicBezTo>
                    <a:pt x="6084622" y="2621615"/>
                    <a:pt x="5128202" y="2626695"/>
                    <a:pt x="4171783" y="2622885"/>
                  </a:cubicBezTo>
                  <a:cubicBezTo>
                    <a:pt x="3668777" y="2620345"/>
                    <a:pt x="3165771" y="2621615"/>
                    <a:pt x="2662765" y="2621615"/>
                  </a:cubicBezTo>
                  <a:cubicBezTo>
                    <a:pt x="2528158" y="2621615"/>
                    <a:pt x="2400635" y="2620345"/>
                    <a:pt x="2266028" y="2620345"/>
                  </a:cubicBezTo>
                  <a:cubicBezTo>
                    <a:pt x="2032237" y="2619075"/>
                    <a:pt x="1805530" y="2622885"/>
                    <a:pt x="1571738" y="2621615"/>
                  </a:cubicBezTo>
                  <a:cubicBezTo>
                    <a:pt x="1337947" y="2620345"/>
                    <a:pt x="1097071" y="2619075"/>
                    <a:pt x="863280" y="2617805"/>
                  </a:cubicBezTo>
                  <a:cubicBezTo>
                    <a:pt x="622404" y="2616535"/>
                    <a:pt x="232751" y="2616535"/>
                    <a:pt x="41910" y="2613995"/>
                  </a:cubicBezTo>
                  <a:cubicBezTo>
                    <a:pt x="17780" y="2611455"/>
                    <a:pt x="19050" y="2610185"/>
                    <a:pt x="19050" y="2579589"/>
                  </a:cubicBezTo>
                  <a:cubicBezTo>
                    <a:pt x="19050" y="2573526"/>
                    <a:pt x="19050" y="2565441"/>
                    <a:pt x="19050" y="2559378"/>
                  </a:cubicBezTo>
                  <a:cubicBezTo>
                    <a:pt x="19050" y="2527042"/>
                    <a:pt x="19050" y="2496726"/>
                    <a:pt x="19050" y="2464389"/>
                  </a:cubicBezTo>
                  <a:cubicBezTo>
                    <a:pt x="19050" y="2351210"/>
                    <a:pt x="19050" y="2238032"/>
                    <a:pt x="19050" y="2124853"/>
                  </a:cubicBezTo>
                  <a:cubicBezTo>
                    <a:pt x="19050" y="1862117"/>
                    <a:pt x="19050" y="1599381"/>
                    <a:pt x="19050" y="1336645"/>
                  </a:cubicBezTo>
                  <a:cubicBezTo>
                    <a:pt x="19050" y="1269950"/>
                    <a:pt x="19050" y="1205277"/>
                    <a:pt x="17780" y="1138582"/>
                  </a:cubicBezTo>
                  <a:cubicBezTo>
                    <a:pt x="12700" y="865741"/>
                    <a:pt x="12700" y="592899"/>
                    <a:pt x="8890" y="322079"/>
                  </a:cubicBezTo>
                  <a:cubicBezTo>
                    <a:pt x="8890" y="263469"/>
                    <a:pt x="7620" y="204858"/>
                    <a:pt x="7620" y="146248"/>
                  </a:cubicBezTo>
                  <a:cubicBezTo>
                    <a:pt x="3810" y="87638"/>
                    <a:pt x="0" y="48260"/>
                    <a:pt x="0" y="15240"/>
                  </a:cubicBezTo>
                  <a:close/>
                  <a:moveTo>
                    <a:pt x="8731333" y="2601295"/>
                  </a:moveTo>
                  <a:cubicBezTo>
                    <a:pt x="8733873" y="2545231"/>
                    <a:pt x="8732603" y="2482579"/>
                    <a:pt x="8733873" y="2417905"/>
                  </a:cubicBezTo>
                  <a:cubicBezTo>
                    <a:pt x="8735144" y="2294621"/>
                    <a:pt x="8735144" y="2169316"/>
                    <a:pt x="8736413" y="2046032"/>
                  </a:cubicBezTo>
                  <a:cubicBezTo>
                    <a:pt x="8737683" y="1777233"/>
                    <a:pt x="8738953" y="1510455"/>
                    <a:pt x="8740223" y="1241656"/>
                  </a:cubicBezTo>
                  <a:cubicBezTo>
                    <a:pt x="8742763" y="906162"/>
                    <a:pt x="8747844" y="572689"/>
                    <a:pt x="8749113" y="237195"/>
                  </a:cubicBezTo>
                  <a:cubicBezTo>
                    <a:pt x="8749113" y="182627"/>
                    <a:pt x="8750383" y="128059"/>
                    <a:pt x="8749113" y="73660"/>
                  </a:cubicBezTo>
                  <a:cubicBezTo>
                    <a:pt x="8749113" y="64770"/>
                    <a:pt x="8747844" y="55880"/>
                    <a:pt x="8745303" y="46990"/>
                  </a:cubicBezTo>
                  <a:cubicBezTo>
                    <a:pt x="8744033" y="43180"/>
                    <a:pt x="8744033" y="39370"/>
                    <a:pt x="8742763" y="35560"/>
                  </a:cubicBezTo>
                  <a:cubicBezTo>
                    <a:pt x="8741494" y="26670"/>
                    <a:pt x="8742763" y="29210"/>
                    <a:pt x="8735144" y="26670"/>
                  </a:cubicBezTo>
                  <a:cubicBezTo>
                    <a:pt x="8721173" y="21590"/>
                    <a:pt x="8642159" y="25400"/>
                    <a:pt x="8564228" y="25400"/>
                  </a:cubicBezTo>
                  <a:cubicBezTo>
                    <a:pt x="8096645" y="31750"/>
                    <a:pt x="7629062" y="35560"/>
                    <a:pt x="7154394" y="31750"/>
                  </a:cubicBezTo>
                  <a:cubicBezTo>
                    <a:pt x="6226314" y="25400"/>
                    <a:pt x="5284063" y="24130"/>
                    <a:pt x="4355982" y="35560"/>
                  </a:cubicBezTo>
                  <a:cubicBezTo>
                    <a:pt x="4100937" y="39370"/>
                    <a:pt x="3845892" y="40640"/>
                    <a:pt x="3590846" y="40640"/>
                  </a:cubicBezTo>
                  <a:cubicBezTo>
                    <a:pt x="3371224" y="40640"/>
                    <a:pt x="3144517" y="36830"/>
                    <a:pt x="2924895" y="38100"/>
                  </a:cubicBezTo>
                  <a:cubicBezTo>
                    <a:pt x="2570665" y="40640"/>
                    <a:pt x="2223520" y="39370"/>
                    <a:pt x="1869291" y="39370"/>
                  </a:cubicBezTo>
                  <a:cubicBezTo>
                    <a:pt x="1635500" y="39370"/>
                    <a:pt x="1408793" y="48260"/>
                    <a:pt x="1175001" y="49530"/>
                  </a:cubicBezTo>
                  <a:cubicBezTo>
                    <a:pt x="955379" y="50800"/>
                    <a:pt x="728672" y="44450"/>
                    <a:pt x="501965" y="41910"/>
                  </a:cubicBezTo>
                  <a:cubicBezTo>
                    <a:pt x="395697" y="40640"/>
                    <a:pt x="282343" y="39370"/>
                    <a:pt x="168990" y="38100"/>
                  </a:cubicBezTo>
                  <a:cubicBezTo>
                    <a:pt x="112313" y="36830"/>
                    <a:pt x="55636" y="36830"/>
                    <a:pt x="43180" y="35560"/>
                  </a:cubicBezTo>
                  <a:cubicBezTo>
                    <a:pt x="38100" y="35560"/>
                    <a:pt x="31750" y="34290"/>
                    <a:pt x="27940" y="35560"/>
                  </a:cubicBezTo>
                  <a:cubicBezTo>
                    <a:pt x="21590" y="38100"/>
                    <a:pt x="22860" y="35560"/>
                    <a:pt x="21590" y="44450"/>
                  </a:cubicBezTo>
                  <a:cubicBezTo>
                    <a:pt x="19050" y="59690"/>
                    <a:pt x="24130" y="79553"/>
                    <a:pt x="24130" y="103806"/>
                  </a:cubicBezTo>
                  <a:cubicBezTo>
                    <a:pt x="25400" y="134122"/>
                    <a:pt x="25400" y="164437"/>
                    <a:pt x="25400" y="194753"/>
                  </a:cubicBezTo>
                  <a:cubicBezTo>
                    <a:pt x="25400" y="320058"/>
                    <a:pt x="21590" y="443342"/>
                    <a:pt x="25400" y="568647"/>
                  </a:cubicBezTo>
                  <a:cubicBezTo>
                    <a:pt x="30480" y="718204"/>
                    <a:pt x="30480" y="867762"/>
                    <a:pt x="30480" y="1017319"/>
                  </a:cubicBezTo>
                  <a:cubicBezTo>
                    <a:pt x="31750" y="1259845"/>
                    <a:pt x="31750" y="1502371"/>
                    <a:pt x="31750" y="1744896"/>
                  </a:cubicBezTo>
                  <a:cubicBezTo>
                    <a:pt x="31750" y="1983380"/>
                    <a:pt x="31750" y="2221863"/>
                    <a:pt x="33020" y="2460347"/>
                  </a:cubicBezTo>
                  <a:cubicBezTo>
                    <a:pt x="33020" y="2482579"/>
                    <a:pt x="33020" y="2506831"/>
                    <a:pt x="33020" y="2529063"/>
                  </a:cubicBezTo>
                  <a:cubicBezTo>
                    <a:pt x="33020" y="2549273"/>
                    <a:pt x="33020" y="2571505"/>
                    <a:pt x="39370" y="2593675"/>
                  </a:cubicBezTo>
                  <a:cubicBezTo>
                    <a:pt x="45720" y="2597485"/>
                    <a:pt x="119398" y="2597485"/>
                    <a:pt x="161905" y="2598755"/>
                  </a:cubicBezTo>
                  <a:cubicBezTo>
                    <a:pt x="232751" y="2600025"/>
                    <a:pt x="296512" y="2600025"/>
                    <a:pt x="360274" y="2600025"/>
                  </a:cubicBezTo>
                  <a:cubicBezTo>
                    <a:pt x="579896" y="2597485"/>
                    <a:pt x="792434" y="2598755"/>
                    <a:pt x="1012056" y="2600025"/>
                  </a:cubicBezTo>
                  <a:cubicBezTo>
                    <a:pt x="1118325" y="2600025"/>
                    <a:pt x="1231678" y="2600025"/>
                    <a:pt x="1337947" y="2601295"/>
                  </a:cubicBezTo>
                  <a:cubicBezTo>
                    <a:pt x="1451300" y="2602565"/>
                    <a:pt x="1571738" y="2607645"/>
                    <a:pt x="1685092" y="2603835"/>
                  </a:cubicBezTo>
                  <a:cubicBezTo>
                    <a:pt x="1897630" y="2597485"/>
                    <a:pt x="2124336" y="2601295"/>
                    <a:pt x="2336874" y="2601295"/>
                  </a:cubicBezTo>
                  <a:cubicBezTo>
                    <a:pt x="2478566" y="2601295"/>
                    <a:pt x="2620258" y="2605105"/>
                    <a:pt x="2761949" y="2605105"/>
                  </a:cubicBezTo>
                  <a:cubicBezTo>
                    <a:pt x="2882387" y="2605105"/>
                    <a:pt x="3009910" y="2605105"/>
                    <a:pt x="3130348" y="2603835"/>
                  </a:cubicBezTo>
                  <a:cubicBezTo>
                    <a:pt x="3704200" y="2602565"/>
                    <a:pt x="4270967" y="2601295"/>
                    <a:pt x="4837734" y="2603835"/>
                  </a:cubicBezTo>
                  <a:cubicBezTo>
                    <a:pt x="5064441" y="2605105"/>
                    <a:pt x="5291148" y="2602565"/>
                    <a:pt x="5517855" y="2602565"/>
                  </a:cubicBezTo>
                  <a:cubicBezTo>
                    <a:pt x="5737477" y="2601295"/>
                    <a:pt x="5957099" y="2597485"/>
                    <a:pt x="6176721" y="2601295"/>
                  </a:cubicBezTo>
                  <a:cubicBezTo>
                    <a:pt x="6396344" y="2605105"/>
                    <a:pt x="6623051" y="2602565"/>
                    <a:pt x="6842673" y="2606375"/>
                  </a:cubicBezTo>
                  <a:cubicBezTo>
                    <a:pt x="7069379" y="2610185"/>
                    <a:pt x="7296086" y="2605105"/>
                    <a:pt x="7522794" y="2605105"/>
                  </a:cubicBezTo>
                  <a:cubicBezTo>
                    <a:pt x="7742416" y="2605105"/>
                    <a:pt x="7969122" y="2605105"/>
                    <a:pt x="8188744" y="2606375"/>
                  </a:cubicBezTo>
                  <a:cubicBezTo>
                    <a:pt x="8408367" y="2603835"/>
                    <a:pt x="8613820" y="2601295"/>
                    <a:pt x="8731333" y="2601295"/>
                  </a:cubicBezTo>
                  <a:close/>
                </a:path>
              </a:pathLst>
            </a:custGeom>
            <a:solidFill>
              <a:srgbClr val="9D432A"/>
            </a:solidFill>
          </p:spPr>
        </p:sp>
      </p:grpSp>
      <p:grpSp>
        <p:nvGrpSpPr>
          <p:cNvPr id="5" name="Group 5"/>
          <p:cNvGrpSpPr/>
          <p:nvPr/>
        </p:nvGrpSpPr>
        <p:grpSpPr>
          <a:xfrm>
            <a:off x="1872154" y="1276470"/>
            <a:ext cx="14027237" cy="1237549"/>
            <a:chOff x="0" y="0"/>
            <a:chExt cx="8770703" cy="884538"/>
          </a:xfrm>
        </p:grpSpPr>
        <p:sp>
          <p:nvSpPr>
            <p:cNvPr id="6" name="Freeform 6"/>
            <p:cNvSpPr/>
            <p:nvPr/>
          </p:nvSpPr>
          <p:spPr>
            <a:xfrm>
              <a:off x="13970" y="17780"/>
              <a:ext cx="8740224" cy="845168"/>
            </a:xfrm>
            <a:custGeom>
              <a:avLst/>
              <a:gdLst/>
              <a:ahLst/>
              <a:cxnLst/>
              <a:rect l="l" t="t" r="r" b="b"/>
              <a:pathLst>
                <a:path w="8740224" h="845168">
                  <a:moveTo>
                    <a:pt x="8723713" y="845168"/>
                  </a:moveTo>
                  <a:lnTo>
                    <a:pt x="15240" y="837548"/>
                  </a:lnTo>
                  <a:lnTo>
                    <a:pt x="0" y="11430"/>
                  </a:lnTo>
                  <a:lnTo>
                    <a:pt x="8740224" y="0"/>
                  </a:lnTo>
                  <a:close/>
                </a:path>
              </a:pathLst>
            </a:custGeom>
            <a:solidFill>
              <a:srgbClr val="9D432A"/>
            </a:solidFill>
          </p:spPr>
        </p:sp>
        <p:sp>
          <p:nvSpPr>
            <p:cNvPr id="7" name="Freeform 7"/>
            <p:cNvSpPr/>
            <p:nvPr/>
          </p:nvSpPr>
          <p:spPr>
            <a:xfrm>
              <a:off x="0" y="-2540"/>
              <a:ext cx="8775783" cy="889618"/>
            </a:xfrm>
            <a:custGeom>
              <a:avLst/>
              <a:gdLst/>
              <a:ahLst/>
              <a:cxnLst/>
              <a:rect l="l" t="t" r="r" b="b"/>
              <a:pathLst>
                <a:path w="8775783" h="889618">
                  <a:moveTo>
                    <a:pt x="0" y="15240"/>
                  </a:moveTo>
                  <a:cubicBezTo>
                    <a:pt x="41910" y="19050"/>
                    <a:pt x="225666" y="20320"/>
                    <a:pt x="459458" y="22860"/>
                  </a:cubicBezTo>
                  <a:cubicBezTo>
                    <a:pt x="693249" y="24130"/>
                    <a:pt x="934125" y="30480"/>
                    <a:pt x="1175001" y="27940"/>
                  </a:cubicBezTo>
                  <a:cubicBezTo>
                    <a:pt x="1288355" y="26670"/>
                    <a:pt x="1401708" y="22860"/>
                    <a:pt x="1515062" y="20320"/>
                  </a:cubicBezTo>
                  <a:cubicBezTo>
                    <a:pt x="1635500" y="17780"/>
                    <a:pt x="1755938" y="17780"/>
                    <a:pt x="1876376" y="19050"/>
                  </a:cubicBezTo>
                  <a:cubicBezTo>
                    <a:pt x="2081829" y="20320"/>
                    <a:pt x="2287282" y="20320"/>
                    <a:pt x="2485650" y="19050"/>
                  </a:cubicBezTo>
                  <a:cubicBezTo>
                    <a:pt x="2995741" y="16510"/>
                    <a:pt x="3505831" y="20320"/>
                    <a:pt x="4023006" y="17780"/>
                  </a:cubicBezTo>
                  <a:cubicBezTo>
                    <a:pt x="4873157" y="11430"/>
                    <a:pt x="5723308" y="6350"/>
                    <a:pt x="6580543" y="10160"/>
                  </a:cubicBezTo>
                  <a:cubicBezTo>
                    <a:pt x="7062295" y="12700"/>
                    <a:pt x="7551131" y="16510"/>
                    <a:pt x="8032883" y="11430"/>
                  </a:cubicBezTo>
                  <a:cubicBezTo>
                    <a:pt x="8259590" y="8890"/>
                    <a:pt x="8486298" y="1270"/>
                    <a:pt x="8712283" y="3810"/>
                  </a:cubicBezTo>
                  <a:cubicBezTo>
                    <a:pt x="8724983" y="3810"/>
                    <a:pt x="8750383" y="0"/>
                    <a:pt x="8759273" y="10160"/>
                  </a:cubicBezTo>
                  <a:cubicBezTo>
                    <a:pt x="8764353" y="15240"/>
                    <a:pt x="8763083" y="22860"/>
                    <a:pt x="8764353" y="29210"/>
                  </a:cubicBezTo>
                  <a:cubicBezTo>
                    <a:pt x="8765623" y="36830"/>
                    <a:pt x="8766894" y="45720"/>
                    <a:pt x="8769433" y="53340"/>
                  </a:cubicBezTo>
                  <a:cubicBezTo>
                    <a:pt x="8775783" y="80612"/>
                    <a:pt x="8774513" y="97935"/>
                    <a:pt x="8774513" y="115258"/>
                  </a:cubicBezTo>
                  <a:cubicBezTo>
                    <a:pt x="8774513" y="134436"/>
                    <a:pt x="8774513" y="153615"/>
                    <a:pt x="8774513" y="172794"/>
                  </a:cubicBezTo>
                  <a:cubicBezTo>
                    <a:pt x="8774513" y="214863"/>
                    <a:pt x="8773244" y="256314"/>
                    <a:pt x="8770703" y="298383"/>
                  </a:cubicBezTo>
                  <a:cubicBezTo>
                    <a:pt x="8768163" y="334265"/>
                    <a:pt x="8765623" y="369529"/>
                    <a:pt x="8765623" y="405412"/>
                  </a:cubicBezTo>
                  <a:cubicBezTo>
                    <a:pt x="8764353" y="483364"/>
                    <a:pt x="8763083" y="561934"/>
                    <a:pt x="8763083" y="640505"/>
                  </a:cubicBezTo>
                  <a:cubicBezTo>
                    <a:pt x="8761813" y="703609"/>
                    <a:pt x="8764353" y="767332"/>
                    <a:pt x="8760544" y="830435"/>
                  </a:cubicBezTo>
                  <a:cubicBezTo>
                    <a:pt x="8760544" y="837859"/>
                    <a:pt x="8759273" y="847708"/>
                    <a:pt x="8758003" y="862948"/>
                  </a:cubicBezTo>
                  <a:cubicBezTo>
                    <a:pt x="8756733" y="878188"/>
                    <a:pt x="8751653" y="889618"/>
                    <a:pt x="8735144" y="888348"/>
                  </a:cubicBezTo>
                  <a:cubicBezTo>
                    <a:pt x="8713553" y="885808"/>
                    <a:pt x="8606735" y="881998"/>
                    <a:pt x="8479213" y="883268"/>
                  </a:cubicBezTo>
                  <a:cubicBezTo>
                    <a:pt x="7997461" y="885808"/>
                    <a:pt x="7522794" y="883268"/>
                    <a:pt x="7041042" y="880728"/>
                  </a:cubicBezTo>
                  <a:cubicBezTo>
                    <a:pt x="6084622" y="875648"/>
                    <a:pt x="5128202" y="880728"/>
                    <a:pt x="4171783" y="876918"/>
                  </a:cubicBezTo>
                  <a:cubicBezTo>
                    <a:pt x="3668777" y="874378"/>
                    <a:pt x="3165771" y="875648"/>
                    <a:pt x="2662765" y="875648"/>
                  </a:cubicBezTo>
                  <a:cubicBezTo>
                    <a:pt x="2528158" y="875648"/>
                    <a:pt x="2400635" y="874378"/>
                    <a:pt x="2266028" y="874378"/>
                  </a:cubicBezTo>
                  <a:cubicBezTo>
                    <a:pt x="2032237" y="873108"/>
                    <a:pt x="1805530" y="876918"/>
                    <a:pt x="1571738" y="875648"/>
                  </a:cubicBezTo>
                  <a:cubicBezTo>
                    <a:pt x="1337947" y="874378"/>
                    <a:pt x="1097071" y="873108"/>
                    <a:pt x="863280" y="871838"/>
                  </a:cubicBezTo>
                  <a:cubicBezTo>
                    <a:pt x="622404" y="870568"/>
                    <a:pt x="232751" y="870568"/>
                    <a:pt x="41910" y="868028"/>
                  </a:cubicBezTo>
                  <a:cubicBezTo>
                    <a:pt x="17780" y="865488"/>
                    <a:pt x="19050" y="864218"/>
                    <a:pt x="19050" y="840953"/>
                  </a:cubicBezTo>
                  <a:cubicBezTo>
                    <a:pt x="19050" y="839097"/>
                    <a:pt x="19050" y="836622"/>
                    <a:pt x="19050" y="834766"/>
                  </a:cubicBezTo>
                  <a:cubicBezTo>
                    <a:pt x="19050" y="824868"/>
                    <a:pt x="19050" y="815587"/>
                    <a:pt x="19050" y="805689"/>
                  </a:cubicBezTo>
                  <a:cubicBezTo>
                    <a:pt x="19050" y="771044"/>
                    <a:pt x="19050" y="736398"/>
                    <a:pt x="19050" y="701753"/>
                  </a:cubicBezTo>
                  <a:cubicBezTo>
                    <a:pt x="19050" y="621326"/>
                    <a:pt x="19050" y="540900"/>
                    <a:pt x="19050" y="460473"/>
                  </a:cubicBezTo>
                  <a:cubicBezTo>
                    <a:pt x="19050" y="440057"/>
                    <a:pt x="19050" y="420260"/>
                    <a:pt x="17780" y="399844"/>
                  </a:cubicBezTo>
                  <a:cubicBezTo>
                    <a:pt x="12700" y="316324"/>
                    <a:pt x="12700" y="232804"/>
                    <a:pt x="8890" y="149903"/>
                  </a:cubicBezTo>
                  <a:cubicBezTo>
                    <a:pt x="8890" y="131962"/>
                    <a:pt x="7620" y="114020"/>
                    <a:pt x="7620" y="96079"/>
                  </a:cubicBezTo>
                  <a:cubicBezTo>
                    <a:pt x="3810" y="78138"/>
                    <a:pt x="0" y="48260"/>
                    <a:pt x="0" y="15240"/>
                  </a:cubicBezTo>
                  <a:close/>
                  <a:moveTo>
                    <a:pt x="8731333" y="855328"/>
                  </a:moveTo>
                  <a:cubicBezTo>
                    <a:pt x="8733873" y="830435"/>
                    <a:pt x="8732603" y="811257"/>
                    <a:pt x="8733873" y="791460"/>
                  </a:cubicBezTo>
                  <a:cubicBezTo>
                    <a:pt x="8735144" y="753721"/>
                    <a:pt x="8735144" y="715364"/>
                    <a:pt x="8736413" y="677625"/>
                  </a:cubicBezTo>
                  <a:cubicBezTo>
                    <a:pt x="8737683" y="595342"/>
                    <a:pt x="8738953" y="513679"/>
                    <a:pt x="8740223" y="431396"/>
                  </a:cubicBezTo>
                  <a:cubicBezTo>
                    <a:pt x="8742763" y="328697"/>
                    <a:pt x="8747844" y="226618"/>
                    <a:pt x="8749113" y="123919"/>
                  </a:cubicBezTo>
                  <a:cubicBezTo>
                    <a:pt x="8749113" y="107215"/>
                    <a:pt x="8750383" y="90511"/>
                    <a:pt x="8749113" y="73660"/>
                  </a:cubicBezTo>
                  <a:cubicBezTo>
                    <a:pt x="8749113" y="64770"/>
                    <a:pt x="8747844" y="55880"/>
                    <a:pt x="8745303" y="46990"/>
                  </a:cubicBezTo>
                  <a:cubicBezTo>
                    <a:pt x="8744033" y="43180"/>
                    <a:pt x="8744033" y="39370"/>
                    <a:pt x="8742763" y="35560"/>
                  </a:cubicBezTo>
                  <a:cubicBezTo>
                    <a:pt x="8741494" y="26670"/>
                    <a:pt x="8742763" y="29210"/>
                    <a:pt x="8735144" y="26670"/>
                  </a:cubicBezTo>
                  <a:cubicBezTo>
                    <a:pt x="8721173" y="21590"/>
                    <a:pt x="8642159" y="25400"/>
                    <a:pt x="8564228" y="25400"/>
                  </a:cubicBezTo>
                  <a:cubicBezTo>
                    <a:pt x="8096645" y="31750"/>
                    <a:pt x="7629062" y="35560"/>
                    <a:pt x="7154394" y="31750"/>
                  </a:cubicBezTo>
                  <a:cubicBezTo>
                    <a:pt x="6226314" y="25400"/>
                    <a:pt x="5284063" y="24130"/>
                    <a:pt x="4355982" y="35560"/>
                  </a:cubicBezTo>
                  <a:cubicBezTo>
                    <a:pt x="4100937" y="39370"/>
                    <a:pt x="3845892" y="40640"/>
                    <a:pt x="3590846" y="40640"/>
                  </a:cubicBezTo>
                  <a:cubicBezTo>
                    <a:pt x="3371224" y="40640"/>
                    <a:pt x="3144517" y="36830"/>
                    <a:pt x="2924895" y="38100"/>
                  </a:cubicBezTo>
                  <a:cubicBezTo>
                    <a:pt x="2570665" y="40640"/>
                    <a:pt x="2223520" y="39370"/>
                    <a:pt x="1869291" y="39370"/>
                  </a:cubicBezTo>
                  <a:cubicBezTo>
                    <a:pt x="1635500" y="39370"/>
                    <a:pt x="1408793" y="48260"/>
                    <a:pt x="1175001" y="49530"/>
                  </a:cubicBezTo>
                  <a:cubicBezTo>
                    <a:pt x="955379" y="50800"/>
                    <a:pt x="728672" y="44450"/>
                    <a:pt x="501965" y="41910"/>
                  </a:cubicBezTo>
                  <a:cubicBezTo>
                    <a:pt x="395697" y="40640"/>
                    <a:pt x="282343" y="39370"/>
                    <a:pt x="168990" y="38100"/>
                  </a:cubicBezTo>
                  <a:cubicBezTo>
                    <a:pt x="112313" y="36830"/>
                    <a:pt x="55636" y="36830"/>
                    <a:pt x="43180" y="35560"/>
                  </a:cubicBezTo>
                  <a:cubicBezTo>
                    <a:pt x="38100" y="35560"/>
                    <a:pt x="31750" y="34290"/>
                    <a:pt x="27940" y="35560"/>
                  </a:cubicBezTo>
                  <a:cubicBezTo>
                    <a:pt x="21590" y="38100"/>
                    <a:pt x="22860" y="35560"/>
                    <a:pt x="21590" y="44450"/>
                  </a:cubicBezTo>
                  <a:cubicBezTo>
                    <a:pt x="19050" y="59690"/>
                    <a:pt x="24130" y="75663"/>
                    <a:pt x="24130" y="83087"/>
                  </a:cubicBezTo>
                  <a:cubicBezTo>
                    <a:pt x="25400" y="92367"/>
                    <a:pt x="25400" y="101647"/>
                    <a:pt x="25400" y="110927"/>
                  </a:cubicBezTo>
                  <a:cubicBezTo>
                    <a:pt x="25400" y="149284"/>
                    <a:pt x="21590" y="187023"/>
                    <a:pt x="25400" y="225380"/>
                  </a:cubicBezTo>
                  <a:cubicBezTo>
                    <a:pt x="30480" y="271162"/>
                    <a:pt x="30480" y="316943"/>
                    <a:pt x="30480" y="362724"/>
                  </a:cubicBezTo>
                  <a:cubicBezTo>
                    <a:pt x="31750" y="436964"/>
                    <a:pt x="31750" y="511204"/>
                    <a:pt x="31750" y="585444"/>
                  </a:cubicBezTo>
                  <a:cubicBezTo>
                    <a:pt x="31750" y="658446"/>
                    <a:pt x="31750" y="731449"/>
                    <a:pt x="33020" y="804452"/>
                  </a:cubicBezTo>
                  <a:cubicBezTo>
                    <a:pt x="33020" y="811257"/>
                    <a:pt x="33020" y="818681"/>
                    <a:pt x="33020" y="825486"/>
                  </a:cubicBezTo>
                  <a:cubicBezTo>
                    <a:pt x="33020" y="831673"/>
                    <a:pt x="33020" y="838478"/>
                    <a:pt x="39370" y="847708"/>
                  </a:cubicBezTo>
                  <a:cubicBezTo>
                    <a:pt x="45720" y="851518"/>
                    <a:pt x="119398" y="851518"/>
                    <a:pt x="161905" y="852788"/>
                  </a:cubicBezTo>
                  <a:cubicBezTo>
                    <a:pt x="232751" y="854058"/>
                    <a:pt x="296512" y="854058"/>
                    <a:pt x="360274" y="854058"/>
                  </a:cubicBezTo>
                  <a:cubicBezTo>
                    <a:pt x="579896" y="851518"/>
                    <a:pt x="792434" y="852788"/>
                    <a:pt x="1012056" y="854058"/>
                  </a:cubicBezTo>
                  <a:cubicBezTo>
                    <a:pt x="1118325" y="854058"/>
                    <a:pt x="1231678" y="854058"/>
                    <a:pt x="1337947" y="855328"/>
                  </a:cubicBezTo>
                  <a:cubicBezTo>
                    <a:pt x="1451300" y="856598"/>
                    <a:pt x="1571738" y="861678"/>
                    <a:pt x="1685092" y="857868"/>
                  </a:cubicBezTo>
                  <a:cubicBezTo>
                    <a:pt x="1897630" y="851518"/>
                    <a:pt x="2124336" y="855328"/>
                    <a:pt x="2336874" y="855328"/>
                  </a:cubicBezTo>
                  <a:cubicBezTo>
                    <a:pt x="2478566" y="855328"/>
                    <a:pt x="2620258" y="859138"/>
                    <a:pt x="2761949" y="859138"/>
                  </a:cubicBezTo>
                  <a:cubicBezTo>
                    <a:pt x="2882387" y="859138"/>
                    <a:pt x="3009910" y="859138"/>
                    <a:pt x="3130348" y="857868"/>
                  </a:cubicBezTo>
                  <a:cubicBezTo>
                    <a:pt x="3704200" y="856598"/>
                    <a:pt x="4270967" y="855328"/>
                    <a:pt x="4837734" y="857868"/>
                  </a:cubicBezTo>
                  <a:cubicBezTo>
                    <a:pt x="5064441" y="859138"/>
                    <a:pt x="5291148" y="856598"/>
                    <a:pt x="5517855" y="856598"/>
                  </a:cubicBezTo>
                  <a:cubicBezTo>
                    <a:pt x="5737477" y="855328"/>
                    <a:pt x="5957099" y="851518"/>
                    <a:pt x="6176721" y="855328"/>
                  </a:cubicBezTo>
                  <a:cubicBezTo>
                    <a:pt x="6396344" y="859138"/>
                    <a:pt x="6623051" y="856598"/>
                    <a:pt x="6842673" y="860408"/>
                  </a:cubicBezTo>
                  <a:cubicBezTo>
                    <a:pt x="7069379" y="864218"/>
                    <a:pt x="7296086" y="859138"/>
                    <a:pt x="7522794" y="859138"/>
                  </a:cubicBezTo>
                  <a:cubicBezTo>
                    <a:pt x="7742416" y="859138"/>
                    <a:pt x="7969122" y="859138"/>
                    <a:pt x="8188744" y="860408"/>
                  </a:cubicBezTo>
                  <a:cubicBezTo>
                    <a:pt x="8408367" y="857868"/>
                    <a:pt x="8613820" y="855328"/>
                    <a:pt x="8731333" y="855328"/>
                  </a:cubicBezTo>
                  <a:close/>
                </a:path>
              </a:pathLst>
            </a:custGeom>
            <a:solidFill>
              <a:srgbClr val="9D432A"/>
            </a:solidFill>
          </p:spPr>
        </p:sp>
      </p:grpSp>
      <p:grpSp>
        <p:nvGrpSpPr>
          <p:cNvPr id="8" name="Group 8"/>
          <p:cNvGrpSpPr/>
          <p:nvPr/>
        </p:nvGrpSpPr>
        <p:grpSpPr>
          <a:xfrm>
            <a:off x="2209800" y="4686300"/>
            <a:ext cx="15621000" cy="5486400"/>
            <a:chOff x="0" y="0"/>
            <a:chExt cx="8770703" cy="2630505"/>
          </a:xfrm>
        </p:grpSpPr>
        <p:sp>
          <p:nvSpPr>
            <p:cNvPr id="9" name="Freeform 9"/>
            <p:cNvSpPr/>
            <p:nvPr/>
          </p:nvSpPr>
          <p:spPr>
            <a:xfrm>
              <a:off x="13970" y="17780"/>
              <a:ext cx="8740224" cy="2591135"/>
            </a:xfrm>
            <a:custGeom>
              <a:avLst/>
              <a:gdLst/>
              <a:ahLst/>
              <a:cxnLst/>
              <a:rect l="l" t="t" r="r" b="b"/>
              <a:pathLst>
                <a:path w="8740224" h="2591135">
                  <a:moveTo>
                    <a:pt x="8723713" y="2591135"/>
                  </a:moveTo>
                  <a:lnTo>
                    <a:pt x="15240" y="2583515"/>
                  </a:lnTo>
                  <a:lnTo>
                    <a:pt x="0" y="11430"/>
                  </a:lnTo>
                  <a:lnTo>
                    <a:pt x="8740224" y="0"/>
                  </a:lnTo>
                  <a:close/>
                </a:path>
              </a:pathLst>
            </a:custGeom>
            <a:solidFill>
              <a:srgbClr val="EFE9CE"/>
            </a:solidFill>
          </p:spPr>
        </p:sp>
        <p:sp>
          <p:nvSpPr>
            <p:cNvPr id="10" name="Freeform 10"/>
            <p:cNvSpPr/>
            <p:nvPr/>
          </p:nvSpPr>
          <p:spPr>
            <a:xfrm>
              <a:off x="0" y="-2540"/>
              <a:ext cx="8775783" cy="2635585"/>
            </a:xfrm>
            <a:custGeom>
              <a:avLst/>
              <a:gdLst/>
              <a:ahLst/>
              <a:cxnLst/>
              <a:rect l="l" t="t" r="r" b="b"/>
              <a:pathLst>
                <a:path w="8775783" h="2635585">
                  <a:moveTo>
                    <a:pt x="0" y="15240"/>
                  </a:moveTo>
                  <a:cubicBezTo>
                    <a:pt x="41910" y="19050"/>
                    <a:pt x="225666" y="20320"/>
                    <a:pt x="459458" y="22860"/>
                  </a:cubicBezTo>
                  <a:cubicBezTo>
                    <a:pt x="693249" y="24130"/>
                    <a:pt x="934125" y="30480"/>
                    <a:pt x="1175001" y="27940"/>
                  </a:cubicBezTo>
                  <a:cubicBezTo>
                    <a:pt x="1288355" y="26670"/>
                    <a:pt x="1401708" y="22860"/>
                    <a:pt x="1515062" y="20320"/>
                  </a:cubicBezTo>
                  <a:cubicBezTo>
                    <a:pt x="1635500" y="17780"/>
                    <a:pt x="1755938" y="17780"/>
                    <a:pt x="1876376" y="19050"/>
                  </a:cubicBezTo>
                  <a:cubicBezTo>
                    <a:pt x="2081829" y="20320"/>
                    <a:pt x="2287282" y="20320"/>
                    <a:pt x="2485650" y="19050"/>
                  </a:cubicBezTo>
                  <a:cubicBezTo>
                    <a:pt x="2995741" y="16510"/>
                    <a:pt x="3505831" y="20320"/>
                    <a:pt x="4023006" y="17780"/>
                  </a:cubicBezTo>
                  <a:cubicBezTo>
                    <a:pt x="4873157" y="11430"/>
                    <a:pt x="5723308" y="6350"/>
                    <a:pt x="6580543" y="10160"/>
                  </a:cubicBezTo>
                  <a:cubicBezTo>
                    <a:pt x="7062295" y="12700"/>
                    <a:pt x="7551131" y="16510"/>
                    <a:pt x="8032883" y="11430"/>
                  </a:cubicBezTo>
                  <a:cubicBezTo>
                    <a:pt x="8259590" y="8890"/>
                    <a:pt x="8486298" y="1270"/>
                    <a:pt x="8712283" y="3810"/>
                  </a:cubicBezTo>
                  <a:cubicBezTo>
                    <a:pt x="8724983" y="3810"/>
                    <a:pt x="8750383" y="0"/>
                    <a:pt x="8759273" y="10160"/>
                  </a:cubicBezTo>
                  <a:cubicBezTo>
                    <a:pt x="8764353" y="15240"/>
                    <a:pt x="8763083" y="22860"/>
                    <a:pt x="8764353" y="29210"/>
                  </a:cubicBezTo>
                  <a:cubicBezTo>
                    <a:pt x="8765623" y="36830"/>
                    <a:pt x="8766894" y="45720"/>
                    <a:pt x="8769433" y="53340"/>
                  </a:cubicBezTo>
                  <a:cubicBezTo>
                    <a:pt x="8775783" y="95722"/>
                    <a:pt x="8774513" y="152311"/>
                    <a:pt x="8774513" y="208901"/>
                  </a:cubicBezTo>
                  <a:cubicBezTo>
                    <a:pt x="8774513" y="271553"/>
                    <a:pt x="8774513" y="334205"/>
                    <a:pt x="8774513" y="396858"/>
                  </a:cubicBezTo>
                  <a:cubicBezTo>
                    <a:pt x="8774513" y="534289"/>
                    <a:pt x="8773244" y="669699"/>
                    <a:pt x="8770703" y="807130"/>
                  </a:cubicBezTo>
                  <a:cubicBezTo>
                    <a:pt x="8768163" y="924351"/>
                    <a:pt x="8765623" y="1039551"/>
                    <a:pt x="8765623" y="1156772"/>
                  </a:cubicBezTo>
                  <a:cubicBezTo>
                    <a:pt x="8764353" y="1411423"/>
                    <a:pt x="8763083" y="1668096"/>
                    <a:pt x="8763083" y="1924769"/>
                  </a:cubicBezTo>
                  <a:cubicBezTo>
                    <a:pt x="8761813" y="2130916"/>
                    <a:pt x="8764353" y="2339084"/>
                    <a:pt x="8760544" y="2545231"/>
                  </a:cubicBezTo>
                  <a:cubicBezTo>
                    <a:pt x="8760544" y="2569484"/>
                    <a:pt x="8759273" y="2593675"/>
                    <a:pt x="8758003" y="2608915"/>
                  </a:cubicBezTo>
                  <a:cubicBezTo>
                    <a:pt x="8756733" y="2624155"/>
                    <a:pt x="8751653" y="2635585"/>
                    <a:pt x="8735144" y="2634315"/>
                  </a:cubicBezTo>
                  <a:cubicBezTo>
                    <a:pt x="8713553" y="2631775"/>
                    <a:pt x="8606735" y="2627965"/>
                    <a:pt x="8479213" y="2629235"/>
                  </a:cubicBezTo>
                  <a:cubicBezTo>
                    <a:pt x="7997461" y="2631775"/>
                    <a:pt x="7522794" y="2629235"/>
                    <a:pt x="7041042" y="2626695"/>
                  </a:cubicBezTo>
                  <a:cubicBezTo>
                    <a:pt x="6084622" y="2621615"/>
                    <a:pt x="5128202" y="2626695"/>
                    <a:pt x="4171783" y="2622885"/>
                  </a:cubicBezTo>
                  <a:cubicBezTo>
                    <a:pt x="3668777" y="2620345"/>
                    <a:pt x="3165771" y="2621615"/>
                    <a:pt x="2662765" y="2621615"/>
                  </a:cubicBezTo>
                  <a:cubicBezTo>
                    <a:pt x="2528158" y="2621615"/>
                    <a:pt x="2400635" y="2620345"/>
                    <a:pt x="2266028" y="2620345"/>
                  </a:cubicBezTo>
                  <a:cubicBezTo>
                    <a:pt x="2032237" y="2619075"/>
                    <a:pt x="1805530" y="2622885"/>
                    <a:pt x="1571738" y="2621615"/>
                  </a:cubicBezTo>
                  <a:cubicBezTo>
                    <a:pt x="1337947" y="2620345"/>
                    <a:pt x="1097071" y="2619075"/>
                    <a:pt x="863280" y="2617805"/>
                  </a:cubicBezTo>
                  <a:cubicBezTo>
                    <a:pt x="622404" y="2616535"/>
                    <a:pt x="232751" y="2616535"/>
                    <a:pt x="41910" y="2613995"/>
                  </a:cubicBezTo>
                  <a:cubicBezTo>
                    <a:pt x="17780" y="2611455"/>
                    <a:pt x="19050" y="2610185"/>
                    <a:pt x="19050" y="2579589"/>
                  </a:cubicBezTo>
                  <a:cubicBezTo>
                    <a:pt x="19050" y="2573526"/>
                    <a:pt x="19050" y="2565441"/>
                    <a:pt x="19050" y="2559378"/>
                  </a:cubicBezTo>
                  <a:cubicBezTo>
                    <a:pt x="19050" y="2527042"/>
                    <a:pt x="19050" y="2496726"/>
                    <a:pt x="19050" y="2464389"/>
                  </a:cubicBezTo>
                  <a:cubicBezTo>
                    <a:pt x="19050" y="2351210"/>
                    <a:pt x="19050" y="2238032"/>
                    <a:pt x="19050" y="2124853"/>
                  </a:cubicBezTo>
                  <a:cubicBezTo>
                    <a:pt x="19050" y="1862117"/>
                    <a:pt x="19050" y="1599381"/>
                    <a:pt x="19050" y="1336645"/>
                  </a:cubicBezTo>
                  <a:cubicBezTo>
                    <a:pt x="19050" y="1269950"/>
                    <a:pt x="19050" y="1205277"/>
                    <a:pt x="17780" y="1138582"/>
                  </a:cubicBezTo>
                  <a:cubicBezTo>
                    <a:pt x="12700" y="865741"/>
                    <a:pt x="12700" y="592899"/>
                    <a:pt x="8890" y="322079"/>
                  </a:cubicBezTo>
                  <a:cubicBezTo>
                    <a:pt x="8890" y="263469"/>
                    <a:pt x="7620" y="204858"/>
                    <a:pt x="7620" y="146248"/>
                  </a:cubicBezTo>
                  <a:cubicBezTo>
                    <a:pt x="3810" y="87638"/>
                    <a:pt x="0" y="48260"/>
                    <a:pt x="0" y="15240"/>
                  </a:cubicBezTo>
                  <a:close/>
                  <a:moveTo>
                    <a:pt x="8731333" y="2601295"/>
                  </a:moveTo>
                  <a:cubicBezTo>
                    <a:pt x="8733873" y="2545231"/>
                    <a:pt x="8732603" y="2482579"/>
                    <a:pt x="8733873" y="2417905"/>
                  </a:cubicBezTo>
                  <a:cubicBezTo>
                    <a:pt x="8735144" y="2294621"/>
                    <a:pt x="8735144" y="2169316"/>
                    <a:pt x="8736413" y="2046032"/>
                  </a:cubicBezTo>
                  <a:cubicBezTo>
                    <a:pt x="8737683" y="1777233"/>
                    <a:pt x="8738953" y="1510455"/>
                    <a:pt x="8740223" y="1241656"/>
                  </a:cubicBezTo>
                  <a:cubicBezTo>
                    <a:pt x="8742763" y="906162"/>
                    <a:pt x="8747844" y="572689"/>
                    <a:pt x="8749113" y="237195"/>
                  </a:cubicBezTo>
                  <a:cubicBezTo>
                    <a:pt x="8749113" y="182627"/>
                    <a:pt x="8750383" y="128059"/>
                    <a:pt x="8749113" y="73660"/>
                  </a:cubicBezTo>
                  <a:cubicBezTo>
                    <a:pt x="8749113" y="64770"/>
                    <a:pt x="8747844" y="55880"/>
                    <a:pt x="8745303" y="46990"/>
                  </a:cubicBezTo>
                  <a:cubicBezTo>
                    <a:pt x="8744033" y="43180"/>
                    <a:pt x="8744033" y="39370"/>
                    <a:pt x="8742763" y="35560"/>
                  </a:cubicBezTo>
                  <a:cubicBezTo>
                    <a:pt x="8741494" y="26670"/>
                    <a:pt x="8742763" y="29210"/>
                    <a:pt x="8735144" y="26670"/>
                  </a:cubicBezTo>
                  <a:cubicBezTo>
                    <a:pt x="8721173" y="21590"/>
                    <a:pt x="8642159" y="25400"/>
                    <a:pt x="8564228" y="25400"/>
                  </a:cubicBezTo>
                  <a:cubicBezTo>
                    <a:pt x="8096645" y="31750"/>
                    <a:pt x="7629062" y="35560"/>
                    <a:pt x="7154394" y="31750"/>
                  </a:cubicBezTo>
                  <a:cubicBezTo>
                    <a:pt x="6226314" y="25400"/>
                    <a:pt x="5284063" y="24130"/>
                    <a:pt x="4355982" y="35560"/>
                  </a:cubicBezTo>
                  <a:cubicBezTo>
                    <a:pt x="4100937" y="39370"/>
                    <a:pt x="3845892" y="40640"/>
                    <a:pt x="3590846" y="40640"/>
                  </a:cubicBezTo>
                  <a:cubicBezTo>
                    <a:pt x="3371224" y="40640"/>
                    <a:pt x="3144517" y="36830"/>
                    <a:pt x="2924895" y="38100"/>
                  </a:cubicBezTo>
                  <a:cubicBezTo>
                    <a:pt x="2570665" y="40640"/>
                    <a:pt x="2223520" y="39370"/>
                    <a:pt x="1869291" y="39370"/>
                  </a:cubicBezTo>
                  <a:cubicBezTo>
                    <a:pt x="1635500" y="39370"/>
                    <a:pt x="1408793" y="48260"/>
                    <a:pt x="1175001" y="49530"/>
                  </a:cubicBezTo>
                  <a:cubicBezTo>
                    <a:pt x="955379" y="50800"/>
                    <a:pt x="728672" y="44450"/>
                    <a:pt x="501965" y="41910"/>
                  </a:cubicBezTo>
                  <a:cubicBezTo>
                    <a:pt x="395697" y="40640"/>
                    <a:pt x="282343" y="39370"/>
                    <a:pt x="168990" y="38100"/>
                  </a:cubicBezTo>
                  <a:cubicBezTo>
                    <a:pt x="112313" y="36830"/>
                    <a:pt x="55636" y="36830"/>
                    <a:pt x="43180" y="35560"/>
                  </a:cubicBezTo>
                  <a:cubicBezTo>
                    <a:pt x="38100" y="35560"/>
                    <a:pt x="31750" y="34290"/>
                    <a:pt x="27940" y="35560"/>
                  </a:cubicBezTo>
                  <a:cubicBezTo>
                    <a:pt x="21590" y="38100"/>
                    <a:pt x="22860" y="35560"/>
                    <a:pt x="21590" y="44450"/>
                  </a:cubicBezTo>
                  <a:cubicBezTo>
                    <a:pt x="19050" y="59690"/>
                    <a:pt x="24130" y="79553"/>
                    <a:pt x="24130" y="103806"/>
                  </a:cubicBezTo>
                  <a:cubicBezTo>
                    <a:pt x="25400" y="134122"/>
                    <a:pt x="25400" y="164437"/>
                    <a:pt x="25400" y="194753"/>
                  </a:cubicBezTo>
                  <a:cubicBezTo>
                    <a:pt x="25400" y="320058"/>
                    <a:pt x="21590" y="443342"/>
                    <a:pt x="25400" y="568647"/>
                  </a:cubicBezTo>
                  <a:cubicBezTo>
                    <a:pt x="30480" y="718204"/>
                    <a:pt x="30480" y="867762"/>
                    <a:pt x="30480" y="1017319"/>
                  </a:cubicBezTo>
                  <a:cubicBezTo>
                    <a:pt x="31750" y="1259845"/>
                    <a:pt x="31750" y="1502371"/>
                    <a:pt x="31750" y="1744896"/>
                  </a:cubicBezTo>
                  <a:cubicBezTo>
                    <a:pt x="31750" y="1983380"/>
                    <a:pt x="31750" y="2221863"/>
                    <a:pt x="33020" y="2460347"/>
                  </a:cubicBezTo>
                  <a:cubicBezTo>
                    <a:pt x="33020" y="2482579"/>
                    <a:pt x="33020" y="2506831"/>
                    <a:pt x="33020" y="2529063"/>
                  </a:cubicBezTo>
                  <a:cubicBezTo>
                    <a:pt x="33020" y="2549273"/>
                    <a:pt x="33020" y="2571505"/>
                    <a:pt x="39370" y="2593675"/>
                  </a:cubicBezTo>
                  <a:cubicBezTo>
                    <a:pt x="45720" y="2597485"/>
                    <a:pt x="119398" y="2597485"/>
                    <a:pt x="161905" y="2598755"/>
                  </a:cubicBezTo>
                  <a:cubicBezTo>
                    <a:pt x="232751" y="2600025"/>
                    <a:pt x="296512" y="2600025"/>
                    <a:pt x="360274" y="2600025"/>
                  </a:cubicBezTo>
                  <a:cubicBezTo>
                    <a:pt x="579896" y="2597485"/>
                    <a:pt x="792434" y="2598755"/>
                    <a:pt x="1012056" y="2600025"/>
                  </a:cubicBezTo>
                  <a:cubicBezTo>
                    <a:pt x="1118325" y="2600025"/>
                    <a:pt x="1231678" y="2600025"/>
                    <a:pt x="1337947" y="2601295"/>
                  </a:cubicBezTo>
                  <a:cubicBezTo>
                    <a:pt x="1451300" y="2602565"/>
                    <a:pt x="1571738" y="2607645"/>
                    <a:pt x="1685092" y="2603835"/>
                  </a:cubicBezTo>
                  <a:cubicBezTo>
                    <a:pt x="1897630" y="2597485"/>
                    <a:pt x="2124336" y="2601295"/>
                    <a:pt x="2336874" y="2601295"/>
                  </a:cubicBezTo>
                  <a:cubicBezTo>
                    <a:pt x="2478566" y="2601295"/>
                    <a:pt x="2620258" y="2605105"/>
                    <a:pt x="2761949" y="2605105"/>
                  </a:cubicBezTo>
                  <a:cubicBezTo>
                    <a:pt x="2882387" y="2605105"/>
                    <a:pt x="3009910" y="2605105"/>
                    <a:pt x="3130348" y="2603835"/>
                  </a:cubicBezTo>
                  <a:cubicBezTo>
                    <a:pt x="3704200" y="2602565"/>
                    <a:pt x="4270967" y="2601295"/>
                    <a:pt x="4837734" y="2603835"/>
                  </a:cubicBezTo>
                  <a:cubicBezTo>
                    <a:pt x="5064441" y="2605105"/>
                    <a:pt x="5291148" y="2602565"/>
                    <a:pt x="5517855" y="2602565"/>
                  </a:cubicBezTo>
                  <a:cubicBezTo>
                    <a:pt x="5737477" y="2601295"/>
                    <a:pt x="5957099" y="2597485"/>
                    <a:pt x="6176721" y="2601295"/>
                  </a:cubicBezTo>
                  <a:cubicBezTo>
                    <a:pt x="6396344" y="2605105"/>
                    <a:pt x="6623051" y="2602565"/>
                    <a:pt x="6842673" y="2606375"/>
                  </a:cubicBezTo>
                  <a:cubicBezTo>
                    <a:pt x="7069379" y="2610185"/>
                    <a:pt x="7296086" y="2605105"/>
                    <a:pt x="7522794" y="2605105"/>
                  </a:cubicBezTo>
                  <a:cubicBezTo>
                    <a:pt x="7742416" y="2605105"/>
                    <a:pt x="7969122" y="2605105"/>
                    <a:pt x="8188744" y="2606375"/>
                  </a:cubicBezTo>
                  <a:cubicBezTo>
                    <a:pt x="8408367" y="2603835"/>
                    <a:pt x="8613820" y="2601295"/>
                    <a:pt x="8731333" y="2601295"/>
                  </a:cubicBezTo>
                  <a:close/>
                </a:path>
              </a:pathLst>
            </a:custGeom>
            <a:solidFill>
              <a:srgbClr val="9D432A"/>
            </a:solidFill>
          </p:spPr>
        </p:sp>
      </p:grpSp>
      <p:grpSp>
        <p:nvGrpSpPr>
          <p:cNvPr id="11" name="Group 11"/>
          <p:cNvGrpSpPr/>
          <p:nvPr/>
        </p:nvGrpSpPr>
        <p:grpSpPr>
          <a:xfrm>
            <a:off x="2209800" y="4686301"/>
            <a:ext cx="15652316" cy="1237549"/>
            <a:chOff x="0" y="0"/>
            <a:chExt cx="8770703" cy="884538"/>
          </a:xfrm>
        </p:grpSpPr>
        <p:sp>
          <p:nvSpPr>
            <p:cNvPr id="12" name="Freeform 12"/>
            <p:cNvSpPr/>
            <p:nvPr/>
          </p:nvSpPr>
          <p:spPr>
            <a:xfrm>
              <a:off x="13970" y="17780"/>
              <a:ext cx="8740224" cy="845168"/>
            </a:xfrm>
            <a:custGeom>
              <a:avLst/>
              <a:gdLst/>
              <a:ahLst/>
              <a:cxnLst/>
              <a:rect l="l" t="t" r="r" b="b"/>
              <a:pathLst>
                <a:path w="8740224" h="845168">
                  <a:moveTo>
                    <a:pt x="8723713" y="845168"/>
                  </a:moveTo>
                  <a:lnTo>
                    <a:pt x="15240" y="837548"/>
                  </a:lnTo>
                  <a:lnTo>
                    <a:pt x="0" y="11430"/>
                  </a:lnTo>
                  <a:lnTo>
                    <a:pt x="8740224" y="0"/>
                  </a:lnTo>
                  <a:close/>
                </a:path>
              </a:pathLst>
            </a:custGeom>
            <a:solidFill>
              <a:srgbClr val="9D432A"/>
            </a:solidFill>
          </p:spPr>
        </p:sp>
        <p:sp>
          <p:nvSpPr>
            <p:cNvPr id="13" name="Freeform 13"/>
            <p:cNvSpPr/>
            <p:nvPr/>
          </p:nvSpPr>
          <p:spPr>
            <a:xfrm>
              <a:off x="0" y="-2540"/>
              <a:ext cx="8775783" cy="889618"/>
            </a:xfrm>
            <a:custGeom>
              <a:avLst/>
              <a:gdLst/>
              <a:ahLst/>
              <a:cxnLst/>
              <a:rect l="l" t="t" r="r" b="b"/>
              <a:pathLst>
                <a:path w="8775783" h="889618">
                  <a:moveTo>
                    <a:pt x="0" y="15240"/>
                  </a:moveTo>
                  <a:cubicBezTo>
                    <a:pt x="41910" y="19050"/>
                    <a:pt x="225666" y="20320"/>
                    <a:pt x="459458" y="22860"/>
                  </a:cubicBezTo>
                  <a:cubicBezTo>
                    <a:pt x="693249" y="24130"/>
                    <a:pt x="934125" y="30480"/>
                    <a:pt x="1175001" y="27940"/>
                  </a:cubicBezTo>
                  <a:cubicBezTo>
                    <a:pt x="1288355" y="26670"/>
                    <a:pt x="1401708" y="22860"/>
                    <a:pt x="1515062" y="20320"/>
                  </a:cubicBezTo>
                  <a:cubicBezTo>
                    <a:pt x="1635500" y="17780"/>
                    <a:pt x="1755938" y="17780"/>
                    <a:pt x="1876376" y="19050"/>
                  </a:cubicBezTo>
                  <a:cubicBezTo>
                    <a:pt x="2081829" y="20320"/>
                    <a:pt x="2287282" y="20320"/>
                    <a:pt x="2485650" y="19050"/>
                  </a:cubicBezTo>
                  <a:cubicBezTo>
                    <a:pt x="2995741" y="16510"/>
                    <a:pt x="3505831" y="20320"/>
                    <a:pt x="4023006" y="17780"/>
                  </a:cubicBezTo>
                  <a:cubicBezTo>
                    <a:pt x="4873157" y="11430"/>
                    <a:pt x="5723308" y="6350"/>
                    <a:pt x="6580543" y="10160"/>
                  </a:cubicBezTo>
                  <a:cubicBezTo>
                    <a:pt x="7062295" y="12700"/>
                    <a:pt x="7551131" y="16510"/>
                    <a:pt x="8032883" y="11430"/>
                  </a:cubicBezTo>
                  <a:cubicBezTo>
                    <a:pt x="8259590" y="8890"/>
                    <a:pt x="8486298" y="1270"/>
                    <a:pt x="8712283" y="3810"/>
                  </a:cubicBezTo>
                  <a:cubicBezTo>
                    <a:pt x="8724983" y="3810"/>
                    <a:pt x="8750383" y="0"/>
                    <a:pt x="8759273" y="10160"/>
                  </a:cubicBezTo>
                  <a:cubicBezTo>
                    <a:pt x="8764353" y="15240"/>
                    <a:pt x="8763083" y="22860"/>
                    <a:pt x="8764353" y="29210"/>
                  </a:cubicBezTo>
                  <a:cubicBezTo>
                    <a:pt x="8765623" y="36830"/>
                    <a:pt x="8766894" y="45720"/>
                    <a:pt x="8769433" y="53340"/>
                  </a:cubicBezTo>
                  <a:cubicBezTo>
                    <a:pt x="8775783" y="80612"/>
                    <a:pt x="8774513" y="97935"/>
                    <a:pt x="8774513" y="115258"/>
                  </a:cubicBezTo>
                  <a:cubicBezTo>
                    <a:pt x="8774513" y="134436"/>
                    <a:pt x="8774513" y="153615"/>
                    <a:pt x="8774513" y="172794"/>
                  </a:cubicBezTo>
                  <a:cubicBezTo>
                    <a:pt x="8774513" y="214863"/>
                    <a:pt x="8773244" y="256314"/>
                    <a:pt x="8770703" y="298383"/>
                  </a:cubicBezTo>
                  <a:cubicBezTo>
                    <a:pt x="8768163" y="334265"/>
                    <a:pt x="8765623" y="369529"/>
                    <a:pt x="8765623" y="405412"/>
                  </a:cubicBezTo>
                  <a:cubicBezTo>
                    <a:pt x="8764353" y="483364"/>
                    <a:pt x="8763083" y="561934"/>
                    <a:pt x="8763083" y="640505"/>
                  </a:cubicBezTo>
                  <a:cubicBezTo>
                    <a:pt x="8761813" y="703609"/>
                    <a:pt x="8764353" y="767332"/>
                    <a:pt x="8760544" y="830435"/>
                  </a:cubicBezTo>
                  <a:cubicBezTo>
                    <a:pt x="8760544" y="837859"/>
                    <a:pt x="8759273" y="847708"/>
                    <a:pt x="8758003" y="862948"/>
                  </a:cubicBezTo>
                  <a:cubicBezTo>
                    <a:pt x="8756733" y="878188"/>
                    <a:pt x="8751653" y="889618"/>
                    <a:pt x="8735144" y="888348"/>
                  </a:cubicBezTo>
                  <a:cubicBezTo>
                    <a:pt x="8713553" y="885808"/>
                    <a:pt x="8606735" y="881998"/>
                    <a:pt x="8479213" y="883268"/>
                  </a:cubicBezTo>
                  <a:cubicBezTo>
                    <a:pt x="7997461" y="885808"/>
                    <a:pt x="7522794" y="883268"/>
                    <a:pt x="7041042" y="880728"/>
                  </a:cubicBezTo>
                  <a:cubicBezTo>
                    <a:pt x="6084622" y="875648"/>
                    <a:pt x="5128202" y="880728"/>
                    <a:pt x="4171783" y="876918"/>
                  </a:cubicBezTo>
                  <a:cubicBezTo>
                    <a:pt x="3668777" y="874378"/>
                    <a:pt x="3165771" y="875648"/>
                    <a:pt x="2662765" y="875648"/>
                  </a:cubicBezTo>
                  <a:cubicBezTo>
                    <a:pt x="2528158" y="875648"/>
                    <a:pt x="2400635" y="874378"/>
                    <a:pt x="2266028" y="874378"/>
                  </a:cubicBezTo>
                  <a:cubicBezTo>
                    <a:pt x="2032237" y="873108"/>
                    <a:pt x="1805530" y="876918"/>
                    <a:pt x="1571738" y="875648"/>
                  </a:cubicBezTo>
                  <a:cubicBezTo>
                    <a:pt x="1337947" y="874378"/>
                    <a:pt x="1097071" y="873108"/>
                    <a:pt x="863280" y="871838"/>
                  </a:cubicBezTo>
                  <a:cubicBezTo>
                    <a:pt x="622404" y="870568"/>
                    <a:pt x="232751" y="870568"/>
                    <a:pt x="41910" y="868028"/>
                  </a:cubicBezTo>
                  <a:cubicBezTo>
                    <a:pt x="17780" y="865488"/>
                    <a:pt x="19050" y="864218"/>
                    <a:pt x="19050" y="840953"/>
                  </a:cubicBezTo>
                  <a:cubicBezTo>
                    <a:pt x="19050" y="839097"/>
                    <a:pt x="19050" y="836622"/>
                    <a:pt x="19050" y="834766"/>
                  </a:cubicBezTo>
                  <a:cubicBezTo>
                    <a:pt x="19050" y="824868"/>
                    <a:pt x="19050" y="815587"/>
                    <a:pt x="19050" y="805689"/>
                  </a:cubicBezTo>
                  <a:cubicBezTo>
                    <a:pt x="19050" y="771044"/>
                    <a:pt x="19050" y="736398"/>
                    <a:pt x="19050" y="701753"/>
                  </a:cubicBezTo>
                  <a:cubicBezTo>
                    <a:pt x="19050" y="621326"/>
                    <a:pt x="19050" y="540900"/>
                    <a:pt x="19050" y="460473"/>
                  </a:cubicBezTo>
                  <a:cubicBezTo>
                    <a:pt x="19050" y="440057"/>
                    <a:pt x="19050" y="420260"/>
                    <a:pt x="17780" y="399844"/>
                  </a:cubicBezTo>
                  <a:cubicBezTo>
                    <a:pt x="12700" y="316324"/>
                    <a:pt x="12700" y="232804"/>
                    <a:pt x="8890" y="149903"/>
                  </a:cubicBezTo>
                  <a:cubicBezTo>
                    <a:pt x="8890" y="131962"/>
                    <a:pt x="7620" y="114020"/>
                    <a:pt x="7620" y="96079"/>
                  </a:cubicBezTo>
                  <a:cubicBezTo>
                    <a:pt x="3810" y="78138"/>
                    <a:pt x="0" y="48260"/>
                    <a:pt x="0" y="15240"/>
                  </a:cubicBezTo>
                  <a:close/>
                  <a:moveTo>
                    <a:pt x="8731333" y="855328"/>
                  </a:moveTo>
                  <a:cubicBezTo>
                    <a:pt x="8733873" y="830435"/>
                    <a:pt x="8732603" y="811257"/>
                    <a:pt x="8733873" y="791460"/>
                  </a:cubicBezTo>
                  <a:cubicBezTo>
                    <a:pt x="8735144" y="753721"/>
                    <a:pt x="8735144" y="715364"/>
                    <a:pt x="8736413" y="677625"/>
                  </a:cubicBezTo>
                  <a:cubicBezTo>
                    <a:pt x="8737683" y="595342"/>
                    <a:pt x="8738953" y="513679"/>
                    <a:pt x="8740223" y="431396"/>
                  </a:cubicBezTo>
                  <a:cubicBezTo>
                    <a:pt x="8742763" y="328697"/>
                    <a:pt x="8747844" y="226618"/>
                    <a:pt x="8749113" y="123919"/>
                  </a:cubicBezTo>
                  <a:cubicBezTo>
                    <a:pt x="8749113" y="107215"/>
                    <a:pt x="8750383" y="90511"/>
                    <a:pt x="8749113" y="73660"/>
                  </a:cubicBezTo>
                  <a:cubicBezTo>
                    <a:pt x="8749113" y="64770"/>
                    <a:pt x="8747844" y="55880"/>
                    <a:pt x="8745303" y="46990"/>
                  </a:cubicBezTo>
                  <a:cubicBezTo>
                    <a:pt x="8744033" y="43180"/>
                    <a:pt x="8744033" y="39370"/>
                    <a:pt x="8742763" y="35560"/>
                  </a:cubicBezTo>
                  <a:cubicBezTo>
                    <a:pt x="8741494" y="26670"/>
                    <a:pt x="8742763" y="29210"/>
                    <a:pt x="8735144" y="26670"/>
                  </a:cubicBezTo>
                  <a:cubicBezTo>
                    <a:pt x="8721173" y="21590"/>
                    <a:pt x="8642159" y="25400"/>
                    <a:pt x="8564228" y="25400"/>
                  </a:cubicBezTo>
                  <a:cubicBezTo>
                    <a:pt x="8096645" y="31750"/>
                    <a:pt x="7629062" y="35560"/>
                    <a:pt x="7154394" y="31750"/>
                  </a:cubicBezTo>
                  <a:cubicBezTo>
                    <a:pt x="6226314" y="25400"/>
                    <a:pt x="5284063" y="24130"/>
                    <a:pt x="4355982" y="35560"/>
                  </a:cubicBezTo>
                  <a:cubicBezTo>
                    <a:pt x="4100937" y="39370"/>
                    <a:pt x="3845892" y="40640"/>
                    <a:pt x="3590846" y="40640"/>
                  </a:cubicBezTo>
                  <a:cubicBezTo>
                    <a:pt x="3371224" y="40640"/>
                    <a:pt x="3144517" y="36830"/>
                    <a:pt x="2924895" y="38100"/>
                  </a:cubicBezTo>
                  <a:cubicBezTo>
                    <a:pt x="2570665" y="40640"/>
                    <a:pt x="2223520" y="39370"/>
                    <a:pt x="1869291" y="39370"/>
                  </a:cubicBezTo>
                  <a:cubicBezTo>
                    <a:pt x="1635500" y="39370"/>
                    <a:pt x="1408793" y="48260"/>
                    <a:pt x="1175001" y="49530"/>
                  </a:cubicBezTo>
                  <a:cubicBezTo>
                    <a:pt x="955379" y="50800"/>
                    <a:pt x="728672" y="44450"/>
                    <a:pt x="501965" y="41910"/>
                  </a:cubicBezTo>
                  <a:cubicBezTo>
                    <a:pt x="395697" y="40640"/>
                    <a:pt x="282343" y="39370"/>
                    <a:pt x="168990" y="38100"/>
                  </a:cubicBezTo>
                  <a:cubicBezTo>
                    <a:pt x="112313" y="36830"/>
                    <a:pt x="55636" y="36830"/>
                    <a:pt x="43180" y="35560"/>
                  </a:cubicBezTo>
                  <a:cubicBezTo>
                    <a:pt x="38100" y="35560"/>
                    <a:pt x="31750" y="34290"/>
                    <a:pt x="27940" y="35560"/>
                  </a:cubicBezTo>
                  <a:cubicBezTo>
                    <a:pt x="21590" y="38100"/>
                    <a:pt x="22860" y="35560"/>
                    <a:pt x="21590" y="44450"/>
                  </a:cubicBezTo>
                  <a:cubicBezTo>
                    <a:pt x="19050" y="59690"/>
                    <a:pt x="24130" y="75663"/>
                    <a:pt x="24130" y="83087"/>
                  </a:cubicBezTo>
                  <a:cubicBezTo>
                    <a:pt x="25400" y="92367"/>
                    <a:pt x="25400" y="101647"/>
                    <a:pt x="25400" y="110927"/>
                  </a:cubicBezTo>
                  <a:cubicBezTo>
                    <a:pt x="25400" y="149284"/>
                    <a:pt x="21590" y="187023"/>
                    <a:pt x="25400" y="225380"/>
                  </a:cubicBezTo>
                  <a:cubicBezTo>
                    <a:pt x="30480" y="271162"/>
                    <a:pt x="30480" y="316943"/>
                    <a:pt x="30480" y="362724"/>
                  </a:cubicBezTo>
                  <a:cubicBezTo>
                    <a:pt x="31750" y="436964"/>
                    <a:pt x="31750" y="511204"/>
                    <a:pt x="31750" y="585444"/>
                  </a:cubicBezTo>
                  <a:cubicBezTo>
                    <a:pt x="31750" y="658446"/>
                    <a:pt x="31750" y="731449"/>
                    <a:pt x="33020" y="804452"/>
                  </a:cubicBezTo>
                  <a:cubicBezTo>
                    <a:pt x="33020" y="811257"/>
                    <a:pt x="33020" y="818681"/>
                    <a:pt x="33020" y="825486"/>
                  </a:cubicBezTo>
                  <a:cubicBezTo>
                    <a:pt x="33020" y="831673"/>
                    <a:pt x="33020" y="838478"/>
                    <a:pt x="39370" y="847708"/>
                  </a:cubicBezTo>
                  <a:cubicBezTo>
                    <a:pt x="45720" y="851518"/>
                    <a:pt x="119398" y="851518"/>
                    <a:pt x="161905" y="852788"/>
                  </a:cubicBezTo>
                  <a:cubicBezTo>
                    <a:pt x="232751" y="854058"/>
                    <a:pt x="296512" y="854058"/>
                    <a:pt x="360274" y="854058"/>
                  </a:cubicBezTo>
                  <a:cubicBezTo>
                    <a:pt x="579896" y="851518"/>
                    <a:pt x="792434" y="852788"/>
                    <a:pt x="1012056" y="854058"/>
                  </a:cubicBezTo>
                  <a:cubicBezTo>
                    <a:pt x="1118325" y="854058"/>
                    <a:pt x="1231678" y="854058"/>
                    <a:pt x="1337947" y="855328"/>
                  </a:cubicBezTo>
                  <a:cubicBezTo>
                    <a:pt x="1451300" y="856598"/>
                    <a:pt x="1571738" y="861678"/>
                    <a:pt x="1685092" y="857868"/>
                  </a:cubicBezTo>
                  <a:cubicBezTo>
                    <a:pt x="1897630" y="851518"/>
                    <a:pt x="2124336" y="855328"/>
                    <a:pt x="2336874" y="855328"/>
                  </a:cubicBezTo>
                  <a:cubicBezTo>
                    <a:pt x="2478566" y="855328"/>
                    <a:pt x="2620258" y="859138"/>
                    <a:pt x="2761949" y="859138"/>
                  </a:cubicBezTo>
                  <a:cubicBezTo>
                    <a:pt x="2882387" y="859138"/>
                    <a:pt x="3009910" y="859138"/>
                    <a:pt x="3130348" y="857868"/>
                  </a:cubicBezTo>
                  <a:cubicBezTo>
                    <a:pt x="3704200" y="856598"/>
                    <a:pt x="4270967" y="855328"/>
                    <a:pt x="4837734" y="857868"/>
                  </a:cubicBezTo>
                  <a:cubicBezTo>
                    <a:pt x="5064441" y="859138"/>
                    <a:pt x="5291148" y="856598"/>
                    <a:pt x="5517855" y="856598"/>
                  </a:cubicBezTo>
                  <a:cubicBezTo>
                    <a:pt x="5737477" y="855328"/>
                    <a:pt x="5957099" y="851518"/>
                    <a:pt x="6176721" y="855328"/>
                  </a:cubicBezTo>
                  <a:cubicBezTo>
                    <a:pt x="6396344" y="859138"/>
                    <a:pt x="6623051" y="856598"/>
                    <a:pt x="6842673" y="860408"/>
                  </a:cubicBezTo>
                  <a:cubicBezTo>
                    <a:pt x="7069379" y="864218"/>
                    <a:pt x="7296086" y="859138"/>
                    <a:pt x="7522794" y="859138"/>
                  </a:cubicBezTo>
                  <a:cubicBezTo>
                    <a:pt x="7742416" y="859138"/>
                    <a:pt x="7969122" y="859138"/>
                    <a:pt x="8188744" y="860408"/>
                  </a:cubicBezTo>
                  <a:cubicBezTo>
                    <a:pt x="8408367" y="857868"/>
                    <a:pt x="8613820" y="855328"/>
                    <a:pt x="8731333" y="855328"/>
                  </a:cubicBezTo>
                  <a:close/>
                </a:path>
              </a:pathLst>
            </a:custGeom>
            <a:solidFill>
              <a:srgbClr val="9D432A"/>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78238">
            <a:off x="-2897454" y="7835042"/>
            <a:ext cx="5794908" cy="3308366"/>
          </a:xfrm>
          <a:prstGeom prst="rect">
            <a:avLst/>
          </a:prstGeom>
        </p:spPr>
      </p:pic>
      <p:grpSp>
        <p:nvGrpSpPr>
          <p:cNvPr id="15" name="Group 15"/>
          <p:cNvGrpSpPr/>
          <p:nvPr/>
        </p:nvGrpSpPr>
        <p:grpSpPr>
          <a:xfrm rot="-571679">
            <a:off x="13573334" y="2818350"/>
            <a:ext cx="2718406" cy="3134140"/>
            <a:chOff x="0" y="0"/>
            <a:chExt cx="3624541" cy="4178853"/>
          </a:xfrm>
        </p:grpSpPr>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7757"/>
            <a:stretch>
              <a:fillRect/>
            </a:stretch>
          </p:blipFill>
          <p:spPr>
            <a:xfrm rot="-2326901" flipH="1" flipV="1">
              <a:off x="646348" y="412310"/>
              <a:ext cx="2331845" cy="2884593"/>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53912">
              <a:off x="1302372" y="3180065"/>
              <a:ext cx="669925" cy="1012250"/>
            </a:xfrm>
            <a:prstGeom prst="rect">
              <a:avLst/>
            </a:prstGeom>
          </p:spPr>
        </p:pic>
      </p:grpSp>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315442">
            <a:off x="13836866" y="-996659"/>
            <a:ext cx="5391040" cy="2764133"/>
          </a:xfrm>
          <a:prstGeom prst="rect">
            <a:avLst/>
          </a:prstGeom>
        </p:spPr>
      </p:pic>
      <p:sp>
        <p:nvSpPr>
          <p:cNvPr id="19" name="TextBox 19"/>
          <p:cNvSpPr txBox="1"/>
          <p:nvPr/>
        </p:nvSpPr>
        <p:spPr>
          <a:xfrm>
            <a:off x="6855287" y="1723770"/>
            <a:ext cx="3138190" cy="551433"/>
          </a:xfrm>
          <a:prstGeom prst="rect">
            <a:avLst/>
          </a:prstGeom>
        </p:spPr>
        <p:txBody>
          <a:bodyPr lIns="0" tIns="0" rIns="0" bIns="0" rtlCol="0" anchor="t">
            <a:spAutoFit/>
          </a:bodyPr>
          <a:lstStyle/>
          <a:p>
            <a:pPr>
              <a:lnSpc>
                <a:spcPts val="4340"/>
              </a:lnSpc>
              <a:spcBef>
                <a:spcPct val="0"/>
              </a:spcBef>
            </a:pPr>
            <a:r>
              <a:rPr lang="vi-VN" sz="4400" b="1" spc="124" dirty="0">
                <a:solidFill>
                  <a:srgbClr val="FFFFFF"/>
                </a:solidFill>
                <a:latin typeface="Arial" panose="020B0604020202020204" pitchFamily="34" charset="0"/>
                <a:cs typeface="Arial" panose="020B0604020202020204" pitchFamily="34" charset="0"/>
              </a:rPr>
              <a:t>1. Tác giả</a:t>
            </a:r>
            <a:endParaRPr lang="en-US" sz="4400" b="1" spc="124" dirty="0">
              <a:solidFill>
                <a:srgbClr val="FFFFFF"/>
              </a:solidFill>
              <a:latin typeface="Arial" panose="020B0604020202020204" pitchFamily="34" charset="0"/>
              <a:cs typeface="Arial" panose="020B0604020202020204" pitchFamily="34" charset="0"/>
            </a:endParaRPr>
          </a:p>
        </p:txBody>
      </p:sp>
      <p:sp>
        <p:nvSpPr>
          <p:cNvPr id="20" name="TextBox 20"/>
          <p:cNvSpPr txBox="1"/>
          <p:nvPr/>
        </p:nvSpPr>
        <p:spPr>
          <a:xfrm>
            <a:off x="1995243" y="2385048"/>
            <a:ext cx="13435097" cy="2124749"/>
          </a:xfrm>
          <a:prstGeom prst="rect">
            <a:avLst/>
          </a:prstGeom>
        </p:spPr>
        <p:txBody>
          <a:bodyPr wrap="square" lIns="0" tIns="0" rIns="0" bIns="0" rtlCol="0" anchor="t">
            <a:spAutoFit/>
          </a:bodyPr>
          <a:lstStyle/>
          <a:p>
            <a:pPr algn="just">
              <a:lnSpc>
                <a:spcPct val="150000"/>
              </a:lnSpc>
            </a:pPr>
            <a:r>
              <a:rPr lang="en-US" sz="3200" kern="100" dirty="0" err="1">
                <a:latin typeface="Arial" panose="020B0604020202020204" pitchFamily="34" charset="0"/>
                <a:ea typeface="SimSun" panose="02010600030101010101" pitchFamily="2" charset="-122"/>
                <a:cs typeface="Arial" panose="020B0604020202020204" pitchFamily="34" charset="0"/>
              </a:rPr>
              <a:t>Ngô</a:t>
            </a:r>
            <a:r>
              <a:rPr lang="en-US" sz="3200" kern="100" dirty="0">
                <a:latin typeface="Arial" panose="020B0604020202020204" pitchFamily="34" charset="0"/>
                <a:ea typeface="SimSun" panose="02010600030101010101" pitchFamily="2" charset="-122"/>
                <a:cs typeface="Arial" panose="020B0604020202020204" pitchFamily="34" charset="0"/>
              </a:rPr>
              <a:t> Gia Văn </a:t>
            </a:r>
            <a:r>
              <a:rPr lang="en-US" sz="3200" kern="100" dirty="0" err="1">
                <a:latin typeface="Arial" panose="020B0604020202020204" pitchFamily="34" charset="0"/>
                <a:ea typeface="SimSun" panose="02010600030101010101" pitchFamily="2" charset="-122"/>
                <a:cs typeface="Arial" panose="020B0604020202020204" pitchFamily="34" charset="0"/>
              </a:rPr>
              <a:t>Phái</a:t>
            </a:r>
            <a:r>
              <a:rPr lang="en-US" sz="3200" kern="100" dirty="0">
                <a:latin typeface="Arial" panose="020B0604020202020204" pitchFamily="34" charset="0"/>
                <a:ea typeface="SimSun" panose="02010600030101010101" pitchFamily="2" charset="-122"/>
                <a:cs typeface="Arial" panose="020B0604020202020204" pitchFamily="34" charset="0"/>
              </a:rPr>
              <a:t>: </a:t>
            </a:r>
            <a:r>
              <a:rPr lang="en-US" sz="3200" kern="100" dirty="0" err="1">
                <a:latin typeface="Arial" panose="020B0604020202020204" pitchFamily="34" charset="0"/>
                <a:ea typeface="SimSun" panose="02010600030101010101" pitchFamily="2" charset="-122"/>
                <a:cs typeface="Arial" panose="020B0604020202020204" pitchFamily="34" charset="0"/>
              </a:rPr>
              <a:t>Nhóm</a:t>
            </a:r>
            <a:r>
              <a:rPr lang="en-US" sz="3200" kern="100" dirty="0">
                <a:latin typeface="Arial" panose="020B0604020202020204" pitchFamily="34" charset="0"/>
                <a:ea typeface="SimSun" panose="02010600030101010101" pitchFamily="2" charset="-122"/>
                <a:cs typeface="Arial" panose="020B0604020202020204" pitchFamily="34" charset="0"/>
              </a:rPr>
              <a:t> </a:t>
            </a:r>
            <a:r>
              <a:rPr lang="en-US" sz="3200" kern="100" dirty="0" err="1">
                <a:latin typeface="Arial" panose="020B0604020202020204" pitchFamily="34" charset="0"/>
                <a:ea typeface="SimSun" panose="02010600030101010101" pitchFamily="2" charset="-122"/>
                <a:cs typeface="Arial" panose="020B0604020202020204" pitchFamily="34" charset="0"/>
              </a:rPr>
              <a:t>tác</a:t>
            </a:r>
            <a:r>
              <a:rPr lang="en-US" sz="3200" kern="100" dirty="0">
                <a:latin typeface="Arial" panose="020B0604020202020204" pitchFamily="34" charset="0"/>
                <a:ea typeface="SimSun" panose="02010600030101010101" pitchFamily="2" charset="-122"/>
                <a:cs typeface="Arial" panose="020B0604020202020204" pitchFamily="34" charset="0"/>
              </a:rPr>
              <a:t> </a:t>
            </a:r>
            <a:r>
              <a:rPr lang="en-US" sz="3200" kern="100" dirty="0" err="1">
                <a:latin typeface="Arial" panose="020B0604020202020204" pitchFamily="34" charset="0"/>
                <a:ea typeface="SimSun" panose="02010600030101010101" pitchFamily="2" charset="-122"/>
                <a:cs typeface="Arial" panose="020B0604020202020204" pitchFamily="34" charset="0"/>
              </a:rPr>
              <a:t>giả</a:t>
            </a:r>
            <a:r>
              <a:rPr lang="en-US" sz="3200" kern="100" dirty="0">
                <a:latin typeface="Arial" panose="020B0604020202020204" pitchFamily="34" charset="0"/>
                <a:ea typeface="SimSun" panose="02010600030101010101" pitchFamily="2" charset="-122"/>
                <a:cs typeface="Arial" panose="020B0604020202020204" pitchFamily="34" charset="0"/>
              </a:rPr>
              <a:t> </a:t>
            </a:r>
            <a:r>
              <a:rPr lang="en-US" sz="3200" kern="100" dirty="0" err="1">
                <a:latin typeface="Arial" panose="020B0604020202020204" pitchFamily="34" charset="0"/>
                <a:ea typeface="SimSun" panose="02010600030101010101" pitchFamily="2" charset="-122"/>
                <a:cs typeface="Arial" panose="020B0604020202020204" pitchFamily="34" charset="0"/>
              </a:rPr>
              <a:t>thuộc</a:t>
            </a:r>
            <a:r>
              <a:rPr lang="en-US" sz="3200" kern="100" dirty="0">
                <a:latin typeface="Arial" panose="020B0604020202020204" pitchFamily="34" charset="0"/>
                <a:ea typeface="SimSun" panose="02010600030101010101" pitchFamily="2" charset="-122"/>
                <a:cs typeface="Arial" panose="020B0604020202020204" pitchFamily="34" charset="0"/>
              </a:rPr>
              <a:t> </a:t>
            </a:r>
            <a:r>
              <a:rPr lang="en-US" sz="3200" kern="100" dirty="0" err="1">
                <a:latin typeface="Arial" panose="020B0604020202020204" pitchFamily="34" charset="0"/>
                <a:ea typeface="SimSun" panose="02010600030101010101" pitchFamily="2" charset="-122"/>
                <a:cs typeface="Arial" panose="020B0604020202020204" pitchFamily="34" charset="0"/>
              </a:rPr>
              <a:t>dòng</a:t>
            </a:r>
            <a:r>
              <a:rPr lang="en-US" sz="3200" kern="100" dirty="0">
                <a:latin typeface="Arial" panose="020B0604020202020204" pitchFamily="34" charset="0"/>
                <a:ea typeface="SimSun" panose="02010600030101010101" pitchFamily="2" charset="-122"/>
                <a:cs typeface="Arial" panose="020B0604020202020204" pitchFamily="34" charset="0"/>
              </a:rPr>
              <a:t> </a:t>
            </a:r>
            <a:r>
              <a:rPr lang="en-US" sz="3200" kern="100" dirty="0" err="1">
                <a:latin typeface="Arial" panose="020B0604020202020204" pitchFamily="34" charset="0"/>
                <a:ea typeface="SimSun" panose="02010600030101010101" pitchFamily="2" charset="-122"/>
                <a:cs typeface="Arial" panose="020B0604020202020204" pitchFamily="34" charset="0"/>
              </a:rPr>
              <a:t>họ</a:t>
            </a:r>
            <a:r>
              <a:rPr lang="en-US" sz="3200" kern="100" dirty="0">
                <a:latin typeface="Arial" panose="020B0604020202020204" pitchFamily="34" charset="0"/>
                <a:ea typeface="SimSun" panose="02010600030101010101" pitchFamily="2" charset="-122"/>
                <a:cs typeface="Arial" panose="020B0604020202020204" pitchFamily="34" charset="0"/>
              </a:rPr>
              <a:t> </a:t>
            </a:r>
            <a:r>
              <a:rPr lang="en-US" sz="3200" kern="100" dirty="0" err="1">
                <a:latin typeface="Arial" panose="020B0604020202020204" pitchFamily="34" charset="0"/>
                <a:ea typeface="SimSun" panose="02010600030101010101" pitchFamily="2" charset="-122"/>
                <a:cs typeface="Arial" panose="020B0604020202020204" pitchFamily="34" charset="0"/>
              </a:rPr>
              <a:t>Ngô</a:t>
            </a:r>
            <a:r>
              <a:rPr lang="en-US" sz="3200" kern="100" dirty="0">
                <a:latin typeface="Arial" panose="020B0604020202020204" pitchFamily="34" charset="0"/>
                <a:ea typeface="SimSun" panose="02010600030101010101" pitchFamily="2" charset="-122"/>
                <a:cs typeface="Arial" panose="020B0604020202020204" pitchFamily="34" charset="0"/>
              </a:rPr>
              <a:t> </a:t>
            </a:r>
            <a:r>
              <a:rPr lang="en-US" sz="3200" kern="100" dirty="0" err="1">
                <a:latin typeface="Arial" panose="020B0604020202020204" pitchFamily="34" charset="0"/>
                <a:ea typeface="SimSun" panose="02010600030101010101" pitchFamily="2" charset="-122"/>
                <a:cs typeface="Arial" panose="020B0604020202020204" pitchFamily="34" charset="0"/>
              </a:rPr>
              <a:t>Thì</a:t>
            </a:r>
            <a:r>
              <a:rPr lang="en-US" sz="3200" kern="100" dirty="0">
                <a:latin typeface="Arial" panose="020B0604020202020204" pitchFamily="34" charset="0"/>
                <a:ea typeface="SimSun" panose="02010600030101010101" pitchFamily="2" charset="-122"/>
                <a:cs typeface="Arial" panose="020B0604020202020204" pitchFamily="34" charset="0"/>
              </a:rPr>
              <a:t> </a:t>
            </a:r>
            <a:r>
              <a:rPr lang="en-US" sz="3200" kern="100" dirty="0" err="1">
                <a:latin typeface="Arial" panose="020B0604020202020204" pitchFamily="34" charset="0"/>
                <a:ea typeface="SimSun" panose="02010600030101010101" pitchFamily="2" charset="-122"/>
                <a:cs typeface="Arial" panose="020B0604020202020204" pitchFamily="34" charset="0"/>
              </a:rPr>
              <a:t>quê</a:t>
            </a:r>
            <a:r>
              <a:rPr lang="en-US" sz="3200" kern="100" dirty="0">
                <a:latin typeface="Arial" panose="020B0604020202020204" pitchFamily="34" charset="0"/>
                <a:ea typeface="SimSun" panose="02010600030101010101" pitchFamily="2" charset="-122"/>
                <a:cs typeface="Arial" panose="020B0604020202020204" pitchFamily="34" charset="0"/>
              </a:rPr>
              <a:t> ở Thanh </a:t>
            </a:r>
            <a:r>
              <a:rPr lang="en-US" sz="3200" kern="100" dirty="0" err="1">
                <a:latin typeface="Arial" panose="020B0604020202020204" pitchFamily="34" charset="0"/>
                <a:ea typeface="SimSun" panose="02010600030101010101" pitchFamily="2" charset="-122"/>
                <a:cs typeface="Arial" panose="020B0604020202020204" pitchFamily="34" charset="0"/>
              </a:rPr>
              <a:t>Oai</a:t>
            </a:r>
            <a:r>
              <a:rPr lang="en-US" sz="3200" kern="100" dirty="0">
                <a:latin typeface="Arial" panose="020B0604020202020204" pitchFamily="34" charset="0"/>
                <a:ea typeface="SimSun" panose="02010600030101010101" pitchFamily="2" charset="-122"/>
                <a:cs typeface="Arial" panose="020B0604020202020204" pitchFamily="34" charset="0"/>
              </a:rPr>
              <a:t> (</a:t>
            </a:r>
            <a:r>
              <a:rPr lang="en-US" sz="3200" kern="100" dirty="0" err="1">
                <a:latin typeface="Arial" panose="020B0604020202020204" pitchFamily="34" charset="0"/>
                <a:ea typeface="SimSun" panose="02010600030101010101" pitchFamily="2" charset="-122"/>
                <a:cs typeface="Arial" panose="020B0604020202020204" pitchFamily="34" charset="0"/>
              </a:rPr>
              <a:t>Hà</a:t>
            </a:r>
            <a:r>
              <a:rPr lang="en-US" sz="3200" kern="100" dirty="0">
                <a:latin typeface="Arial" panose="020B0604020202020204" pitchFamily="34" charset="0"/>
                <a:ea typeface="SimSun" panose="02010600030101010101" pitchFamily="2" charset="-122"/>
                <a:cs typeface="Arial" panose="020B0604020202020204" pitchFamily="34" charset="0"/>
              </a:rPr>
              <a:t> </a:t>
            </a:r>
            <a:r>
              <a:rPr lang="en-US" sz="3200" kern="100" dirty="0" err="1">
                <a:latin typeface="Arial" panose="020B0604020202020204" pitchFamily="34" charset="0"/>
                <a:ea typeface="SimSun" panose="02010600030101010101" pitchFamily="2" charset="-122"/>
                <a:cs typeface="Arial" panose="020B0604020202020204" pitchFamily="34" charset="0"/>
              </a:rPr>
              <a:t>Nội</a:t>
            </a:r>
            <a:r>
              <a:rPr lang="en-US" sz="3200" kern="100" dirty="0">
                <a:latin typeface="Arial" panose="020B0604020202020204" pitchFamily="34" charset="0"/>
                <a:ea typeface="SimSun" panose="02010600030101010101" pitchFamily="2" charset="-122"/>
                <a:cs typeface="Arial" panose="020B0604020202020204" pitchFamily="34" charset="0"/>
              </a:rPr>
              <a: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Đó</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dòng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họ</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lớn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nổi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tiếng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đỗ</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cao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có</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tài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văn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học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Một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số</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người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trong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đó</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đã</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viết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chung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tác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phẩm</a:t>
            </a:r>
            <a:r>
              <a:rPr lang="en-US" altLang="en-US" sz="3200" dirty="0">
                <a:latin typeface="Arial" panose="020B0604020202020204" pitchFamily="34" charset="0"/>
                <a:cs typeface="Arial" panose="020B0604020202020204" pitchFamily="34" charset="0"/>
              </a:rPr>
              <a:t> </a:t>
            </a:r>
            <a:r>
              <a:rPr lang="en-US" altLang="en-US" sz="3200" i="1" dirty="0" err="1">
                <a:latin typeface="Arial" panose="020B0604020202020204" pitchFamily="34" charset="0"/>
                <a:cs typeface="Arial" panose="020B0604020202020204" pitchFamily="34" charset="0"/>
              </a:rPr>
              <a:t>Hoàng</a:t>
            </a:r>
            <a:r>
              <a:rPr lang="en-US" altLang="en-US" sz="3200" i="1" dirty="0">
                <a:latin typeface="Arial" panose="020B0604020202020204" pitchFamily="34" charset="0"/>
                <a:cs typeface="Arial" panose="020B0604020202020204" pitchFamily="34" charset="0"/>
              </a:rPr>
              <a:t> Lê </a:t>
            </a:r>
            <a:r>
              <a:rPr lang="en-US" altLang="en-US" sz="3200" i="1" dirty="0" err="1">
                <a:latin typeface="Arial" panose="020B0604020202020204" pitchFamily="34" charset="0"/>
                <a:cs typeface="Arial" panose="020B0604020202020204" pitchFamily="34" charset="0"/>
              </a:rPr>
              <a:t>Nhất</a:t>
            </a:r>
            <a:r>
              <a:rPr lang="en-US" altLang="en-US" sz="3200" i="1" dirty="0">
                <a:latin typeface="Arial" panose="020B0604020202020204" pitchFamily="34" charset="0"/>
                <a:cs typeface="Arial" panose="020B0604020202020204" pitchFamily="34" charset="0"/>
              </a:rPr>
              <a:t> </a:t>
            </a:r>
            <a:r>
              <a:rPr lang="en-US" altLang="en-US" sz="3200" i="1" dirty="0" err="1">
                <a:latin typeface="Arial" panose="020B0604020202020204" pitchFamily="34" charset="0"/>
                <a:cs typeface="Arial" panose="020B0604020202020204" pitchFamily="34" charset="0"/>
              </a:rPr>
              <a:t>Thống</a:t>
            </a:r>
            <a:r>
              <a:rPr lang="en-US" altLang="en-US" sz="3200" i="1" dirty="0">
                <a:latin typeface="Arial" panose="020B0604020202020204" pitchFamily="34" charset="0"/>
                <a:cs typeface="Arial" panose="020B0604020202020204" pitchFamily="34" charset="0"/>
              </a:rPr>
              <a:t> </a:t>
            </a:r>
            <a:r>
              <a:rPr lang="en-US" altLang="en-US" sz="3200" i="1" dirty="0" err="1">
                <a:latin typeface="Arial" panose="020B0604020202020204" pitchFamily="34" charset="0"/>
                <a:cs typeface="Arial" panose="020B0604020202020204" pitchFamily="34" charset="0"/>
              </a:rPr>
              <a:t>Chí</a:t>
            </a:r>
            <a:r>
              <a:rPr lang="en-US" altLang="en-US" sz="3200" dirty="0">
                <a:latin typeface="Arial" panose="020B0604020202020204" pitchFamily="34" charset="0"/>
                <a:cs typeface="Arial" panose="020B0604020202020204" pitchFamily="34" charset="0"/>
              </a:rPr>
              <a:t>. </a:t>
            </a:r>
          </a:p>
        </p:txBody>
      </p:sp>
      <p:sp>
        <p:nvSpPr>
          <p:cNvPr id="22" name="TextBox 22"/>
          <p:cNvSpPr txBox="1"/>
          <p:nvPr/>
        </p:nvSpPr>
        <p:spPr>
          <a:xfrm>
            <a:off x="2412713" y="6232350"/>
            <a:ext cx="15458469" cy="3355855"/>
          </a:xfrm>
          <a:prstGeom prst="rect">
            <a:avLst/>
          </a:prstGeom>
        </p:spPr>
        <p:txBody>
          <a:bodyPr wrap="square" lIns="0" tIns="0" rIns="0" bIns="0" rtlCol="0" anchor="t">
            <a:spAutoFit/>
          </a:bodyPr>
          <a:lstStyle/>
          <a:p>
            <a:pPr algn="just">
              <a:spcBef>
                <a:spcPct val="0"/>
              </a:spcBef>
              <a:buFontTx/>
              <a:buNone/>
            </a:pPr>
            <a:r>
              <a:rPr lang="vi-VN"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Tác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phẩm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viết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trong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khoảng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thời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gian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dài</a:t>
            </a:r>
            <a:r>
              <a:rPr lang="en-US" altLang="en-US" sz="3200" dirty="0">
                <a:latin typeface="Arial" panose="020B0604020202020204" pitchFamily="34" charset="0"/>
                <a:cs typeface="Arial" panose="020B0604020202020204" pitchFamily="34" charset="0"/>
              </a:rPr>
              <a:t> ở </a:t>
            </a:r>
            <a:r>
              <a:rPr lang="en-US" altLang="en-US" sz="3200" dirty="0" err="1">
                <a:latin typeface="Arial" panose="020B0604020202020204" pitchFamily="34" charset="0"/>
                <a:cs typeface="Arial" panose="020B0604020202020204" pitchFamily="34" charset="0"/>
              </a:rPr>
              <a:t>nhiều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thời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điểm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khác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nhau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trong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giai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đoạn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đầy</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biến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động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của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xã</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hội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Việt</a:t>
            </a:r>
            <a:r>
              <a:rPr lang="en-US" altLang="en-US" sz="3200" dirty="0">
                <a:latin typeface="Arial" panose="020B0604020202020204" pitchFamily="34" charset="0"/>
                <a:cs typeface="Arial" panose="020B0604020202020204" pitchFamily="34" charset="0"/>
              </a:rPr>
              <a:t> Nam (</a:t>
            </a:r>
            <a:r>
              <a:rPr lang="en-US" altLang="en-US" sz="3200" dirty="0" err="1">
                <a:latin typeface="Arial" panose="020B0604020202020204" pitchFamily="34" charset="0"/>
                <a:cs typeface="Arial" panose="020B0604020202020204" pitchFamily="34" charset="0"/>
              </a:rPr>
              <a:t>khoảng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cuối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thế</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kỉ</a:t>
            </a:r>
            <a:r>
              <a:rPr lang="en-US" altLang="en-US" sz="3200" dirty="0">
                <a:latin typeface="Arial" panose="020B0604020202020204" pitchFamily="34" charset="0"/>
                <a:cs typeface="Arial" panose="020B0604020202020204" pitchFamily="34" charset="0"/>
              </a:rPr>
              <a:t> XVIII </a:t>
            </a:r>
            <a:r>
              <a:rPr lang="en-US" altLang="en-US" sz="3200" dirty="0" err="1">
                <a:latin typeface="Arial" panose="020B0604020202020204" pitchFamily="34" charset="0"/>
                <a:cs typeface="Arial" panose="020B0604020202020204" pitchFamily="34" charset="0"/>
              </a:rPr>
              <a:t>đầu</a:t>
            </a:r>
            <a:r>
              <a:rPr lang="en-US" altLang="en-US" sz="3200" dirty="0">
                <a:latin typeface="Arial" panose="020B0604020202020204" pitchFamily="34" charset="0"/>
                <a:cs typeface="Arial" panose="020B0604020202020204" pitchFamily="34" charset="0"/>
              </a:rPr>
              <a:t> TK XIX). </a:t>
            </a:r>
            <a:r>
              <a:rPr lang="en-US" altLang="en-US" sz="3200" dirty="0" err="1">
                <a:latin typeface="Arial" panose="020B0604020202020204" pitchFamily="34" charset="0"/>
                <a:cs typeface="Arial" panose="020B0604020202020204" pitchFamily="34" charset="0"/>
              </a:rPr>
              <a:t>Chế</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độ</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phong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kiến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Việt</a:t>
            </a:r>
            <a:r>
              <a:rPr lang="en-US" altLang="en-US" sz="3200" dirty="0">
                <a:latin typeface="Arial" panose="020B0604020202020204" pitchFamily="34" charset="0"/>
                <a:cs typeface="Arial" panose="020B0604020202020204" pitchFamily="34" charset="0"/>
              </a:rPr>
              <a:t> Nam </a:t>
            </a:r>
            <a:r>
              <a:rPr lang="en-US" altLang="en-US" sz="3200" dirty="0" err="1">
                <a:latin typeface="Arial" panose="020B0604020202020204" pitchFamily="34" charset="0"/>
                <a:cs typeface="Arial" panose="020B0604020202020204" pitchFamily="34" charset="0"/>
              </a:rPr>
              <a:t>khủng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hoảng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trầm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trọng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bão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táp</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phong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trào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nông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dân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nổ</a:t>
            </a:r>
            <a:r>
              <a:rPr lang="en-US" altLang="en-US" sz="3200" dirty="0">
                <a:latin typeface="Arial" panose="020B0604020202020204" pitchFamily="34" charset="0"/>
                <a:cs typeface="Arial" panose="020B0604020202020204" pitchFamily="34" charset="0"/>
              </a:rPr>
              <a:t> ra ở </a:t>
            </a:r>
            <a:r>
              <a:rPr lang="en-US" altLang="en-US" sz="3200" dirty="0" err="1">
                <a:latin typeface="Arial" panose="020B0604020202020204" pitchFamily="34" charset="0"/>
                <a:cs typeface="Arial" panose="020B0604020202020204" pitchFamily="34" charset="0"/>
              </a:rPr>
              <a:t>khắp</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nơi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tiêu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biểu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phong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trào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Tây</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Sơn</a:t>
            </a:r>
            <a:r>
              <a:rPr lang="en-US" altLang="en-US" sz="3200" dirty="0">
                <a:latin typeface="Arial" panose="020B0604020202020204" pitchFamily="34" charset="0"/>
                <a:cs typeface="Arial" panose="020B0604020202020204" pitchFamily="34" charset="0"/>
              </a:rPr>
              <a:t>.</a:t>
            </a:r>
            <a:endParaRPr lang="vi-VN" altLang="en-US" sz="3200" dirty="0">
              <a:latin typeface="Arial" panose="020B0604020202020204" pitchFamily="34" charset="0"/>
              <a:cs typeface="Arial" panose="020B0604020202020204" pitchFamily="34" charset="0"/>
            </a:endParaRPr>
          </a:p>
          <a:p>
            <a:pPr>
              <a:lnSpc>
                <a:spcPct val="150000"/>
              </a:lnSpc>
            </a:pPr>
            <a:r>
              <a:rPr lang="vi-VN"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Tác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phẩm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có</a:t>
            </a:r>
            <a:r>
              <a:rPr lang="en-US" altLang="en-US" sz="3200" dirty="0">
                <a:latin typeface="Arial" panose="020B0604020202020204" pitchFamily="34" charset="0"/>
                <a:cs typeface="Arial" panose="020B0604020202020204" pitchFamily="34" charset="0"/>
              </a:rPr>
              <a:t> 17 </a:t>
            </a:r>
            <a:r>
              <a:rPr lang="en-US" altLang="en-US" sz="3200" dirty="0" err="1">
                <a:latin typeface="Arial" panose="020B0604020202020204" pitchFamily="34" charset="0"/>
                <a:cs typeface="Arial" panose="020B0604020202020204" pitchFamily="34" charset="0"/>
              </a:rPr>
              <a:t>hồi</a:t>
            </a:r>
            <a:r>
              <a:rPr lang="en-US" altLang="en-US" sz="3200" dirty="0">
                <a:latin typeface="Arial" panose="020B0604020202020204" pitchFamily="34" charset="0"/>
                <a:cs typeface="Arial" panose="020B0604020202020204" pitchFamily="34" charset="0"/>
              </a:rPr>
              <a:t>(</a:t>
            </a:r>
            <a:r>
              <a:rPr lang="en-US" altLang="en-US" sz="3200" dirty="0" err="1">
                <a:latin typeface="Arial" panose="020B0604020202020204" pitchFamily="34" charset="0"/>
                <a:cs typeface="Arial" panose="020B0604020202020204" pitchFamily="34" charset="0"/>
              </a:rPr>
              <a:t>được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học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hồi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thứ</a:t>
            </a:r>
            <a:r>
              <a:rPr lang="en-US" altLang="en-US" sz="3200" dirty="0">
                <a:latin typeface="Arial" panose="020B0604020202020204" pitchFamily="34" charset="0"/>
                <a:cs typeface="Arial" panose="020B0604020202020204" pitchFamily="34" charset="0"/>
              </a:rPr>
              <a:t> 14 do </a:t>
            </a:r>
            <a:r>
              <a:rPr lang="en-US" altLang="en-US" sz="3200" dirty="0" err="1">
                <a:latin typeface="Arial" panose="020B0604020202020204" pitchFamily="34" charset="0"/>
                <a:cs typeface="Arial" panose="020B0604020202020204" pitchFamily="34" charset="0"/>
              </a:rPr>
              <a:t>Ngô</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Thì</a:t>
            </a:r>
            <a:r>
              <a:rPr lang="en-US" altLang="en-US" sz="3200" dirty="0">
                <a:latin typeface="Arial" panose="020B0604020202020204" pitchFamily="34" charset="0"/>
                <a:cs typeface="Arial" panose="020B0604020202020204" pitchFamily="34" charset="0"/>
              </a:rPr>
              <a:t> Du </a:t>
            </a:r>
            <a:r>
              <a:rPr lang="en-US" altLang="en-US" sz="3200" dirty="0" err="1">
                <a:latin typeface="Arial" panose="020B0604020202020204" pitchFamily="34" charset="0"/>
                <a:cs typeface="Arial" panose="020B0604020202020204" pitchFamily="34" charset="0"/>
              </a:rPr>
              <a:t>viết</a:t>
            </a:r>
            <a:r>
              <a:rPr lang="en-US" altLang="en-US" sz="3200" dirty="0">
                <a:latin typeface="Arial" panose="020B0604020202020204" pitchFamily="34" charset="0"/>
                <a:cs typeface="Arial" panose="020B0604020202020204" pitchFamily="34" charset="0"/>
              </a:rPr>
              <a:t> )</a:t>
            </a:r>
          </a:p>
          <a:p>
            <a:pPr>
              <a:lnSpc>
                <a:spcPct val="150000"/>
              </a:lnSpc>
            </a:pPr>
            <a:r>
              <a:rPr lang="vi-VN"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Phương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thức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biểu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đạt</a:t>
            </a:r>
            <a:r>
              <a:rPr lang="en-US" altLang="en-US" sz="3200" dirty="0">
                <a:latin typeface="Arial" panose="020B0604020202020204" pitchFamily="34" charset="0"/>
                <a:cs typeface="Arial" panose="020B0604020202020204" pitchFamily="34" charset="0"/>
              </a:rPr>
              <a:t>: </a:t>
            </a:r>
            <a:r>
              <a:rPr lang="vi-VN" altLang="en-US" sz="3200" dirty="0">
                <a:latin typeface="Arial" panose="020B0604020202020204" pitchFamily="34" charset="0"/>
                <a:cs typeface="Arial" panose="020B0604020202020204" pitchFamily="34" charset="0"/>
              </a:rPr>
              <a:t>tự sự</a:t>
            </a:r>
          </a:p>
        </p:txBody>
      </p:sp>
      <p:sp>
        <p:nvSpPr>
          <p:cNvPr id="28" name="TextBox 27">
            <a:extLst>
              <a:ext uri="{FF2B5EF4-FFF2-40B4-BE49-F238E27FC236}">
                <a16:creationId xmlns:a16="http://schemas.microsoft.com/office/drawing/2014/main" id="{C74923A9-FECB-4908-9B6A-9E77A97D4F4F}"/>
              </a:ext>
            </a:extLst>
          </p:cNvPr>
          <p:cNvSpPr txBox="1"/>
          <p:nvPr/>
        </p:nvSpPr>
        <p:spPr>
          <a:xfrm>
            <a:off x="-228600" y="283786"/>
            <a:ext cx="11374016" cy="769441"/>
          </a:xfrm>
          <a:prstGeom prst="rect">
            <a:avLst/>
          </a:prstGeom>
          <a:noFill/>
        </p:spPr>
        <p:txBody>
          <a:bodyPr wrap="square">
            <a:spAutoFit/>
          </a:bodyPr>
          <a:lstStyle/>
          <a:p>
            <a:pPr algn="ctr"/>
            <a:r>
              <a:rPr kumimoji="1" lang="en-US" altLang="zh-CN" sz="4400" b="1" dirty="0">
                <a:latin typeface="Arial" panose="020B0604020202020204" pitchFamily="34" charset="0"/>
                <a:ea typeface="张海山锐线体简" panose="02000000000000000000" pitchFamily="2" charset="-122"/>
                <a:cs typeface="Arial" panose="020B0604020202020204" pitchFamily="34" charset="0"/>
              </a:rPr>
              <a:t>I. </a:t>
            </a:r>
            <a:r>
              <a:rPr kumimoji="1" lang="vi-VN" altLang="zh-CN" sz="4400" b="1" dirty="0">
                <a:latin typeface="Arial" panose="020B0604020202020204" pitchFamily="34" charset="0"/>
                <a:ea typeface="张海山锐线体简" panose="02000000000000000000" pitchFamily="2" charset="-122"/>
                <a:cs typeface="Arial" panose="020B0604020202020204" pitchFamily="34" charset="0"/>
              </a:rPr>
              <a:t>TÌM HIỂU CHUNG</a:t>
            </a:r>
            <a:endParaRPr kumimoji="1" lang="en-US" altLang="zh-CN" sz="4400" b="1" dirty="0">
              <a:latin typeface="Arial" panose="020B0604020202020204" pitchFamily="34" charset="0"/>
              <a:ea typeface="张海山锐线体简" panose="02000000000000000000" pitchFamily="2" charset="-122"/>
              <a:cs typeface="Arial" panose="020B0604020202020204" pitchFamily="34" charset="0"/>
            </a:endParaRPr>
          </a:p>
        </p:txBody>
      </p:sp>
      <p:sp>
        <p:nvSpPr>
          <p:cNvPr id="32" name="TextBox 19">
            <a:extLst>
              <a:ext uri="{FF2B5EF4-FFF2-40B4-BE49-F238E27FC236}">
                <a16:creationId xmlns:a16="http://schemas.microsoft.com/office/drawing/2014/main" id="{605E971B-9D6A-4E4C-A9BD-B831D1632B21}"/>
              </a:ext>
            </a:extLst>
          </p:cNvPr>
          <p:cNvSpPr txBox="1"/>
          <p:nvPr/>
        </p:nvSpPr>
        <p:spPr>
          <a:xfrm>
            <a:off x="9307616" y="5121605"/>
            <a:ext cx="5458866" cy="551433"/>
          </a:xfrm>
          <a:prstGeom prst="rect">
            <a:avLst/>
          </a:prstGeom>
        </p:spPr>
        <p:txBody>
          <a:bodyPr wrap="square" lIns="0" tIns="0" rIns="0" bIns="0" rtlCol="0" anchor="t">
            <a:spAutoFit/>
          </a:bodyPr>
          <a:lstStyle/>
          <a:p>
            <a:pPr>
              <a:lnSpc>
                <a:spcPts val="4340"/>
              </a:lnSpc>
              <a:spcBef>
                <a:spcPct val="0"/>
              </a:spcBef>
            </a:pPr>
            <a:r>
              <a:rPr lang="vi-VN" sz="4400" b="1" spc="124" dirty="0">
                <a:solidFill>
                  <a:srgbClr val="FFFFFF"/>
                </a:solidFill>
                <a:latin typeface="Arial" panose="020B0604020202020204" pitchFamily="34" charset="0"/>
                <a:cs typeface="Arial" panose="020B0604020202020204" pitchFamily="34" charset="0"/>
              </a:rPr>
              <a:t>2. Tác phẩm</a:t>
            </a:r>
            <a:endParaRPr lang="en-US" sz="4400" b="1" spc="124"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PHÂN TÍCH TÁC PHẨM HỊCH TƯỚNG SĨ CỦA TRẦN QUỐC TUẤN. | My Aloha">
            <a:extLst>
              <a:ext uri="{FF2B5EF4-FFF2-40B4-BE49-F238E27FC236}">
                <a16:creationId xmlns:a16="http://schemas.microsoft.com/office/drawing/2014/main" id="{AF5DDF46-9393-437C-AD29-3E5E05FA7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2900"/>
            <a:ext cx="35433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Soạn bài: Chiếu dời đô - Ngữ văn 8 Tập 2 | Soanvan.me">
            <a:extLst>
              <a:ext uri="{FF2B5EF4-FFF2-40B4-BE49-F238E27FC236}">
                <a16:creationId xmlns:a16="http://schemas.microsoft.com/office/drawing/2014/main" id="{884DC978-BCA4-4C5B-841C-41E8CBB96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738" y="342900"/>
            <a:ext cx="3471863"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TVăn Học+ Tham Khảo] Bình Ngô Đại Cáo - Nguyễn Trãi | Nhựt Trường - Chia sẻ  kiến thức miễn phí">
            <a:extLst>
              <a:ext uri="{FF2B5EF4-FFF2-40B4-BE49-F238E27FC236}">
                <a16:creationId xmlns:a16="http://schemas.microsoft.com/office/drawing/2014/main" id="{E8D92835-E0B6-4B1A-9554-D3C5E4544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4038" y="342900"/>
            <a:ext cx="3345657"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Bàn về phép học - La Sơn Phu Tử">
            <a:extLst>
              <a:ext uri="{FF2B5EF4-FFF2-40B4-BE49-F238E27FC236}">
                <a16:creationId xmlns:a16="http://schemas.microsoft.com/office/drawing/2014/main" id="{5CB973FB-10DE-489D-B72D-45B446E15C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37320" y="342901"/>
            <a:ext cx="3164681"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wn Arrow 7">
            <a:extLst>
              <a:ext uri="{FF2B5EF4-FFF2-40B4-BE49-F238E27FC236}">
                <a16:creationId xmlns:a16="http://schemas.microsoft.com/office/drawing/2014/main" id="{C4122D9C-763B-422E-B1EA-681CC8CDF4B2}"/>
              </a:ext>
            </a:extLst>
          </p:cNvPr>
          <p:cNvSpPr/>
          <p:nvPr/>
        </p:nvSpPr>
        <p:spPr>
          <a:xfrm>
            <a:off x="4000500" y="5029200"/>
            <a:ext cx="2286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fontAlgn="base">
              <a:spcBef>
                <a:spcPct val="0"/>
              </a:spcBef>
              <a:spcAft>
                <a:spcPct val="0"/>
              </a:spcAft>
              <a:defRPr/>
            </a:pPr>
            <a:endParaRPr lang="en-US" sz="4200">
              <a:solidFill>
                <a:srgbClr val="FFFFFF"/>
              </a:solidFill>
              <a:latin typeface="Arial"/>
            </a:endParaRPr>
          </a:p>
        </p:txBody>
      </p:sp>
      <p:sp>
        <p:nvSpPr>
          <p:cNvPr id="9" name="Rectangle 8">
            <a:extLst>
              <a:ext uri="{FF2B5EF4-FFF2-40B4-BE49-F238E27FC236}">
                <a16:creationId xmlns:a16="http://schemas.microsoft.com/office/drawing/2014/main" id="{38DEA12B-9FAF-4245-9453-0F7CAAF836E3}"/>
              </a:ext>
            </a:extLst>
          </p:cNvPr>
          <p:cNvSpPr/>
          <p:nvPr/>
        </p:nvSpPr>
        <p:spPr>
          <a:xfrm>
            <a:off x="2400300" y="5372100"/>
            <a:ext cx="37719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fontAlgn="base">
              <a:spcBef>
                <a:spcPct val="0"/>
              </a:spcBef>
              <a:spcAft>
                <a:spcPct val="0"/>
              </a:spcAft>
              <a:defRPr/>
            </a:pPr>
            <a:r>
              <a:rPr lang="en-US" sz="4200" b="1" dirty="0" err="1">
                <a:solidFill>
                  <a:srgbClr val="000000"/>
                </a:solidFill>
                <a:latin typeface="Arial"/>
              </a:rPr>
              <a:t>Hịch</a:t>
            </a:r>
            <a:endParaRPr lang="en-US" sz="4200" b="1" dirty="0">
              <a:solidFill>
                <a:srgbClr val="000000"/>
              </a:solidFill>
              <a:latin typeface="Arial"/>
            </a:endParaRPr>
          </a:p>
        </p:txBody>
      </p:sp>
      <p:sp>
        <p:nvSpPr>
          <p:cNvPr id="11" name="Rectangle 10">
            <a:extLst>
              <a:ext uri="{FF2B5EF4-FFF2-40B4-BE49-F238E27FC236}">
                <a16:creationId xmlns:a16="http://schemas.microsoft.com/office/drawing/2014/main" id="{ED4FF44F-F9AC-4038-AC19-9BBA8B627AEA}"/>
              </a:ext>
            </a:extLst>
          </p:cNvPr>
          <p:cNvSpPr/>
          <p:nvPr/>
        </p:nvSpPr>
        <p:spPr>
          <a:xfrm>
            <a:off x="5886450" y="5372100"/>
            <a:ext cx="360045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fontAlgn="base">
              <a:spcBef>
                <a:spcPct val="0"/>
              </a:spcBef>
              <a:spcAft>
                <a:spcPct val="0"/>
              </a:spcAft>
              <a:defRPr/>
            </a:pPr>
            <a:r>
              <a:rPr lang="en-US" sz="4200" b="1" dirty="0" err="1">
                <a:solidFill>
                  <a:srgbClr val="000000"/>
                </a:solidFill>
                <a:latin typeface="Arial"/>
              </a:rPr>
              <a:t>Chiếu</a:t>
            </a:r>
            <a:endParaRPr lang="en-US" sz="4200" b="1" dirty="0">
              <a:solidFill>
                <a:srgbClr val="000000"/>
              </a:solidFill>
              <a:latin typeface="Arial"/>
            </a:endParaRPr>
          </a:p>
        </p:txBody>
      </p:sp>
      <p:sp>
        <p:nvSpPr>
          <p:cNvPr id="12" name="Rectangle 11">
            <a:extLst>
              <a:ext uri="{FF2B5EF4-FFF2-40B4-BE49-F238E27FC236}">
                <a16:creationId xmlns:a16="http://schemas.microsoft.com/office/drawing/2014/main" id="{61B53CA2-EDC6-4810-A006-96C0E27C22A8}"/>
              </a:ext>
            </a:extLst>
          </p:cNvPr>
          <p:cNvSpPr/>
          <p:nvPr/>
        </p:nvSpPr>
        <p:spPr>
          <a:xfrm>
            <a:off x="9444038" y="5372100"/>
            <a:ext cx="3357563"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fontAlgn="base">
              <a:spcBef>
                <a:spcPct val="0"/>
              </a:spcBef>
              <a:spcAft>
                <a:spcPct val="0"/>
              </a:spcAft>
              <a:defRPr/>
            </a:pPr>
            <a:r>
              <a:rPr lang="en-US" sz="4200" b="1" dirty="0" err="1">
                <a:solidFill>
                  <a:srgbClr val="000000"/>
                </a:solidFill>
                <a:latin typeface="Arial"/>
              </a:rPr>
              <a:t>Cáo</a:t>
            </a:r>
            <a:endParaRPr lang="en-US" sz="4200" b="1" dirty="0">
              <a:solidFill>
                <a:srgbClr val="000000"/>
              </a:solidFill>
              <a:latin typeface="Arial"/>
            </a:endParaRPr>
          </a:p>
        </p:txBody>
      </p:sp>
      <p:sp>
        <p:nvSpPr>
          <p:cNvPr id="13" name="Rectangle 12">
            <a:extLst>
              <a:ext uri="{FF2B5EF4-FFF2-40B4-BE49-F238E27FC236}">
                <a16:creationId xmlns:a16="http://schemas.microsoft.com/office/drawing/2014/main" id="{D15EB196-7A55-4444-B11F-CF148311368D}"/>
              </a:ext>
            </a:extLst>
          </p:cNvPr>
          <p:cNvSpPr/>
          <p:nvPr/>
        </p:nvSpPr>
        <p:spPr>
          <a:xfrm>
            <a:off x="12789695" y="5372100"/>
            <a:ext cx="3212306"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fontAlgn="base">
              <a:spcBef>
                <a:spcPct val="0"/>
              </a:spcBef>
              <a:spcAft>
                <a:spcPct val="0"/>
              </a:spcAft>
              <a:defRPr/>
            </a:pPr>
            <a:r>
              <a:rPr lang="en-US" sz="4200" b="1" dirty="0" err="1">
                <a:solidFill>
                  <a:srgbClr val="000000"/>
                </a:solidFill>
                <a:latin typeface="Arial"/>
              </a:rPr>
              <a:t>Tấu</a:t>
            </a:r>
            <a:endParaRPr lang="en-US" sz="4200" b="1" dirty="0">
              <a:solidFill>
                <a:srgbClr val="000000"/>
              </a:solidFill>
              <a:latin typeface="Arial"/>
            </a:endParaRPr>
          </a:p>
        </p:txBody>
      </p:sp>
      <p:sp>
        <p:nvSpPr>
          <p:cNvPr id="14" name="Down Arrow 13">
            <a:extLst>
              <a:ext uri="{FF2B5EF4-FFF2-40B4-BE49-F238E27FC236}">
                <a16:creationId xmlns:a16="http://schemas.microsoft.com/office/drawing/2014/main" id="{232E771B-DC53-4BA4-8A3A-B791FE999819}"/>
              </a:ext>
            </a:extLst>
          </p:cNvPr>
          <p:cNvSpPr/>
          <p:nvPr/>
        </p:nvSpPr>
        <p:spPr>
          <a:xfrm>
            <a:off x="7658100" y="5029200"/>
            <a:ext cx="2286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fontAlgn="base">
              <a:spcBef>
                <a:spcPct val="0"/>
              </a:spcBef>
              <a:spcAft>
                <a:spcPct val="0"/>
              </a:spcAft>
              <a:defRPr/>
            </a:pPr>
            <a:endParaRPr lang="en-US" sz="4200">
              <a:solidFill>
                <a:srgbClr val="FFFFFF"/>
              </a:solidFill>
              <a:latin typeface="Arial"/>
            </a:endParaRPr>
          </a:p>
        </p:txBody>
      </p:sp>
      <p:sp>
        <p:nvSpPr>
          <p:cNvPr id="15" name="Down Arrow 14">
            <a:extLst>
              <a:ext uri="{FF2B5EF4-FFF2-40B4-BE49-F238E27FC236}">
                <a16:creationId xmlns:a16="http://schemas.microsoft.com/office/drawing/2014/main" id="{79248023-66D2-4E94-ABF8-2CD5E15E5C76}"/>
              </a:ext>
            </a:extLst>
          </p:cNvPr>
          <p:cNvSpPr/>
          <p:nvPr/>
        </p:nvSpPr>
        <p:spPr>
          <a:xfrm>
            <a:off x="11087100" y="5029200"/>
            <a:ext cx="22860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fontAlgn="base">
              <a:spcBef>
                <a:spcPct val="0"/>
              </a:spcBef>
              <a:spcAft>
                <a:spcPct val="0"/>
              </a:spcAft>
              <a:defRPr/>
            </a:pPr>
            <a:endParaRPr lang="en-US" sz="4200">
              <a:solidFill>
                <a:srgbClr val="FFFFFF"/>
              </a:solidFill>
              <a:latin typeface="Arial"/>
            </a:endParaRPr>
          </a:p>
        </p:txBody>
      </p:sp>
      <p:sp>
        <p:nvSpPr>
          <p:cNvPr id="16" name="Down Arrow 15">
            <a:extLst>
              <a:ext uri="{FF2B5EF4-FFF2-40B4-BE49-F238E27FC236}">
                <a16:creationId xmlns:a16="http://schemas.microsoft.com/office/drawing/2014/main" id="{F1D9B4E1-B67D-4332-A09C-30F1844585A4}"/>
              </a:ext>
            </a:extLst>
          </p:cNvPr>
          <p:cNvSpPr/>
          <p:nvPr/>
        </p:nvSpPr>
        <p:spPr>
          <a:xfrm>
            <a:off x="14287500" y="4986338"/>
            <a:ext cx="228600" cy="385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fontAlgn="base">
              <a:spcBef>
                <a:spcPct val="0"/>
              </a:spcBef>
              <a:spcAft>
                <a:spcPct val="0"/>
              </a:spcAft>
              <a:defRPr/>
            </a:pPr>
            <a:endParaRPr lang="en-US" sz="4200">
              <a:solidFill>
                <a:srgbClr val="FFFFFF"/>
              </a:solidFill>
              <a:latin typeface="Arial"/>
            </a:endParaRPr>
          </a:p>
        </p:txBody>
      </p:sp>
      <p:pic>
        <p:nvPicPr>
          <p:cNvPr id="71684" name="Picture 4" descr="Hoàng Lê Nhất Thống Chí « Thư Viện Đất Việt">
            <a:extLst>
              <a:ext uri="{FF2B5EF4-FFF2-40B4-BE49-F238E27FC236}">
                <a16:creationId xmlns:a16="http://schemas.microsoft.com/office/drawing/2014/main" id="{B7636811-EC39-4675-8127-10A10F5F7B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301" y="6207920"/>
            <a:ext cx="3521870" cy="403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85">
            <a:extLst>
              <a:ext uri="{FF2B5EF4-FFF2-40B4-BE49-F238E27FC236}">
                <a16:creationId xmlns:a16="http://schemas.microsoft.com/office/drawing/2014/main" id="{B5B1F6CE-7E5D-4175-A877-CCEC7DF52E4B}"/>
              </a:ext>
            </a:extLst>
          </p:cNvPr>
          <p:cNvSpPr>
            <a:spLocks noChangeShapeType="1"/>
          </p:cNvSpPr>
          <p:nvPr/>
        </p:nvSpPr>
        <p:spPr bwMode="auto">
          <a:xfrm flipV="1">
            <a:off x="9436895" y="7543801"/>
            <a:ext cx="964406" cy="661988"/>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pPr defTabSz="1371600" eaLnBrk="0" fontAlgn="base" hangingPunct="0">
              <a:spcBef>
                <a:spcPct val="0"/>
              </a:spcBef>
              <a:spcAft>
                <a:spcPct val="0"/>
              </a:spcAft>
            </a:pPr>
            <a:endParaRPr lang="en-US" sz="4200">
              <a:solidFill>
                <a:srgbClr val="000000"/>
              </a:solidFill>
              <a:latin typeface=".VnTime" panose="020B7200000000000000" pitchFamily="34" charset="0"/>
            </a:endParaRPr>
          </a:p>
        </p:txBody>
      </p:sp>
      <p:sp>
        <p:nvSpPr>
          <p:cNvPr id="20" name="TextBox 19">
            <a:extLst>
              <a:ext uri="{FF2B5EF4-FFF2-40B4-BE49-F238E27FC236}">
                <a16:creationId xmlns:a16="http://schemas.microsoft.com/office/drawing/2014/main" id="{3CCE7E43-7BAE-453D-8DA6-BB5CF61C53C5}"/>
              </a:ext>
            </a:extLst>
          </p:cNvPr>
          <p:cNvSpPr txBox="1"/>
          <p:nvPr/>
        </p:nvSpPr>
        <p:spPr>
          <a:xfrm>
            <a:off x="10287000" y="7103270"/>
            <a:ext cx="6400800" cy="584775"/>
          </a:xfrm>
          <a:prstGeom prst="rect">
            <a:avLst/>
          </a:prstGeom>
          <a:noFill/>
        </p:spPr>
        <p:txBody>
          <a:bodyPr wrap="square">
            <a:spAutoFit/>
          </a:bodyPr>
          <a:lstStyle/>
          <a:p>
            <a:pPr defTabSz="1371600" fontAlgn="base">
              <a:spcBef>
                <a:spcPct val="0"/>
              </a:spcBef>
              <a:spcAft>
                <a:spcPct val="0"/>
              </a:spcAft>
              <a:defRPr/>
            </a:pPr>
            <a:r>
              <a:rPr lang="en-US" sz="3200" b="1" dirty="0" err="1">
                <a:solidFill>
                  <a:srgbClr val="000000"/>
                </a:solidFill>
                <a:latin typeface="Arial"/>
              </a:rPr>
              <a:t>Chí</a:t>
            </a:r>
            <a:r>
              <a:rPr lang="en-US" sz="3200" dirty="0">
                <a:solidFill>
                  <a:srgbClr val="000000"/>
                </a:solidFill>
                <a:latin typeface="Arial"/>
              </a:rPr>
              <a:t>: </a:t>
            </a:r>
            <a:r>
              <a:rPr lang="en-US" sz="3200" dirty="0" err="1">
                <a:solidFill>
                  <a:srgbClr val="000000"/>
                </a:solidFill>
                <a:latin typeface="Arial"/>
              </a:rPr>
              <a:t>Ghi</a:t>
            </a:r>
            <a:r>
              <a:rPr lang="en-US" sz="3200" dirty="0">
                <a:solidFill>
                  <a:srgbClr val="000000"/>
                </a:solidFill>
                <a:latin typeface="Arial"/>
              </a:rPr>
              <a:t> </a:t>
            </a:r>
            <a:r>
              <a:rPr lang="en-US" sz="3200" dirty="0" err="1">
                <a:solidFill>
                  <a:srgbClr val="000000"/>
                </a:solidFill>
                <a:latin typeface="Arial"/>
              </a:rPr>
              <a:t>chép</a:t>
            </a:r>
            <a:r>
              <a:rPr lang="en-US" sz="3200" dirty="0">
                <a:solidFill>
                  <a:srgbClr val="000000"/>
                </a:solidFill>
                <a:latin typeface="Arial"/>
              </a:rPr>
              <a:t> </a:t>
            </a:r>
            <a:r>
              <a:rPr lang="en-US" sz="3200" dirty="0" err="1">
                <a:solidFill>
                  <a:srgbClr val="000000"/>
                </a:solidFill>
                <a:latin typeface="Arial"/>
              </a:rPr>
              <a:t>lại</a:t>
            </a:r>
            <a:r>
              <a:rPr lang="en-US" sz="3200" dirty="0">
                <a:solidFill>
                  <a:srgbClr val="000000"/>
                </a:solidFill>
                <a:latin typeface="Arial"/>
              </a:rPr>
              <a:t> </a:t>
            </a:r>
            <a:r>
              <a:rPr lang="en-US" sz="3200" dirty="0" err="1">
                <a:solidFill>
                  <a:srgbClr val="000000"/>
                </a:solidFill>
                <a:latin typeface="Arial"/>
              </a:rPr>
              <a:t>sự</a:t>
            </a:r>
            <a:r>
              <a:rPr lang="en-US" sz="3200" dirty="0">
                <a:solidFill>
                  <a:srgbClr val="000000"/>
                </a:solidFill>
                <a:latin typeface="Arial"/>
              </a:rPr>
              <a:t> </a:t>
            </a:r>
            <a:r>
              <a:rPr lang="en-US" sz="3200" dirty="0" err="1">
                <a:solidFill>
                  <a:srgbClr val="000000"/>
                </a:solidFill>
                <a:latin typeface="Arial"/>
              </a:rPr>
              <a:t>vật</a:t>
            </a:r>
            <a:r>
              <a:rPr lang="en-US" sz="3200" dirty="0">
                <a:solidFill>
                  <a:srgbClr val="000000"/>
                </a:solidFill>
                <a:latin typeface="Arial"/>
              </a:rPr>
              <a:t>, </a:t>
            </a:r>
            <a:r>
              <a:rPr lang="en-US" sz="3200" dirty="0" err="1">
                <a:solidFill>
                  <a:srgbClr val="000000"/>
                </a:solidFill>
                <a:latin typeface="Arial"/>
              </a:rPr>
              <a:t>sự</a:t>
            </a:r>
            <a:r>
              <a:rPr lang="en-US" sz="3200" dirty="0">
                <a:solidFill>
                  <a:srgbClr val="000000"/>
                </a:solidFill>
                <a:latin typeface="Arial"/>
              </a:rPr>
              <a:t> </a:t>
            </a:r>
            <a:r>
              <a:rPr lang="en-US" sz="3200" dirty="0" err="1">
                <a:solidFill>
                  <a:srgbClr val="000000"/>
                </a:solidFill>
                <a:latin typeface="Arial"/>
              </a:rPr>
              <a:t>việc</a:t>
            </a:r>
            <a:r>
              <a:rPr lang="en-US" sz="3200" dirty="0">
                <a:solidFill>
                  <a:srgbClr val="000000"/>
                </a:solidFill>
                <a:latin typeface="Arial"/>
              </a:rPr>
              <a:t>.</a:t>
            </a:r>
          </a:p>
        </p:txBody>
      </p:sp>
      <p:sp>
        <p:nvSpPr>
          <p:cNvPr id="25" name="Line 86">
            <a:extLst>
              <a:ext uri="{FF2B5EF4-FFF2-40B4-BE49-F238E27FC236}">
                <a16:creationId xmlns:a16="http://schemas.microsoft.com/office/drawing/2014/main" id="{9B315782-68FE-4C20-9014-B4B1D29F66F2}"/>
              </a:ext>
            </a:extLst>
          </p:cNvPr>
          <p:cNvSpPr>
            <a:spLocks noChangeShapeType="1"/>
          </p:cNvSpPr>
          <p:nvPr/>
        </p:nvSpPr>
        <p:spPr bwMode="auto">
          <a:xfrm>
            <a:off x="9498807" y="8205788"/>
            <a:ext cx="902493" cy="497682"/>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pPr defTabSz="1371600" eaLnBrk="0" fontAlgn="base" hangingPunct="0">
              <a:spcBef>
                <a:spcPct val="0"/>
              </a:spcBef>
              <a:spcAft>
                <a:spcPct val="0"/>
              </a:spcAft>
            </a:pPr>
            <a:endParaRPr lang="en-US" sz="4200">
              <a:solidFill>
                <a:srgbClr val="000000"/>
              </a:solidFill>
              <a:latin typeface=".VnTime" panose="020B7200000000000000" pitchFamily="34" charset="0"/>
            </a:endParaRPr>
          </a:p>
        </p:txBody>
      </p:sp>
      <p:sp>
        <p:nvSpPr>
          <p:cNvPr id="26" name="TextBox 25">
            <a:extLst>
              <a:ext uri="{FF2B5EF4-FFF2-40B4-BE49-F238E27FC236}">
                <a16:creationId xmlns:a16="http://schemas.microsoft.com/office/drawing/2014/main" id="{559377BB-8718-478E-8197-0ACD060D3E2B}"/>
              </a:ext>
            </a:extLst>
          </p:cNvPr>
          <p:cNvSpPr txBox="1"/>
          <p:nvPr/>
        </p:nvSpPr>
        <p:spPr>
          <a:xfrm>
            <a:off x="10172700" y="8474870"/>
            <a:ext cx="5486400" cy="584775"/>
          </a:xfrm>
          <a:prstGeom prst="rect">
            <a:avLst/>
          </a:prstGeom>
          <a:noFill/>
        </p:spPr>
        <p:txBody>
          <a:bodyPr>
            <a:spAutoFit/>
          </a:bodyPr>
          <a:lstStyle/>
          <a:p>
            <a:pPr defTabSz="1371600" fontAlgn="base">
              <a:spcBef>
                <a:spcPct val="0"/>
              </a:spcBef>
              <a:spcAft>
                <a:spcPct val="0"/>
              </a:spcAft>
              <a:defRPr/>
            </a:pPr>
            <a:r>
              <a:rPr lang="en-US" sz="3200" b="1" dirty="0" err="1">
                <a:solidFill>
                  <a:srgbClr val="000000"/>
                </a:solidFill>
                <a:latin typeface="Arial"/>
              </a:rPr>
              <a:t>Tiểu</a:t>
            </a:r>
            <a:r>
              <a:rPr lang="en-US" sz="3200" b="1" dirty="0">
                <a:solidFill>
                  <a:srgbClr val="000000"/>
                </a:solidFill>
                <a:latin typeface="Arial"/>
              </a:rPr>
              <a:t> </a:t>
            </a:r>
            <a:r>
              <a:rPr lang="en-US" sz="3200" b="1" dirty="0" err="1">
                <a:solidFill>
                  <a:srgbClr val="000000"/>
                </a:solidFill>
                <a:latin typeface="Arial"/>
              </a:rPr>
              <a:t>thuyết</a:t>
            </a:r>
            <a:r>
              <a:rPr lang="en-US" sz="3200" b="1" dirty="0">
                <a:solidFill>
                  <a:srgbClr val="000000"/>
                </a:solidFill>
                <a:latin typeface="Arial"/>
              </a:rPr>
              <a:t> </a:t>
            </a:r>
            <a:r>
              <a:rPr lang="en-US" sz="3200" b="1" dirty="0" err="1">
                <a:solidFill>
                  <a:srgbClr val="000000"/>
                </a:solidFill>
                <a:latin typeface="Arial"/>
              </a:rPr>
              <a:t>lịch</a:t>
            </a:r>
            <a:r>
              <a:rPr lang="en-US" sz="3200" b="1" dirty="0">
                <a:solidFill>
                  <a:srgbClr val="000000"/>
                </a:solidFill>
                <a:latin typeface="Arial"/>
              </a:rPr>
              <a:t> </a:t>
            </a:r>
            <a:r>
              <a:rPr lang="en-US" sz="3200" b="1" dirty="0" err="1">
                <a:solidFill>
                  <a:srgbClr val="000000"/>
                </a:solidFill>
                <a:latin typeface="Arial"/>
              </a:rPr>
              <a:t>sử</a:t>
            </a:r>
            <a:r>
              <a:rPr lang="en-US" sz="3200" dirty="0">
                <a:solidFill>
                  <a:srgbClr val="000000"/>
                </a:solidFill>
                <a:latin typeface="Arial"/>
              </a:rPr>
              <a:t>:</a:t>
            </a:r>
          </a:p>
        </p:txBody>
      </p:sp>
      <p:sp>
        <p:nvSpPr>
          <p:cNvPr id="8211" name="Rectangle 20">
            <a:extLst>
              <a:ext uri="{FF2B5EF4-FFF2-40B4-BE49-F238E27FC236}">
                <a16:creationId xmlns:a16="http://schemas.microsoft.com/office/drawing/2014/main" id="{A4FD9BA4-50AF-4171-AE45-6C970E363006}"/>
              </a:ext>
            </a:extLst>
          </p:cNvPr>
          <p:cNvSpPr>
            <a:spLocks noChangeArrowheads="1"/>
          </p:cNvSpPr>
          <p:nvPr/>
        </p:nvSpPr>
        <p:spPr bwMode="auto">
          <a:xfrm>
            <a:off x="2971800" y="3100388"/>
            <a:ext cx="2857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371600" fontAlgn="base">
              <a:spcBef>
                <a:spcPct val="0"/>
              </a:spcBef>
              <a:spcAft>
                <a:spcPct val="0"/>
              </a:spcAft>
              <a:buNone/>
            </a:pPr>
            <a:r>
              <a:rPr lang="en-US" altLang="en-US" sz="4200" b="1">
                <a:solidFill>
                  <a:srgbClr val="000000"/>
                </a:solidFill>
                <a:latin typeface="Times New Roman" panose="02020603050405020304" pitchFamily="18" charset="0"/>
              </a:rPr>
              <a:t>b.Thể loại:  </a:t>
            </a:r>
            <a:endParaRPr lang="en-US" altLang="en-US" sz="4200">
              <a:solidFill>
                <a:srgbClr val="000000"/>
              </a:solidFill>
              <a:latin typeface=".VnTime" panose="020B7200000000000000" pitchFamily="34" charset="0"/>
            </a:endParaRPr>
          </a:p>
        </p:txBody>
      </p:sp>
      <p:sp>
        <p:nvSpPr>
          <p:cNvPr id="3" name="TextBox 2">
            <a:extLst>
              <a:ext uri="{FF2B5EF4-FFF2-40B4-BE49-F238E27FC236}">
                <a16:creationId xmlns:a16="http://schemas.microsoft.com/office/drawing/2014/main" id="{C613AB83-C366-4790-ADF5-2AA7FA9BC90D}"/>
              </a:ext>
            </a:extLst>
          </p:cNvPr>
          <p:cNvSpPr txBox="1"/>
          <p:nvPr/>
        </p:nvSpPr>
        <p:spPr>
          <a:xfrm>
            <a:off x="6972300" y="7879558"/>
            <a:ext cx="2526507" cy="584775"/>
          </a:xfrm>
          <a:prstGeom prst="rect">
            <a:avLst/>
          </a:prstGeom>
          <a:noFill/>
        </p:spPr>
        <p:txBody>
          <a:bodyPr>
            <a:spAutoFit/>
          </a:bodyPr>
          <a:lstStyle/>
          <a:p>
            <a:pPr defTabSz="1371600" eaLnBrk="0" fontAlgn="base" hangingPunct="0">
              <a:spcBef>
                <a:spcPct val="0"/>
              </a:spcBef>
              <a:spcAft>
                <a:spcPct val="0"/>
              </a:spcAft>
              <a:defRPr/>
            </a:pPr>
            <a:r>
              <a:rPr lang="en-US" sz="3200" b="1" dirty="0">
                <a:solidFill>
                  <a:srgbClr val="000000"/>
                </a:solidFill>
                <a:latin typeface="Arial"/>
              </a:rPr>
              <a:t>*</a:t>
            </a:r>
            <a:r>
              <a:rPr lang="en-US" sz="3200" b="1" dirty="0" err="1">
                <a:solidFill>
                  <a:srgbClr val="000000"/>
                </a:solidFill>
                <a:latin typeface="Arial"/>
              </a:rPr>
              <a:t>Thể</a:t>
            </a:r>
            <a:r>
              <a:rPr lang="en-US" sz="3200" b="1" dirty="0">
                <a:solidFill>
                  <a:srgbClr val="000000"/>
                </a:solidFill>
                <a:latin typeface="Arial"/>
              </a:rPr>
              <a:t> </a:t>
            </a:r>
            <a:r>
              <a:rPr lang="en-US" sz="3200" b="1" dirty="0" err="1">
                <a:solidFill>
                  <a:srgbClr val="000000"/>
                </a:solidFill>
                <a:latin typeface="Arial"/>
              </a:rPr>
              <a:t>loại</a:t>
            </a:r>
            <a:endParaRPr lang="en-US" sz="3200" b="1" dirty="0">
              <a:solidFill>
                <a:srgbClr val="000000"/>
              </a:solidFill>
              <a:latin typeface="Arial"/>
            </a:endParaRPr>
          </a:p>
        </p:txBody>
      </p:sp>
      <p:pic>
        <p:nvPicPr>
          <p:cNvPr id="21" name="Picture 17" descr="Picture1">
            <a:extLst>
              <a:ext uri="{FF2B5EF4-FFF2-40B4-BE49-F238E27FC236}">
                <a16:creationId xmlns:a16="http://schemas.microsoft.com/office/drawing/2014/main" id="{D8BE3DC2-9734-4262-ACD9-279787A601F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8171396">
            <a:off x="7073504" y="6983017"/>
            <a:ext cx="890588" cy="105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1684"/>
                                        </p:tgtEl>
                                        <p:attrNameLst>
                                          <p:attrName>style.visibility</p:attrName>
                                        </p:attrNameLst>
                                      </p:cBhvr>
                                      <p:to>
                                        <p:strVal val="visible"/>
                                      </p:to>
                                    </p:set>
                                    <p:animEffect transition="in" filter="fade">
                                      <p:cBhvr>
                                        <p:cTn id="33" dur="500"/>
                                        <p:tgtEl>
                                          <p:spTgt spid="7168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16" grpId="0" animBg="1"/>
      <p:bldP spid="20" grpId="0"/>
      <p:bldP spid="2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8"/>
          <p:cNvSpPr txBox="1"/>
          <p:nvPr/>
        </p:nvSpPr>
        <p:spPr>
          <a:xfrm>
            <a:off x="1071909" y="1787724"/>
            <a:ext cx="8321255" cy="46166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43270E"/>
              </a:solidFill>
              <a:effectLst/>
              <a:uLnTx/>
              <a:uFillTx/>
              <a:latin typeface="Old Standard Italics"/>
              <a:ea typeface="+mn-ea"/>
              <a:cs typeface="+mn-cs"/>
            </a:endParaRPr>
          </a:p>
        </p:txBody>
      </p:sp>
      <p:sp>
        <p:nvSpPr>
          <p:cNvPr id="11" name="TextBox 10">
            <a:extLst>
              <a:ext uri="{FF2B5EF4-FFF2-40B4-BE49-F238E27FC236}">
                <a16:creationId xmlns:a16="http://schemas.microsoft.com/office/drawing/2014/main" id="{51E904CA-9D99-4543-990A-5F677E419F32}"/>
              </a:ext>
            </a:extLst>
          </p:cNvPr>
          <p:cNvSpPr txBox="1"/>
          <p:nvPr/>
        </p:nvSpPr>
        <p:spPr>
          <a:xfrm>
            <a:off x="990600" y="1285224"/>
            <a:ext cx="15751642" cy="1569660"/>
          </a:xfrm>
          <a:prstGeom prst="rect">
            <a:avLst/>
          </a:prstGeom>
          <a:solidFill>
            <a:schemeClr val="accent1">
              <a:lumMod val="40000"/>
              <a:lumOff val="60000"/>
            </a:schemeClr>
          </a:solidFill>
        </p:spPr>
        <p:txBody>
          <a:bodyPr wrap="square">
            <a:spAutoFit/>
          </a:bodyPr>
          <a:lstStyle/>
          <a:p>
            <a:pPr algn="just">
              <a:defRPr/>
            </a:pPr>
            <a:r>
              <a:rPr lang="en-US" sz="3200" dirty="0">
                <a:latin typeface="Arial" panose="020B0604020202020204" pitchFamily="34" charset="0"/>
                <a:cs typeface="Arial" panose="020B0604020202020204" pitchFamily="34" charset="0"/>
              </a:rPr>
              <a:t>        </a:t>
            </a:r>
            <a:r>
              <a:rPr lang="en-US" altLang="en-US" sz="3200" b="1" dirty="0">
                <a:latin typeface="Arial" panose="020B0604020202020204" pitchFamily="34" charset="0"/>
                <a:cs typeface="Arial" panose="020B0604020202020204" pitchFamily="34" charset="0"/>
              </a:rPr>
              <a:t>*Ý </a:t>
            </a:r>
            <a:r>
              <a:rPr lang="en-US" altLang="en-US" sz="3200" b="1" dirty="0" err="1">
                <a:latin typeface="Arial" panose="020B0604020202020204" pitchFamily="34" charset="0"/>
                <a:cs typeface="Arial" panose="020B0604020202020204" pitchFamily="34" charset="0"/>
              </a:rPr>
              <a:t>nghĩa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nhan</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đề</a:t>
            </a:r>
            <a:endParaRPr lang="en-US" altLang="en-US" sz="3200" dirty="0">
              <a:latin typeface="Arial" panose="020B0604020202020204" pitchFamily="34" charset="0"/>
              <a:cs typeface="Arial" panose="020B0604020202020204" pitchFamily="34" charset="0"/>
            </a:endParaRPr>
          </a:p>
          <a:p>
            <a:pPr algn="just" eaLnBrk="1" hangingPunct="1">
              <a:defRPr/>
            </a:pPr>
            <a:r>
              <a:rPr lang="en-US" sz="3200" dirty="0" err="1">
                <a:latin typeface="Arial" panose="020B0604020202020204" pitchFamily="34" charset="0"/>
                <a:cs typeface="Arial" panose="020B0604020202020204" pitchFamily="34" charset="0"/>
              </a:rPr>
              <a:t>Hoàng</a:t>
            </a:r>
            <a:r>
              <a:rPr lang="en-US" sz="3200" dirty="0">
                <a:latin typeface="Arial" panose="020B0604020202020204" pitchFamily="34" charset="0"/>
                <a:cs typeface="Arial" panose="020B0604020202020204" pitchFamily="34" charset="0"/>
              </a:rPr>
              <a:t> Lê </a:t>
            </a:r>
            <a:r>
              <a:rPr lang="en-US" sz="3200" dirty="0" err="1">
                <a:latin typeface="Arial" panose="020B0604020202020204" pitchFamily="34" charset="0"/>
                <a:cs typeface="Arial" panose="020B0604020202020204" pitchFamily="34" charset="0"/>
              </a:rPr>
              <a:t>nhất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chí</a:t>
            </a:r>
            <a:r>
              <a:rPr lang="en-US" sz="3200" dirty="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(An Nam </a:t>
            </a:r>
            <a:r>
              <a:rPr lang="en-US" sz="3200" i="1" dirty="0" err="1">
                <a:latin typeface="Arial" panose="020B0604020202020204" pitchFamily="34" charset="0"/>
                <a:cs typeface="Arial" panose="020B0604020202020204" pitchFamily="34" charset="0"/>
              </a:rPr>
              <a:t>thống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nhất</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chí</a:t>
            </a:r>
            <a:r>
              <a:rPr lang="en-US" sz="3200" i="1"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ghi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sự</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triều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nhà</a:t>
            </a:r>
            <a:r>
              <a:rPr lang="en-US" sz="3200" dirty="0">
                <a:latin typeface="Arial" panose="020B0604020202020204" pitchFamily="34" charset="0"/>
                <a:cs typeface="Arial" panose="020B0604020202020204" pitchFamily="34" charset="0"/>
              </a:rPr>
              <a:t> Lê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diệt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Trịnh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Bắc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vua</a:t>
            </a:r>
            <a:r>
              <a:rPr lang="en-US" sz="3200" dirty="0">
                <a:latin typeface="Arial" panose="020B0604020202020204" pitchFamily="34" charset="0"/>
                <a:cs typeface="Arial" panose="020B0604020202020204" pitchFamily="34" charset="0"/>
              </a:rPr>
              <a:t> Lê.   </a:t>
            </a:r>
          </a:p>
        </p:txBody>
      </p:sp>
      <p:sp>
        <p:nvSpPr>
          <p:cNvPr id="13" name="TextBox 12">
            <a:extLst>
              <a:ext uri="{FF2B5EF4-FFF2-40B4-BE49-F238E27FC236}">
                <a16:creationId xmlns:a16="http://schemas.microsoft.com/office/drawing/2014/main" id="{DF6C16D1-1B1C-4321-A366-83B2D771ED00}"/>
              </a:ext>
            </a:extLst>
          </p:cNvPr>
          <p:cNvSpPr txBox="1">
            <a:spLocks noChangeArrowheads="1"/>
          </p:cNvSpPr>
          <p:nvPr/>
        </p:nvSpPr>
        <p:spPr bwMode="auto">
          <a:xfrm>
            <a:off x="986118" y="3357384"/>
            <a:ext cx="15751642" cy="1569660"/>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dirty="0">
                <a:cs typeface="Arial" panose="020B0604020202020204" pitchFamily="34" charset="0"/>
              </a:rPr>
              <a:t>*</a:t>
            </a:r>
            <a:r>
              <a:rPr lang="en-US" altLang="en-US" b="1" dirty="0">
                <a:cs typeface="Arial" panose="020B0604020202020204" pitchFamily="34" charset="0"/>
              </a:rPr>
              <a:t> </a:t>
            </a:r>
            <a:r>
              <a:rPr lang="en-US" altLang="en-US" b="1" dirty="0" err="1">
                <a:cs typeface="Arial" panose="020B0604020202020204" pitchFamily="34" charset="0"/>
              </a:rPr>
              <a:t>Đại</a:t>
            </a:r>
            <a:r>
              <a:rPr lang="en-US" altLang="en-US" b="1" dirty="0">
                <a:cs typeface="Arial" panose="020B0604020202020204" pitchFamily="34" charset="0"/>
              </a:rPr>
              <a:t> ý:</a:t>
            </a:r>
            <a:endParaRPr lang="en-US" altLang="en-US" dirty="0">
              <a:cs typeface="Arial" panose="020B0604020202020204" pitchFamily="34" charset="0"/>
            </a:endParaRPr>
          </a:p>
          <a:p>
            <a:pPr>
              <a:spcBef>
                <a:spcPct val="0"/>
              </a:spcBef>
              <a:buFontTx/>
              <a:buNone/>
            </a:pPr>
            <a:r>
              <a:rPr lang="vi-VN" altLang="en-US" dirty="0">
                <a:cs typeface="Arial" panose="020B0604020202020204" pitchFamily="34" charset="0"/>
              </a:rPr>
              <a:t>Mi</a:t>
            </a:r>
            <a:r>
              <a:rPr lang="en-US" altLang="en-US" dirty="0">
                <a:cs typeface="Arial" panose="020B0604020202020204" pitchFamily="34" charset="0"/>
              </a:rPr>
              <a:t>ê</a:t>
            </a:r>
            <a:r>
              <a:rPr lang="vi-VN" altLang="en-US" dirty="0">
                <a:cs typeface="Arial" panose="020B0604020202020204" pitchFamily="34" charset="0"/>
              </a:rPr>
              <a:t>u tả chiến thắng lẫy l</a:t>
            </a:r>
            <a:r>
              <a:rPr lang="en-US" altLang="en-US" dirty="0">
                <a:cs typeface="Arial" panose="020B0604020202020204" pitchFamily="34" charset="0"/>
              </a:rPr>
              <a:t>ừ</a:t>
            </a:r>
            <a:r>
              <a:rPr lang="vi-VN" altLang="en-US" dirty="0">
                <a:cs typeface="Arial" panose="020B0604020202020204" pitchFamily="34" charset="0"/>
              </a:rPr>
              <a:t>ng của vua Quang Trung và sự thất bại thảm hại của qu</a:t>
            </a:r>
            <a:r>
              <a:rPr lang="en-US" altLang="en-US" dirty="0">
                <a:cs typeface="Arial" panose="020B0604020202020204" pitchFamily="34" charset="0"/>
              </a:rPr>
              <a:t>â</a:t>
            </a:r>
            <a:r>
              <a:rPr lang="vi-VN" altLang="en-US" dirty="0">
                <a:cs typeface="Arial" panose="020B0604020202020204" pitchFamily="34" charset="0"/>
              </a:rPr>
              <a:t>n tướng nhà Thanh c</a:t>
            </a:r>
            <a:r>
              <a:rPr lang="en-US" altLang="en-US" dirty="0">
                <a:cs typeface="Arial" panose="020B0604020202020204" pitchFamily="34" charset="0"/>
              </a:rPr>
              <a:t>ù</a:t>
            </a:r>
            <a:r>
              <a:rPr lang="vi-VN" altLang="en-US" dirty="0">
                <a:cs typeface="Arial" panose="020B0604020202020204" pitchFamily="34" charset="0"/>
              </a:rPr>
              <a:t>ng số phận của bọn vua quan phản nước hại d</a:t>
            </a:r>
            <a:r>
              <a:rPr lang="en-US" altLang="en-US" dirty="0">
                <a:cs typeface="Arial" panose="020B0604020202020204" pitchFamily="34" charset="0"/>
              </a:rPr>
              <a:t>â</a:t>
            </a:r>
            <a:r>
              <a:rPr lang="vi-VN" altLang="en-US" dirty="0">
                <a:cs typeface="Arial" panose="020B0604020202020204" pitchFamily="34" charset="0"/>
              </a:rPr>
              <a:t>n.</a:t>
            </a:r>
            <a:endParaRPr lang="en-US" altLang="en-US" dirty="0">
              <a:cs typeface="Arial" panose="020B0604020202020204" pitchFamily="34" charset="0"/>
            </a:endParaRPr>
          </a:p>
        </p:txBody>
      </p:sp>
      <p:sp>
        <p:nvSpPr>
          <p:cNvPr id="16" name="TextBox 15">
            <a:extLst>
              <a:ext uri="{FF2B5EF4-FFF2-40B4-BE49-F238E27FC236}">
                <a16:creationId xmlns:a16="http://schemas.microsoft.com/office/drawing/2014/main" id="{EA45612F-46B7-4FAB-89DD-4DEC2B503DCF}"/>
              </a:ext>
            </a:extLst>
          </p:cNvPr>
          <p:cNvSpPr txBox="1">
            <a:spLocks noChangeArrowheads="1"/>
          </p:cNvSpPr>
          <p:nvPr/>
        </p:nvSpPr>
        <p:spPr bwMode="auto">
          <a:xfrm>
            <a:off x="1094320" y="5811810"/>
            <a:ext cx="15647921" cy="3046988"/>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vi-VN" altLang="en-US" b="1" dirty="0">
                <a:cs typeface="Arial" panose="020B0604020202020204" pitchFamily="34" charset="0"/>
              </a:rPr>
              <a:t>* Ngôi kể: ngôi thứ ba</a:t>
            </a:r>
          </a:p>
          <a:p>
            <a:pPr>
              <a:spcBef>
                <a:spcPct val="0"/>
              </a:spcBef>
              <a:buNone/>
            </a:pPr>
            <a:r>
              <a:rPr lang="en-US" altLang="en-US" dirty="0">
                <a:cs typeface="Arial" panose="020B0604020202020204" pitchFamily="34" charset="0"/>
              </a:rPr>
              <a:t>-</a:t>
            </a:r>
            <a:r>
              <a:rPr lang="en-US" altLang="en-US" dirty="0" err="1">
                <a:cs typeface="Arial" panose="020B0604020202020204" pitchFamily="34" charset="0"/>
              </a:rPr>
              <a:t>Tác</a:t>
            </a:r>
            <a:r>
              <a:rPr lang="en-US" altLang="en-US" dirty="0">
                <a:cs typeface="Arial" panose="020B0604020202020204" pitchFamily="34" charset="0"/>
              </a:rPr>
              <a:t> </a:t>
            </a:r>
            <a:r>
              <a:rPr lang="en-US" altLang="en-US" dirty="0" err="1">
                <a:cs typeface="Arial" panose="020B0604020202020204" pitchFamily="34" charset="0"/>
              </a:rPr>
              <a:t>dụng</a:t>
            </a:r>
            <a:r>
              <a:rPr lang="en-US" altLang="en-US" dirty="0">
                <a:cs typeface="Arial" panose="020B0604020202020204" pitchFamily="34" charset="0"/>
              </a:rPr>
              <a:t>: </a:t>
            </a:r>
          </a:p>
          <a:p>
            <a:pPr>
              <a:spcBef>
                <a:spcPct val="0"/>
              </a:spcBef>
              <a:buFontTx/>
              <a:buNone/>
            </a:pPr>
            <a:r>
              <a:rPr lang="en-US" altLang="en-US" dirty="0">
                <a:cs typeface="Arial" panose="020B0604020202020204" pitchFamily="34" charset="0"/>
              </a:rPr>
              <a:t>+ </a:t>
            </a:r>
            <a:r>
              <a:rPr lang="en-US" altLang="en-US" dirty="0" err="1">
                <a:cs typeface="Arial" panose="020B0604020202020204" pitchFamily="34" charset="0"/>
              </a:rPr>
              <a:t>Tạo</a:t>
            </a:r>
            <a:r>
              <a:rPr lang="en-US" altLang="en-US" dirty="0">
                <a:cs typeface="Arial" panose="020B0604020202020204" pitchFamily="34" charset="0"/>
              </a:rPr>
              <a:t> </a:t>
            </a:r>
            <a:r>
              <a:rPr lang="en-US" altLang="en-US" dirty="0" err="1">
                <a:cs typeface="Arial" panose="020B0604020202020204" pitchFamily="34" charset="0"/>
              </a:rPr>
              <a:t>tính</a:t>
            </a:r>
            <a:r>
              <a:rPr lang="en-US" altLang="en-US" dirty="0">
                <a:cs typeface="Arial" panose="020B0604020202020204" pitchFamily="34" charset="0"/>
              </a:rPr>
              <a:t> </a:t>
            </a:r>
            <a:r>
              <a:rPr lang="en-US" altLang="en-US" dirty="0" err="1">
                <a:cs typeface="Arial" panose="020B0604020202020204" pitchFamily="34" charset="0"/>
              </a:rPr>
              <a:t>chân</a:t>
            </a:r>
            <a:r>
              <a:rPr lang="en-US" altLang="en-US" dirty="0">
                <a:cs typeface="Arial" panose="020B0604020202020204" pitchFamily="34" charset="0"/>
              </a:rPr>
              <a:t> </a:t>
            </a:r>
            <a:r>
              <a:rPr lang="en-US" altLang="en-US" dirty="0" err="1">
                <a:cs typeface="Arial" panose="020B0604020202020204" pitchFamily="34" charset="0"/>
              </a:rPr>
              <a:t>thực</a:t>
            </a:r>
            <a:endParaRPr lang="en-US" altLang="en-US" dirty="0">
              <a:cs typeface="Arial" panose="020B0604020202020204" pitchFamily="34" charset="0"/>
            </a:endParaRPr>
          </a:p>
          <a:p>
            <a:pPr>
              <a:spcBef>
                <a:spcPct val="0"/>
              </a:spcBef>
              <a:buFontTx/>
              <a:buNone/>
            </a:pPr>
            <a:r>
              <a:rPr lang="en-US" altLang="en-US" dirty="0">
                <a:cs typeface="Arial" panose="020B0604020202020204" pitchFamily="34" charset="0"/>
              </a:rPr>
              <a:t>+ </a:t>
            </a:r>
            <a:r>
              <a:rPr lang="en-US" altLang="en-US" dirty="0" err="1">
                <a:cs typeface="Arial" panose="020B0604020202020204" pitchFamily="34" charset="0"/>
              </a:rPr>
              <a:t>Không</a:t>
            </a:r>
            <a:r>
              <a:rPr lang="en-US" altLang="en-US" dirty="0">
                <a:cs typeface="Arial" panose="020B0604020202020204" pitchFamily="34" charset="0"/>
              </a:rPr>
              <a:t> </a:t>
            </a:r>
            <a:r>
              <a:rPr lang="en-US" altLang="en-US" dirty="0" err="1">
                <a:cs typeface="Arial" panose="020B0604020202020204" pitchFamily="34" charset="0"/>
              </a:rPr>
              <a:t>gian</a:t>
            </a:r>
            <a:r>
              <a:rPr lang="en-US" altLang="en-US" dirty="0">
                <a:cs typeface="Arial" panose="020B0604020202020204" pitchFamily="34" charset="0"/>
              </a:rPr>
              <a:t> </a:t>
            </a:r>
            <a:r>
              <a:rPr lang="en-US" altLang="en-US" dirty="0" err="1">
                <a:cs typeface="Arial" panose="020B0604020202020204" pitchFamily="34" charset="0"/>
              </a:rPr>
              <a:t>truyện</a:t>
            </a:r>
            <a:r>
              <a:rPr lang="en-US" altLang="en-US" dirty="0">
                <a:cs typeface="Arial" panose="020B0604020202020204" pitchFamily="34" charset="0"/>
              </a:rPr>
              <a:t> </a:t>
            </a:r>
            <a:r>
              <a:rPr lang="en-US" altLang="en-US" dirty="0" err="1">
                <a:cs typeface="Arial" panose="020B0604020202020204" pitchFamily="34" charset="0"/>
              </a:rPr>
              <a:t>được</a:t>
            </a:r>
            <a:r>
              <a:rPr lang="en-US" altLang="en-US" dirty="0">
                <a:cs typeface="Arial" panose="020B0604020202020204" pitchFamily="34" charset="0"/>
              </a:rPr>
              <a:t> </a:t>
            </a:r>
            <a:r>
              <a:rPr lang="en-US" altLang="en-US" dirty="0" err="1">
                <a:cs typeface="Arial" panose="020B0604020202020204" pitchFamily="34" charset="0"/>
              </a:rPr>
              <a:t>mở</a:t>
            </a:r>
            <a:r>
              <a:rPr lang="en-US" altLang="en-US" dirty="0">
                <a:cs typeface="Arial" panose="020B0604020202020204" pitchFamily="34" charset="0"/>
              </a:rPr>
              <a:t> </a:t>
            </a:r>
            <a:r>
              <a:rPr lang="en-US" altLang="en-US" dirty="0" err="1">
                <a:cs typeface="Arial" panose="020B0604020202020204" pitchFamily="34" charset="0"/>
              </a:rPr>
              <a:t>rộng</a:t>
            </a:r>
            <a:endParaRPr lang="en-US" altLang="en-US" dirty="0">
              <a:cs typeface="Arial" panose="020B0604020202020204" pitchFamily="34" charset="0"/>
            </a:endParaRPr>
          </a:p>
          <a:p>
            <a:pPr>
              <a:spcBef>
                <a:spcPct val="0"/>
              </a:spcBef>
              <a:buFontTx/>
              <a:buNone/>
            </a:pPr>
            <a:r>
              <a:rPr lang="en-US" altLang="en-US" dirty="0">
                <a:cs typeface="Arial" panose="020B0604020202020204" pitchFamily="34" charset="0"/>
              </a:rPr>
              <a:t>+ </a:t>
            </a:r>
            <a:r>
              <a:rPr lang="en-US" altLang="en-US" dirty="0" err="1">
                <a:cs typeface="Arial" panose="020B0604020202020204" pitchFamily="34" charset="0"/>
              </a:rPr>
              <a:t>Người</a:t>
            </a:r>
            <a:r>
              <a:rPr lang="en-US" altLang="en-US" dirty="0">
                <a:cs typeface="Arial" panose="020B0604020202020204" pitchFamily="34" charset="0"/>
              </a:rPr>
              <a:t> </a:t>
            </a:r>
            <a:r>
              <a:rPr lang="en-US" altLang="en-US" dirty="0" err="1">
                <a:cs typeface="Arial" panose="020B0604020202020204" pitchFamily="34" charset="0"/>
              </a:rPr>
              <a:t>kể</a:t>
            </a:r>
            <a:r>
              <a:rPr lang="en-US" altLang="en-US" dirty="0">
                <a:cs typeface="Arial" panose="020B0604020202020204" pitchFamily="34" charset="0"/>
              </a:rPr>
              <a:t> </a:t>
            </a:r>
            <a:r>
              <a:rPr lang="en-US" altLang="en-US" dirty="0" err="1">
                <a:cs typeface="Arial" panose="020B0604020202020204" pitchFamily="34" charset="0"/>
              </a:rPr>
              <a:t>dễ</a:t>
            </a:r>
            <a:r>
              <a:rPr lang="en-US" altLang="en-US" dirty="0">
                <a:cs typeface="Arial" panose="020B0604020202020204" pitchFamily="34" charset="0"/>
              </a:rPr>
              <a:t> </a:t>
            </a:r>
            <a:r>
              <a:rPr lang="en-US" altLang="en-US" dirty="0" err="1">
                <a:cs typeface="Arial" panose="020B0604020202020204" pitchFamily="34" charset="0"/>
              </a:rPr>
              <a:t>dàng</a:t>
            </a:r>
            <a:r>
              <a:rPr lang="en-US" altLang="en-US" dirty="0">
                <a:cs typeface="Arial" panose="020B0604020202020204" pitchFamily="34" charset="0"/>
              </a:rPr>
              <a:t> </a:t>
            </a:r>
            <a:r>
              <a:rPr lang="en-US" altLang="en-US" dirty="0" err="1">
                <a:cs typeface="Arial" panose="020B0604020202020204" pitchFamily="34" charset="0"/>
              </a:rPr>
              <a:t>đan</a:t>
            </a:r>
            <a:r>
              <a:rPr lang="en-US" altLang="en-US" dirty="0">
                <a:cs typeface="Arial" panose="020B0604020202020204" pitchFamily="34" charset="0"/>
              </a:rPr>
              <a:t> xen </a:t>
            </a:r>
            <a:r>
              <a:rPr lang="en-US" altLang="en-US" dirty="0" err="1">
                <a:cs typeface="Arial" panose="020B0604020202020204" pitchFamily="34" charset="0"/>
              </a:rPr>
              <a:t>những</a:t>
            </a:r>
            <a:r>
              <a:rPr lang="en-US" altLang="en-US" dirty="0">
                <a:cs typeface="Arial" panose="020B0604020202020204" pitchFamily="34" charset="0"/>
              </a:rPr>
              <a:t> </a:t>
            </a:r>
            <a:r>
              <a:rPr lang="en-US" altLang="en-US" dirty="0" err="1">
                <a:cs typeface="Arial" panose="020B0604020202020204" pitchFamily="34" charset="0"/>
              </a:rPr>
              <a:t>suy</a:t>
            </a:r>
            <a:r>
              <a:rPr lang="en-US" altLang="en-US" dirty="0">
                <a:cs typeface="Arial" panose="020B0604020202020204" pitchFamily="34" charset="0"/>
              </a:rPr>
              <a:t> </a:t>
            </a:r>
            <a:r>
              <a:rPr lang="en-US" altLang="en-US" dirty="0" err="1">
                <a:cs typeface="Arial" panose="020B0604020202020204" pitchFamily="34" charset="0"/>
              </a:rPr>
              <a:t>nghĩ</a:t>
            </a:r>
            <a:r>
              <a:rPr lang="en-US" altLang="en-US" dirty="0">
                <a:cs typeface="Arial" panose="020B0604020202020204" pitchFamily="34" charset="0"/>
              </a:rPr>
              <a:t>, </a:t>
            </a:r>
            <a:r>
              <a:rPr lang="en-US" altLang="en-US" dirty="0" err="1">
                <a:cs typeface="Arial" panose="020B0604020202020204" pitchFamily="34" charset="0"/>
              </a:rPr>
              <a:t>bình</a:t>
            </a:r>
            <a:r>
              <a:rPr lang="en-US" altLang="en-US" dirty="0">
                <a:cs typeface="Arial" panose="020B0604020202020204" pitchFamily="34" charset="0"/>
              </a:rPr>
              <a:t> </a:t>
            </a:r>
            <a:r>
              <a:rPr lang="en-US" altLang="en-US" dirty="0" err="1">
                <a:cs typeface="Arial" panose="020B0604020202020204" pitchFamily="34" charset="0"/>
              </a:rPr>
              <a:t>luận</a:t>
            </a:r>
            <a:r>
              <a:rPr lang="en-US" altLang="en-US" dirty="0">
                <a:cs typeface="Arial" panose="020B0604020202020204" pitchFamily="34" charset="0"/>
              </a:rPr>
              <a:t> </a:t>
            </a:r>
            <a:r>
              <a:rPr lang="en-US" altLang="en-US" dirty="0" err="1">
                <a:cs typeface="Arial" panose="020B0604020202020204" pitchFamily="34" charset="0"/>
              </a:rPr>
              <a:t>làm</a:t>
            </a:r>
            <a:r>
              <a:rPr lang="en-US" altLang="en-US" dirty="0">
                <a:cs typeface="Arial" panose="020B0604020202020204" pitchFamily="34" charset="0"/>
              </a:rPr>
              <a:t> </a:t>
            </a:r>
            <a:r>
              <a:rPr lang="en-US" altLang="en-US" dirty="0" err="1">
                <a:cs typeface="Arial" panose="020B0604020202020204" pitchFamily="34" charset="0"/>
              </a:rPr>
              <a:t>câu</a:t>
            </a:r>
            <a:r>
              <a:rPr lang="en-US" altLang="en-US" dirty="0">
                <a:cs typeface="Arial" panose="020B0604020202020204" pitchFamily="34" charset="0"/>
              </a:rPr>
              <a:t> </a:t>
            </a:r>
            <a:r>
              <a:rPr lang="en-US" altLang="en-US" dirty="0" err="1">
                <a:cs typeface="Arial" panose="020B0604020202020204" pitchFamily="34" charset="0"/>
              </a:rPr>
              <a:t>chuyện</a:t>
            </a:r>
            <a:r>
              <a:rPr lang="en-US" altLang="en-US" dirty="0">
                <a:cs typeface="Arial" panose="020B0604020202020204" pitchFamily="34" charset="0"/>
              </a:rPr>
              <a:t> </a:t>
            </a:r>
            <a:r>
              <a:rPr lang="en-US" altLang="en-US" dirty="0" err="1">
                <a:cs typeface="Arial" panose="020B0604020202020204" pitchFamily="34" charset="0"/>
              </a:rPr>
              <a:t>thêm</a:t>
            </a:r>
            <a:r>
              <a:rPr lang="en-US" altLang="en-US" dirty="0">
                <a:cs typeface="Arial" panose="020B0604020202020204" pitchFamily="34" charset="0"/>
              </a:rPr>
              <a:t> </a:t>
            </a:r>
            <a:r>
              <a:rPr lang="en-US" altLang="en-US" dirty="0" err="1">
                <a:cs typeface="Arial" panose="020B0604020202020204" pitchFamily="34" charset="0"/>
              </a:rPr>
              <a:t>sinh</a:t>
            </a:r>
            <a:r>
              <a:rPr lang="en-US" altLang="en-US" dirty="0">
                <a:cs typeface="Arial" panose="020B0604020202020204" pitchFamily="34" charset="0"/>
              </a:rPr>
              <a:t> </a:t>
            </a:r>
            <a:r>
              <a:rPr lang="en-US" altLang="en-US" dirty="0" err="1">
                <a:cs typeface="Arial" panose="020B0604020202020204" pitchFamily="34" charset="0"/>
              </a:rPr>
              <a:t>động</a:t>
            </a:r>
            <a:r>
              <a:rPr lang="en-US" altLang="en-US" dirty="0">
                <a:cs typeface="Arial" panose="020B0604020202020204" pitchFamily="34" charset="0"/>
              </a:rPr>
              <a:t>…</a:t>
            </a:r>
          </a:p>
        </p:txBody>
      </p:sp>
      <p:sp>
        <p:nvSpPr>
          <p:cNvPr id="18" name="TextBox 17">
            <a:extLst>
              <a:ext uri="{FF2B5EF4-FFF2-40B4-BE49-F238E27FC236}">
                <a16:creationId xmlns:a16="http://schemas.microsoft.com/office/drawing/2014/main" id="{D55D1DE7-0695-4E0D-82EF-CE9A036659E5}"/>
              </a:ext>
            </a:extLst>
          </p:cNvPr>
          <p:cNvSpPr txBox="1"/>
          <p:nvPr/>
        </p:nvSpPr>
        <p:spPr>
          <a:xfrm>
            <a:off x="-228600" y="283786"/>
            <a:ext cx="11374016" cy="769441"/>
          </a:xfrm>
          <a:prstGeom prst="rect">
            <a:avLst/>
          </a:prstGeom>
          <a:noFill/>
        </p:spPr>
        <p:txBody>
          <a:bodyPr wrap="square">
            <a:spAutoFit/>
          </a:bodyPr>
          <a:lstStyle/>
          <a:p>
            <a:pPr algn="ctr"/>
            <a:r>
              <a:rPr kumimoji="1" lang="en-US" altLang="zh-CN" sz="4400" b="1" dirty="0">
                <a:latin typeface="Arial" panose="020B0604020202020204" pitchFamily="34" charset="0"/>
                <a:ea typeface="张海山锐线体简" panose="02000000000000000000" pitchFamily="2" charset="-122"/>
                <a:cs typeface="Arial" panose="020B0604020202020204" pitchFamily="34" charset="0"/>
              </a:rPr>
              <a:t>I. </a:t>
            </a:r>
            <a:r>
              <a:rPr kumimoji="1" lang="vi-VN" altLang="zh-CN" sz="4400" b="1" dirty="0">
                <a:latin typeface="Arial" panose="020B0604020202020204" pitchFamily="34" charset="0"/>
                <a:ea typeface="张海山锐线体简" panose="02000000000000000000" pitchFamily="2" charset="-122"/>
                <a:cs typeface="Arial" panose="020B0604020202020204" pitchFamily="34" charset="0"/>
              </a:rPr>
              <a:t>TÌM HIỂU CHUNG</a:t>
            </a:r>
            <a:endParaRPr kumimoji="1" lang="en-US" altLang="zh-CN" sz="4400" b="1" dirty="0">
              <a:latin typeface="Arial" panose="020B0604020202020204" pitchFamily="34" charset="0"/>
              <a:ea typeface="张海山锐线体简" panose="02000000000000000000" pitchFamily="2" charset="-122"/>
              <a:cs typeface="Arial" panose="020B0604020202020204" pitchFamily="34" charset="0"/>
            </a:endParaRPr>
          </a:p>
        </p:txBody>
      </p:sp>
    </p:spTree>
    <p:extLst>
      <p:ext uri="{BB962C8B-B14F-4D97-AF65-F5344CB8AC3E}">
        <p14:creationId xmlns:p14="http://schemas.microsoft.com/office/powerpoint/2010/main" val="313499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additive="base">
                                        <p:cTn id="2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 calcmode="lin" valueType="num">
                                      <p:cBhvr additive="base">
                                        <p:cTn id="3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 calcmode="lin" valueType="num">
                                      <p:cBhvr additive="base">
                                        <p:cTn id="3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xEl>
                                              <p:pRg st="4" end="4"/>
                                            </p:txEl>
                                          </p:spTgt>
                                        </p:tgtEl>
                                        <p:attrNameLst>
                                          <p:attrName>style.visibility</p:attrName>
                                        </p:attrNameLst>
                                      </p:cBhvr>
                                      <p:to>
                                        <p:strVal val="visible"/>
                                      </p:to>
                                    </p:set>
                                    <p:anim calcmode="lin" valueType="num">
                                      <p:cBhvr additive="base">
                                        <p:cTn id="43"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8"/>
          <p:cNvSpPr txBox="1"/>
          <p:nvPr/>
        </p:nvSpPr>
        <p:spPr>
          <a:xfrm>
            <a:off x="1071909" y="1787724"/>
            <a:ext cx="8321255" cy="46166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43270E"/>
              </a:solidFill>
              <a:effectLst/>
              <a:uLnTx/>
              <a:uFillTx/>
              <a:latin typeface="Old Standard Italics"/>
              <a:ea typeface="+mn-ea"/>
              <a:cs typeface="+mn-cs"/>
            </a:endParaRPr>
          </a:p>
        </p:txBody>
      </p:sp>
      <p:sp>
        <p:nvSpPr>
          <p:cNvPr id="9" name="Rectangle 8">
            <a:extLst>
              <a:ext uri="{FF2B5EF4-FFF2-40B4-BE49-F238E27FC236}">
                <a16:creationId xmlns:a16="http://schemas.microsoft.com/office/drawing/2014/main" id="{48B434C5-6EDC-4FCF-9DC7-ABEC83C12F5C}"/>
              </a:ext>
            </a:extLst>
          </p:cNvPr>
          <p:cNvSpPr/>
          <p:nvPr/>
        </p:nvSpPr>
        <p:spPr>
          <a:xfrm>
            <a:off x="6737683" y="892230"/>
            <a:ext cx="4812632" cy="745728"/>
          </a:xfrm>
          <a:prstGeom prst="rect">
            <a:avLst/>
          </a:prstGeom>
          <a:solidFill>
            <a:schemeClr val="accent6">
              <a:lumMod val="75000"/>
            </a:schemeClr>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err="1">
                <a:solidFill>
                  <a:schemeClr val="bg1"/>
                </a:solidFill>
                <a:latin typeface="Arial" panose="020B0604020202020204" pitchFamily="34" charset="0"/>
                <a:cs typeface="Arial" panose="020B0604020202020204" pitchFamily="34" charset="0"/>
              </a:rPr>
              <a:t>Bố</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cục</a:t>
            </a:r>
            <a:r>
              <a:rPr lang="en-US" sz="3200" b="1" dirty="0">
                <a:solidFill>
                  <a:schemeClr val="bg1"/>
                </a:solidFill>
                <a:latin typeface="Arial" panose="020B0604020202020204" pitchFamily="34" charset="0"/>
                <a:cs typeface="Arial" panose="020B0604020202020204" pitchFamily="34" charset="0"/>
              </a:rPr>
              <a:t>: 3 </a:t>
            </a:r>
            <a:r>
              <a:rPr lang="en-US" sz="3200" b="1" dirty="0" err="1">
                <a:solidFill>
                  <a:schemeClr val="bg1"/>
                </a:solidFill>
                <a:latin typeface="Arial" panose="020B0604020202020204" pitchFamily="34" charset="0"/>
                <a:cs typeface="Arial" panose="020B0604020202020204" pitchFamily="34" charset="0"/>
              </a:rPr>
              <a:t>phần</a:t>
            </a:r>
            <a:endParaRPr lang="en-US" sz="3200" b="1"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69ABD77-A8FD-48E8-9569-FA899E1B46C3}"/>
              </a:ext>
            </a:extLst>
          </p:cNvPr>
          <p:cNvSpPr/>
          <p:nvPr/>
        </p:nvSpPr>
        <p:spPr>
          <a:xfrm>
            <a:off x="1204622" y="2613265"/>
            <a:ext cx="4785060" cy="2982913"/>
          </a:xfrm>
          <a:prstGeom prst="rect">
            <a:avLst/>
          </a:prstGeom>
          <a:solidFill>
            <a:schemeClr val="accent6">
              <a:lumMod val="60000"/>
              <a:lumOff val="40000"/>
            </a:schemeClr>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en-US" sz="3200" b="1" dirty="0">
              <a:solidFill>
                <a:schemeClr val="tx1"/>
              </a:solidFill>
              <a:latin typeface="Arial" panose="020B0604020202020204" pitchFamily="34" charset="0"/>
              <a:cs typeface="Arial" panose="020B0604020202020204" pitchFamily="34" charset="0"/>
            </a:endParaRPr>
          </a:p>
          <a:p>
            <a:pPr algn="ctr" eaLnBrk="1" hangingPunct="1">
              <a:defRPr/>
            </a:pPr>
            <a:r>
              <a:rPr lang="en-US" altLang="en-US" sz="3200" b="1" dirty="0" err="1">
                <a:solidFill>
                  <a:schemeClr val="tx1"/>
                </a:solidFill>
                <a:latin typeface="Arial" panose="020B0604020202020204" pitchFamily="34" charset="0"/>
                <a:cs typeface="Arial" panose="020B0604020202020204" pitchFamily="34" charset="0"/>
              </a:rPr>
              <a:t>Phần</a:t>
            </a:r>
            <a:r>
              <a:rPr lang="vi-VN" altLang="en-US" sz="3200" b="1" dirty="0">
                <a:solidFill>
                  <a:schemeClr val="tx1"/>
                </a:solidFill>
                <a:latin typeface="Arial" panose="020B0604020202020204" pitchFamily="34" charset="0"/>
                <a:cs typeface="Arial" panose="020B0604020202020204" pitchFamily="34" charset="0"/>
              </a:rPr>
              <a:t> </a:t>
            </a:r>
            <a:r>
              <a:rPr lang="en-US" altLang="en-US" sz="3200" b="1" dirty="0">
                <a:solidFill>
                  <a:schemeClr val="tx1"/>
                </a:solidFill>
                <a:latin typeface="Arial" panose="020B0604020202020204" pitchFamily="34" charset="0"/>
                <a:cs typeface="Arial" panose="020B0604020202020204" pitchFamily="34" charset="0"/>
              </a:rPr>
              <a:t>1</a:t>
            </a:r>
          </a:p>
          <a:p>
            <a:pPr algn="ctr" eaLnBrk="1" hangingPunct="1">
              <a:defRPr/>
            </a:pPr>
            <a:r>
              <a:rPr lang="vi-VN" altLang="en-US" sz="3200" dirty="0">
                <a:solidFill>
                  <a:schemeClr val="tx1"/>
                </a:solidFill>
                <a:latin typeface="Arial" panose="020B0604020202020204" pitchFamily="34" charset="0"/>
                <a:cs typeface="Arial" panose="020B0604020202020204" pitchFamily="34" charset="0"/>
              </a:rPr>
              <a:t>Từ đầu </a:t>
            </a:r>
            <a:r>
              <a:rPr lang="vi-VN" altLang="en-US" sz="3200"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vi-VN" altLang="en-US" sz="3200" dirty="0">
                <a:solidFill>
                  <a:schemeClr val="tx1"/>
                </a:solidFill>
                <a:latin typeface="Arial" panose="020B0604020202020204" pitchFamily="34" charset="0"/>
                <a:cs typeface="Arial" panose="020B0604020202020204" pitchFamily="34" charset="0"/>
              </a:rPr>
              <a:t> </a:t>
            </a:r>
            <a:r>
              <a:rPr lang="vi-VN" altLang="en-US" sz="3200" i="1" dirty="0">
                <a:solidFill>
                  <a:schemeClr val="tx1"/>
                </a:solidFill>
                <a:latin typeface="Arial" panose="020B0604020202020204" pitchFamily="34" charset="0"/>
                <a:cs typeface="Arial" panose="020B0604020202020204" pitchFamily="34" charset="0"/>
              </a:rPr>
              <a:t>Năm Mậu Thân 1788</a:t>
            </a:r>
            <a:r>
              <a:rPr lang="en-US" altLang="en-US" sz="3200" i="1" dirty="0">
                <a:solidFill>
                  <a:schemeClr val="tx1"/>
                </a:solidFill>
                <a:latin typeface="Arial" panose="020B0604020202020204" pitchFamily="34" charset="0"/>
                <a:cs typeface="Arial" panose="020B0604020202020204" pitchFamily="34" charset="0"/>
              </a:rPr>
              <a:t>:</a:t>
            </a:r>
          </a:p>
          <a:p>
            <a:pPr algn="ctr" eaLnBrk="1" hangingPunct="1">
              <a:defRPr/>
            </a:pPr>
            <a:r>
              <a:rPr lang="en-US" altLang="en-US" sz="3200" dirty="0" err="1">
                <a:solidFill>
                  <a:schemeClr val="tx1"/>
                </a:solidFill>
                <a:latin typeface="Arial" panose="020B0604020202020204" pitchFamily="34" charset="0"/>
                <a:cs typeface="Arial" panose="020B0604020202020204" pitchFamily="34" charset="0"/>
              </a:rPr>
              <a:t>Quang</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Trung</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chuẩn</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bị</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tiến</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quân</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ra</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Bắc</a:t>
            </a:r>
            <a:r>
              <a:rPr lang="en-US" altLang="en-US" sz="3200" dirty="0">
                <a:solidFill>
                  <a:schemeClr val="tx1"/>
                </a:solidFill>
                <a:latin typeface="Arial" panose="020B0604020202020204" pitchFamily="34" charset="0"/>
                <a:cs typeface="Arial" panose="020B0604020202020204" pitchFamily="34" charset="0"/>
              </a:rPr>
              <a:t>.</a:t>
            </a:r>
          </a:p>
          <a:p>
            <a:pPr algn="ctr" eaLnBrk="1" hangingPunct="1">
              <a:defRPr/>
            </a:pPr>
            <a:endParaRPr lang="en-US" altLang="en-US" sz="2800" b="1" i="1" dirty="0">
              <a:solidFill>
                <a:schemeClr val="tx1"/>
              </a:solidFill>
              <a:latin typeface="Arial" panose="020B0604020202020204" pitchFamily="34" charset="0"/>
              <a:cs typeface="Arial" panose="020B0604020202020204" pitchFamily="34" charset="0"/>
            </a:endParaRPr>
          </a:p>
          <a:p>
            <a:pPr algn="ctr" eaLnBrk="1" hangingPunct="1">
              <a:defRPr/>
            </a:pPr>
            <a:endParaRPr lang="en-US" sz="24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021AEF7-BCC6-4A17-99F6-E45199CDA19F}"/>
              </a:ext>
            </a:extLst>
          </p:cNvPr>
          <p:cNvSpPr/>
          <p:nvPr/>
        </p:nvSpPr>
        <p:spPr>
          <a:xfrm>
            <a:off x="6737683" y="2599765"/>
            <a:ext cx="4812632" cy="2996413"/>
          </a:xfrm>
          <a:prstGeom prst="rect">
            <a:avLst/>
          </a:prstGeom>
          <a:solidFill>
            <a:schemeClr val="accent6">
              <a:lumMod val="60000"/>
              <a:lumOff val="40000"/>
            </a:schemeClr>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3200" b="1" dirty="0" err="1">
                <a:solidFill>
                  <a:schemeClr val="tx1"/>
                </a:solidFill>
                <a:latin typeface="Arial" panose="020B0604020202020204" pitchFamily="34" charset="0"/>
                <a:cs typeface="Arial" panose="020B0604020202020204" pitchFamily="34" charset="0"/>
              </a:rPr>
              <a:t>Phần</a:t>
            </a:r>
            <a:r>
              <a:rPr lang="vi-VN" altLang="en-US" sz="3200" b="1" dirty="0">
                <a:solidFill>
                  <a:schemeClr val="tx1"/>
                </a:solidFill>
                <a:latin typeface="Arial" panose="020B0604020202020204" pitchFamily="34" charset="0"/>
                <a:cs typeface="Arial" panose="020B0604020202020204" pitchFamily="34" charset="0"/>
              </a:rPr>
              <a:t> </a:t>
            </a:r>
            <a:r>
              <a:rPr lang="en-US" altLang="en-US" sz="3200" b="1" dirty="0">
                <a:solidFill>
                  <a:schemeClr val="tx1"/>
                </a:solidFill>
                <a:latin typeface="Arial" panose="020B0604020202020204" pitchFamily="34" charset="0"/>
                <a:cs typeface="Arial" panose="020B0604020202020204" pitchFamily="34" charset="0"/>
              </a:rPr>
              <a:t>2</a:t>
            </a:r>
          </a:p>
          <a:p>
            <a:pPr algn="ctr" eaLnBrk="1" hangingPunct="1">
              <a:defRPr/>
            </a:pPr>
            <a:r>
              <a:rPr lang="vi-VN" altLang="en-US" sz="3200" dirty="0">
                <a:solidFill>
                  <a:schemeClr val="tx1"/>
                </a:solidFill>
                <a:latin typeface="Arial" panose="020B0604020202020204" pitchFamily="34" charset="0"/>
                <a:cs typeface="Arial" panose="020B0604020202020204" pitchFamily="34" charset="0"/>
              </a:rPr>
              <a:t>T</a:t>
            </a:r>
            <a:r>
              <a:rPr lang="en-US" altLang="en-US" sz="3200" dirty="0" err="1">
                <a:solidFill>
                  <a:schemeClr val="tx1"/>
                </a:solidFill>
                <a:latin typeface="Arial" panose="020B0604020202020204" pitchFamily="34" charset="0"/>
                <a:cs typeface="Arial" panose="020B0604020202020204" pitchFamily="34" charset="0"/>
              </a:rPr>
              <a:t>iếp</a:t>
            </a:r>
            <a:r>
              <a:rPr lang="vi-VN" altLang="en-US" sz="3200" dirty="0">
                <a:solidFill>
                  <a:schemeClr val="tx1"/>
                </a:solidFill>
                <a:latin typeface="Arial" panose="020B0604020202020204" pitchFamily="34" charset="0"/>
                <a:cs typeface="Arial" panose="020B0604020202020204" pitchFamily="34" charset="0"/>
              </a:rPr>
              <a:t> </a:t>
            </a:r>
            <a:r>
              <a:rPr lang="vi-VN" altLang="en-US" sz="3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chemeClr val="tx1"/>
                </a:solidFill>
                <a:latin typeface="Arial" panose="020B0604020202020204" pitchFamily="34" charset="0"/>
                <a:cs typeface="Arial" panose="020B0604020202020204" pitchFamily="34" charset="0"/>
              </a:rPr>
              <a:t>kéo</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vào</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thành</a:t>
            </a:r>
            <a:r>
              <a:rPr lang="en-US" altLang="en-US" sz="3200" dirty="0">
                <a:solidFill>
                  <a:schemeClr val="tx1"/>
                </a:solidFill>
                <a:latin typeface="Arial" panose="020B0604020202020204" pitchFamily="34" charset="0"/>
                <a:cs typeface="Arial" panose="020B0604020202020204" pitchFamily="34" charset="0"/>
              </a:rPr>
              <a:t>:</a:t>
            </a:r>
          </a:p>
          <a:p>
            <a:pPr eaLnBrk="1" hangingPunct="1">
              <a:defRPr/>
            </a:pPr>
            <a:r>
              <a:rPr lang="en-US" altLang="en-US" sz="3200" dirty="0" err="1">
                <a:solidFill>
                  <a:schemeClr val="tx1"/>
                </a:solidFill>
                <a:latin typeface="Arial" panose="020B0604020202020204" pitchFamily="34" charset="0"/>
                <a:cs typeface="Arial" panose="020B0604020202020204" pitchFamily="34" charset="0"/>
              </a:rPr>
              <a:t>Cuộc</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hành</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quân</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thần</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tốc</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và</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những</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chiến</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thắng</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lẫy</a:t>
            </a:r>
            <a:r>
              <a:rPr lang="en-US" altLang="en-US" sz="3200" dirty="0">
                <a:solidFill>
                  <a:schemeClr val="tx1"/>
                </a:solidFill>
                <a:latin typeface="Arial" panose="020B0604020202020204" pitchFamily="34" charset="0"/>
                <a:cs typeface="Arial" panose="020B0604020202020204" pitchFamily="34" charset="0"/>
              </a:rPr>
              <a:t> </a:t>
            </a:r>
            <a:r>
              <a:rPr lang="en-US" altLang="en-US" sz="3200" dirty="0" err="1">
                <a:solidFill>
                  <a:schemeClr val="tx1"/>
                </a:solidFill>
                <a:latin typeface="Arial" panose="020B0604020202020204" pitchFamily="34" charset="0"/>
                <a:cs typeface="Arial" panose="020B0604020202020204" pitchFamily="34" charset="0"/>
              </a:rPr>
              <a:t>lừng</a:t>
            </a:r>
            <a:r>
              <a:rPr lang="en-US" altLang="en-US" sz="3200" dirty="0">
                <a:solidFill>
                  <a:schemeClr val="tx1"/>
                </a:solidFill>
                <a:latin typeface="Arial" panose="020B0604020202020204" pitchFamily="34" charset="0"/>
                <a:cs typeface="Arial" panose="020B0604020202020204" pitchFamily="34" charset="0"/>
              </a:rPr>
              <a:t>.</a:t>
            </a:r>
          </a:p>
          <a:p>
            <a:pPr algn="ctr" eaLnBrk="1" hangingPunct="1">
              <a:defRPr/>
            </a:pPr>
            <a:endParaRPr lang="en-US" sz="24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23FD5E2E-F350-47ED-B515-B662F4B59DFF}"/>
              </a:ext>
            </a:extLst>
          </p:cNvPr>
          <p:cNvSpPr/>
          <p:nvPr/>
        </p:nvSpPr>
        <p:spPr>
          <a:xfrm>
            <a:off x="12488966" y="2613265"/>
            <a:ext cx="4572000" cy="2982913"/>
          </a:xfrm>
          <a:prstGeom prst="rect">
            <a:avLst/>
          </a:prstGeom>
          <a:solidFill>
            <a:schemeClr val="accent6">
              <a:lumMod val="60000"/>
              <a:lumOff val="40000"/>
            </a:schemeClr>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3200" b="1" dirty="0" err="1">
                <a:solidFill>
                  <a:schemeClr val="tx1"/>
                </a:solidFill>
                <a:latin typeface="Arial" panose="020B0604020202020204" pitchFamily="34" charset="0"/>
                <a:cs typeface="Arial" panose="020B0604020202020204" pitchFamily="34" charset="0"/>
              </a:rPr>
              <a:t>Phần</a:t>
            </a:r>
            <a:r>
              <a:rPr lang="vi-VN" altLang="en-US" sz="3200" b="1" dirty="0">
                <a:solidFill>
                  <a:schemeClr val="tx1"/>
                </a:solidFill>
                <a:latin typeface="Arial" panose="020B0604020202020204" pitchFamily="34" charset="0"/>
                <a:cs typeface="Arial" panose="020B0604020202020204" pitchFamily="34" charset="0"/>
              </a:rPr>
              <a:t> </a:t>
            </a:r>
            <a:r>
              <a:rPr lang="en-US" altLang="en-US" sz="3200" b="1" dirty="0">
                <a:solidFill>
                  <a:schemeClr val="tx1"/>
                </a:solidFill>
                <a:latin typeface="Arial" panose="020B0604020202020204" pitchFamily="34" charset="0"/>
                <a:cs typeface="Arial" panose="020B0604020202020204" pitchFamily="34" charset="0"/>
              </a:rPr>
              <a:t>3</a:t>
            </a:r>
          </a:p>
          <a:p>
            <a:pPr algn="ctr" eaLnBrk="1" hangingPunct="1">
              <a:defRPr/>
            </a:pPr>
            <a:r>
              <a:rPr lang="en-US" sz="3200" dirty="0" err="1">
                <a:solidFill>
                  <a:schemeClr val="tx1"/>
                </a:solidFill>
                <a:latin typeface="Arial" panose="020B0604020202020204" pitchFamily="34" charset="0"/>
                <a:cs typeface="Arial" panose="020B0604020202020204" pitchFamily="34" charset="0"/>
              </a:rPr>
              <a:t>Còn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lại</a:t>
            </a:r>
            <a:r>
              <a:rPr lang="en-US" sz="3200" dirty="0">
                <a:solidFill>
                  <a:schemeClr val="tx1"/>
                </a:solidFill>
                <a:latin typeface="Arial" panose="020B0604020202020204" pitchFamily="34" charset="0"/>
                <a:cs typeface="Arial" panose="020B0604020202020204" pitchFamily="34" charset="0"/>
              </a:rPr>
              <a:t>:</a:t>
            </a:r>
          </a:p>
          <a:p>
            <a:pPr algn="ctr" eaLnBrk="1" hangingPunct="1">
              <a:defRPr/>
            </a:pPr>
            <a:r>
              <a:rPr lang="vi-VN" altLang="en-US" sz="3200" dirty="0">
                <a:solidFill>
                  <a:schemeClr val="tx1"/>
                </a:solidFill>
                <a:latin typeface="Arial" panose="020B0604020202020204" pitchFamily="34" charset="0"/>
                <a:cs typeface="Arial" panose="020B0604020202020204" pitchFamily="34" charset="0"/>
              </a:rPr>
              <a:t>Sự thảm bại của bè lũ bán nước, cướp nước</a:t>
            </a:r>
            <a:r>
              <a:rPr lang="vi-VN" altLang="en-US" sz="2800" b="1" dirty="0">
                <a:solidFill>
                  <a:schemeClr val="tx1"/>
                </a:solidFill>
                <a:latin typeface="Arial" panose="020B0604020202020204" pitchFamily="34" charset="0"/>
                <a:cs typeface="Arial" panose="020B0604020202020204" pitchFamily="34" charset="0"/>
              </a:rPr>
              <a:t>.</a:t>
            </a:r>
            <a:endParaRPr lang="en-US" sz="2800" b="1" dirty="0">
              <a:solidFill>
                <a:schemeClr val="tx1"/>
              </a:solidFill>
              <a:latin typeface="Arial" panose="020B0604020202020204" pitchFamily="34" charset="0"/>
              <a:cs typeface="Arial" panose="020B0604020202020204" pitchFamily="34" charset="0"/>
            </a:endParaRPr>
          </a:p>
        </p:txBody>
      </p:sp>
      <p:pic>
        <p:nvPicPr>
          <p:cNvPr id="16" name="Picture 2" descr="Phân Tích Hồi Thứ 14 Hoàng Lê Nhất Thống Chí Của Ngô Gia Văn Phái">
            <a:extLst>
              <a:ext uri="{FF2B5EF4-FFF2-40B4-BE49-F238E27FC236}">
                <a16:creationId xmlns:a16="http://schemas.microsoft.com/office/drawing/2014/main" id="{EF50C2E2-A260-437F-9061-0749503B8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683" y="5745944"/>
            <a:ext cx="4856222" cy="370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69196_4820217142346_1277888723_n">
            <a:extLst>
              <a:ext uri="{FF2B5EF4-FFF2-40B4-BE49-F238E27FC236}">
                <a16:creationId xmlns:a16="http://schemas.microsoft.com/office/drawing/2014/main" id="{F3427346-9CC5-4FF0-B308-3F467926D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482" y="5745944"/>
            <a:ext cx="4785060" cy="349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456465">
            <a:extLst>
              <a:ext uri="{FF2B5EF4-FFF2-40B4-BE49-F238E27FC236}">
                <a16:creationId xmlns:a16="http://schemas.microsoft.com/office/drawing/2014/main" id="{541FB02A-038C-44C2-B544-2D7693B10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8966" y="5745944"/>
            <a:ext cx="4401691" cy="3545888"/>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9F0E7F0C-0E1B-4F6D-8793-51658232614B}"/>
              </a:ext>
            </a:extLst>
          </p:cNvPr>
          <p:cNvCxnSpPr>
            <a:endCxn id="11" idx="0"/>
          </p:cNvCxnSpPr>
          <p:nvPr/>
        </p:nvCxnSpPr>
        <p:spPr>
          <a:xfrm flipH="1">
            <a:off x="3597152" y="1637958"/>
            <a:ext cx="5546847" cy="9753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72E72D3-08C7-4E08-9EF9-8DC1113B0057}"/>
              </a:ext>
            </a:extLst>
          </p:cNvPr>
          <p:cNvCxnSpPr>
            <a:stCxn id="9" idx="2"/>
          </p:cNvCxnSpPr>
          <p:nvPr/>
        </p:nvCxnSpPr>
        <p:spPr>
          <a:xfrm>
            <a:off x="9143999" y="1637958"/>
            <a:ext cx="102218" cy="9618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7FE5A99-06D7-486D-BCE4-152676EFF3AB}"/>
              </a:ext>
            </a:extLst>
          </p:cNvPr>
          <p:cNvCxnSpPr/>
          <p:nvPr/>
        </p:nvCxnSpPr>
        <p:spPr>
          <a:xfrm>
            <a:off x="9165794" y="1637958"/>
            <a:ext cx="5769406" cy="9618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05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txBody>
          <a:bodyPr/>
          <a:lstStyle/>
          <a:p>
            <a:endParaRPr lang="en-US" dirty="0"/>
          </a:p>
        </p:txBody>
      </p:sp>
      <p:sp>
        <p:nvSpPr>
          <p:cNvPr id="8" name="TextBox 8"/>
          <p:cNvSpPr txBox="1"/>
          <p:nvPr/>
        </p:nvSpPr>
        <p:spPr>
          <a:xfrm>
            <a:off x="1071909" y="1787724"/>
            <a:ext cx="8321255" cy="46166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43270E"/>
              </a:solidFill>
              <a:effectLst/>
              <a:uLnTx/>
              <a:uFillTx/>
              <a:latin typeface="Old Standard Italics"/>
              <a:ea typeface="+mn-ea"/>
              <a:cs typeface="+mn-cs"/>
            </a:endParaRPr>
          </a:p>
        </p:txBody>
      </p:sp>
      <p:sp>
        <p:nvSpPr>
          <p:cNvPr id="10" name="TextBox 10"/>
          <p:cNvSpPr txBox="1"/>
          <p:nvPr/>
        </p:nvSpPr>
        <p:spPr>
          <a:xfrm>
            <a:off x="3062474" y="1026664"/>
            <a:ext cx="6621809" cy="515206"/>
          </a:xfrm>
          <a:prstGeom prst="rect">
            <a:avLst/>
          </a:prstGeom>
        </p:spPr>
        <p:txBody>
          <a:bodyPr wrap="square" lIns="0" tIns="0" rIns="0" bIns="0" rtlCol="0" anchor="t">
            <a:spAutoFit/>
          </a:bodyPr>
          <a:lstStyle/>
          <a:p>
            <a:pPr marL="0" marR="0" lvl="0" indent="0" algn="ctr" defTabSz="914400" rtl="0" eaLnBrk="1" fontAlgn="auto" latinLnBrk="0" hangingPunct="1">
              <a:lnSpc>
                <a:spcPts val="39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43270E"/>
                </a:solidFill>
                <a:effectLst/>
                <a:uLnTx/>
                <a:uFillTx/>
                <a:latin typeface="Arial" panose="020B0604020202020204" pitchFamily="34" charset="0"/>
                <a:ea typeface="+mn-ea"/>
                <a:cs typeface="Arial" panose="020B0604020202020204" pitchFamily="34" charset="0"/>
              </a:rPr>
              <a:t>Đọc hiểu văn bản</a:t>
            </a:r>
            <a:endParaRPr kumimoji="0" lang="en-US" sz="4800" b="1" i="0" u="none" strike="noStrike" kern="1200" cap="none" spc="0" normalizeH="0" baseline="0" noProof="0" dirty="0">
              <a:ln>
                <a:noFill/>
              </a:ln>
              <a:solidFill>
                <a:srgbClr val="43270E"/>
              </a:solidFill>
              <a:effectLst/>
              <a:uLnTx/>
              <a:uFillTx/>
              <a:latin typeface="Arial" panose="020B0604020202020204" pitchFamily="34" charset="0"/>
              <a:ea typeface="+mn-ea"/>
              <a:cs typeface="Arial" panose="020B0604020202020204" pitchFamily="34" charset="0"/>
            </a:endParaRPr>
          </a:p>
        </p:txBody>
      </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1909" y="-24653"/>
            <a:ext cx="2280891" cy="2280891"/>
          </a:xfrm>
          <a:prstGeom prst="rect">
            <a:avLst/>
          </a:prstGeom>
        </p:spPr>
      </p:pic>
      <p:sp>
        <p:nvSpPr>
          <p:cNvPr id="15" name="TextBox 15"/>
          <p:cNvSpPr txBox="1"/>
          <p:nvPr/>
        </p:nvSpPr>
        <p:spPr>
          <a:xfrm>
            <a:off x="1499256" y="710745"/>
            <a:ext cx="1426195" cy="831125"/>
          </a:xfrm>
          <a:prstGeom prst="rect">
            <a:avLst/>
          </a:prstGeom>
        </p:spPr>
        <p:txBody>
          <a:bodyPr lIns="0" tIns="0" rIns="0" bIns="0" rtlCol="0" anchor="t">
            <a:spAutoFit/>
          </a:bodyPr>
          <a:lstStyle/>
          <a:p>
            <a:pPr marL="0" marR="0" lvl="0" indent="0" algn="ctr" defTabSz="914400" rtl="0" eaLnBrk="1" fontAlgn="auto" latinLnBrk="0" hangingPunct="1">
              <a:lnSpc>
                <a:spcPts val="7243"/>
              </a:lnSpc>
              <a:spcBef>
                <a:spcPts val="0"/>
              </a:spcBef>
              <a:spcAft>
                <a:spcPts val="0"/>
              </a:spcAft>
              <a:buClrTx/>
              <a:buSzTx/>
              <a:buFontTx/>
              <a:buNone/>
              <a:tabLst/>
              <a:defRPr/>
            </a:pPr>
            <a:r>
              <a:rPr kumimoji="0" lang="vi-VN" sz="5572" b="0" i="0" u="none" strike="noStrike" kern="1200" cap="none" spc="0" normalizeH="0" baseline="0" noProof="0" dirty="0">
                <a:ln>
                  <a:noFill/>
                </a:ln>
                <a:solidFill>
                  <a:srgbClr val="925520"/>
                </a:solidFill>
                <a:effectLst/>
                <a:uLnTx/>
                <a:uFillTx/>
                <a:latin typeface="Montserrat Classic Bold"/>
                <a:ea typeface="+mn-ea"/>
                <a:cs typeface="+mn-cs"/>
              </a:rPr>
              <a:t>II</a:t>
            </a:r>
            <a:endParaRPr kumimoji="0" lang="en-US" sz="5572" b="0" i="0" u="none" strike="noStrike" kern="1200" cap="none" spc="0" normalizeH="0" baseline="0" noProof="0" dirty="0">
              <a:ln>
                <a:noFill/>
              </a:ln>
              <a:solidFill>
                <a:srgbClr val="925520"/>
              </a:solidFill>
              <a:effectLst/>
              <a:uLnTx/>
              <a:uFillTx/>
              <a:latin typeface="Montserrat Classic Bold"/>
              <a:ea typeface="+mn-ea"/>
              <a:cs typeface="+mn-cs"/>
            </a:endParaRPr>
          </a:p>
        </p:txBody>
      </p:sp>
      <p:sp>
        <p:nvSpPr>
          <p:cNvPr id="19" name="Rectangle 18">
            <a:extLst>
              <a:ext uri="{FF2B5EF4-FFF2-40B4-BE49-F238E27FC236}">
                <a16:creationId xmlns:a16="http://schemas.microsoft.com/office/drawing/2014/main" id="{FD0392C5-9265-49EE-9C58-24F874971A1F}"/>
              </a:ext>
            </a:extLst>
          </p:cNvPr>
          <p:cNvSpPr/>
          <p:nvPr/>
        </p:nvSpPr>
        <p:spPr>
          <a:xfrm>
            <a:off x="2631700" y="2056000"/>
            <a:ext cx="9927205" cy="646331"/>
          </a:xfrm>
          <a:prstGeom prst="rect">
            <a:avLst/>
          </a:prstGeom>
        </p:spPr>
        <p:txBody>
          <a:bodyPr wrap="none">
            <a:spAutoFit/>
          </a:bodyPr>
          <a:lstStyle/>
          <a:p>
            <a:pPr marR="107128" algn="just">
              <a:buSzPts val="1400"/>
              <a:tabLst>
                <a:tab pos="302814" algn="l"/>
              </a:tabLst>
            </a:pPr>
            <a:r>
              <a:rPr lang="en-US" sz="3600" b="1" spc="-4" dirty="0">
                <a:solidFill>
                  <a:srgbClr val="FF6600"/>
                </a:solidFill>
                <a:latin typeface="Arial" panose="020B0604020202020204" pitchFamily="34" charset="0"/>
                <a:ea typeface="Times New Roman" panose="02020603050405020304" pitchFamily="18" charset="0"/>
                <a:cs typeface="Arial" panose="020B0604020202020204" pitchFamily="34" charset="0"/>
              </a:rPr>
              <a:t>1. </a:t>
            </a:r>
            <a:r>
              <a:rPr lang="en-US" sz="3600" b="1" spc="-4" dirty="0" err="1">
                <a:solidFill>
                  <a:srgbClr val="FF6600"/>
                </a:solidFill>
                <a:latin typeface="Arial" panose="020B0604020202020204" pitchFamily="34" charset="0"/>
                <a:ea typeface="Times New Roman" panose="02020603050405020304" pitchFamily="18" charset="0"/>
                <a:cs typeface="Arial" panose="020B0604020202020204" pitchFamily="34" charset="0"/>
              </a:rPr>
              <a:t>Hình</a:t>
            </a:r>
            <a:r>
              <a:rPr lang="en-US" sz="3600" b="1" spc="154" dirty="0">
                <a:solidFill>
                  <a:srgbClr val="FF6600"/>
                </a:solidFill>
                <a:latin typeface="Arial" panose="020B0604020202020204" pitchFamily="34" charset="0"/>
                <a:ea typeface="Times New Roman" panose="02020603050405020304" pitchFamily="18" charset="0"/>
                <a:cs typeface="Arial" panose="020B0604020202020204" pitchFamily="34" charset="0"/>
              </a:rPr>
              <a:t> </a:t>
            </a:r>
            <a:r>
              <a:rPr lang="en-US" sz="3600" b="1" spc="-4" dirty="0" err="1">
                <a:solidFill>
                  <a:srgbClr val="FF6600"/>
                </a:solidFill>
                <a:latin typeface="Arial" panose="020B0604020202020204" pitchFamily="34" charset="0"/>
                <a:ea typeface="Times New Roman" panose="02020603050405020304" pitchFamily="18" charset="0"/>
                <a:cs typeface="Arial" panose="020B0604020202020204" pitchFamily="34" charset="0"/>
              </a:rPr>
              <a:t>tượng</a:t>
            </a:r>
            <a:r>
              <a:rPr lang="en-US" sz="3600" b="1" spc="157" dirty="0">
                <a:solidFill>
                  <a:srgbClr val="FF6600"/>
                </a:solidFill>
                <a:latin typeface="Arial" panose="020B0604020202020204" pitchFamily="34" charset="0"/>
                <a:ea typeface="Times New Roman" panose="02020603050405020304" pitchFamily="18" charset="0"/>
                <a:cs typeface="Arial" panose="020B0604020202020204" pitchFamily="34" charset="0"/>
              </a:rPr>
              <a:t> </a:t>
            </a:r>
            <a:r>
              <a:rPr lang="en-US" sz="3600" b="1" spc="-4" dirty="0" err="1">
                <a:solidFill>
                  <a:srgbClr val="FF6600"/>
                </a:solidFill>
                <a:latin typeface="Arial" panose="020B0604020202020204" pitchFamily="34" charset="0"/>
                <a:ea typeface="Times New Roman" panose="02020603050405020304" pitchFamily="18" charset="0"/>
                <a:cs typeface="Arial" panose="020B0604020202020204" pitchFamily="34" charset="0"/>
              </a:rPr>
              <a:t>người</a:t>
            </a:r>
            <a:r>
              <a:rPr lang="en-US" sz="3600" b="1" spc="157" dirty="0">
                <a:solidFill>
                  <a:srgbClr val="FF6600"/>
                </a:solidFill>
                <a:latin typeface="Arial" panose="020B0604020202020204" pitchFamily="34" charset="0"/>
                <a:ea typeface="Times New Roman" panose="02020603050405020304" pitchFamily="18" charset="0"/>
                <a:cs typeface="Arial" panose="020B0604020202020204" pitchFamily="34" charset="0"/>
              </a:rPr>
              <a:t> </a:t>
            </a:r>
            <a:r>
              <a:rPr lang="en-US" sz="3600" b="1" spc="-4" dirty="0" err="1">
                <a:solidFill>
                  <a:srgbClr val="FF6600"/>
                </a:solidFill>
                <a:latin typeface="Arial" panose="020B0604020202020204" pitchFamily="34" charset="0"/>
                <a:ea typeface="Times New Roman" panose="02020603050405020304" pitchFamily="18" charset="0"/>
                <a:cs typeface="Arial" panose="020B0604020202020204" pitchFamily="34" charset="0"/>
              </a:rPr>
              <a:t>anh</a:t>
            </a:r>
            <a:r>
              <a:rPr lang="en-US" sz="3600" b="1" spc="154" dirty="0">
                <a:solidFill>
                  <a:srgbClr val="FF6600"/>
                </a:solidFill>
                <a:latin typeface="Arial" panose="020B0604020202020204" pitchFamily="34" charset="0"/>
                <a:ea typeface="Times New Roman" panose="02020603050405020304" pitchFamily="18" charset="0"/>
                <a:cs typeface="Arial" panose="020B0604020202020204" pitchFamily="34" charset="0"/>
              </a:rPr>
              <a:t> </a:t>
            </a:r>
            <a:r>
              <a:rPr lang="en-US" sz="3600" b="1" spc="-4" dirty="0" err="1">
                <a:solidFill>
                  <a:srgbClr val="FF6600"/>
                </a:solidFill>
                <a:latin typeface="Arial" panose="020B0604020202020204" pitchFamily="34" charset="0"/>
                <a:ea typeface="Times New Roman" panose="02020603050405020304" pitchFamily="18" charset="0"/>
                <a:cs typeface="Arial" panose="020B0604020202020204" pitchFamily="34" charset="0"/>
              </a:rPr>
              <a:t>hùng</a:t>
            </a:r>
            <a:r>
              <a:rPr lang="en-US" sz="3600" b="1" spc="97" dirty="0">
                <a:solidFill>
                  <a:srgbClr val="FF6600"/>
                </a:solidFill>
                <a:latin typeface="Arial" panose="020B0604020202020204" pitchFamily="34" charset="0"/>
                <a:ea typeface="Times New Roman" panose="02020603050405020304" pitchFamily="18" charset="0"/>
                <a:cs typeface="Arial" panose="020B0604020202020204" pitchFamily="34" charset="0"/>
              </a:rPr>
              <a:t> </a:t>
            </a:r>
            <a:r>
              <a:rPr lang="en-US" sz="3600" b="1" spc="-4" dirty="0" err="1">
                <a:solidFill>
                  <a:srgbClr val="FF6600"/>
                </a:solidFill>
                <a:latin typeface="Arial" panose="020B0604020202020204" pitchFamily="34" charset="0"/>
                <a:ea typeface="Times New Roman" panose="02020603050405020304" pitchFamily="18" charset="0"/>
                <a:cs typeface="Arial" panose="020B0604020202020204" pitchFamily="34" charset="0"/>
              </a:rPr>
              <a:t>Nguyễn</a:t>
            </a:r>
            <a:r>
              <a:rPr lang="en-US" sz="3600" b="1" spc="-11" dirty="0">
                <a:solidFill>
                  <a:srgbClr val="FF6600"/>
                </a:solidFill>
                <a:latin typeface="Arial" panose="020B0604020202020204" pitchFamily="34" charset="0"/>
                <a:ea typeface="Times New Roman" panose="02020603050405020304" pitchFamily="18" charset="0"/>
                <a:cs typeface="Arial" panose="020B0604020202020204" pitchFamily="34" charset="0"/>
              </a:rPr>
              <a:t> </a:t>
            </a:r>
            <a:r>
              <a:rPr lang="en-US" sz="3600" b="1" spc="-4" dirty="0" err="1">
                <a:solidFill>
                  <a:srgbClr val="FF6600"/>
                </a:solidFill>
                <a:latin typeface="Arial" panose="020B0604020202020204" pitchFamily="34" charset="0"/>
                <a:ea typeface="Times New Roman" panose="02020603050405020304" pitchFamily="18" charset="0"/>
                <a:cs typeface="Arial" panose="020B0604020202020204" pitchFamily="34" charset="0"/>
              </a:rPr>
              <a:t>Huệ</a:t>
            </a:r>
            <a:endParaRPr lang="en-US" sz="2400" dirty="0">
              <a:solidFill>
                <a:srgbClr val="FF66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a:extLst>
              <a:ext uri="{FF2B5EF4-FFF2-40B4-BE49-F238E27FC236}">
                <a16:creationId xmlns:a16="http://schemas.microsoft.com/office/drawing/2014/main" id="{55532D2A-79FA-4F28-BBCF-ED41E1897D98}"/>
              </a:ext>
            </a:extLst>
          </p:cNvPr>
          <p:cNvSpPr/>
          <p:nvPr/>
        </p:nvSpPr>
        <p:spPr>
          <a:xfrm>
            <a:off x="2925451" y="3075447"/>
            <a:ext cx="8031429" cy="584775"/>
          </a:xfrm>
          <a:prstGeom prst="rect">
            <a:avLst/>
          </a:prstGeom>
        </p:spPr>
        <p:txBody>
          <a:bodyPr wrap="none">
            <a:spAutoFit/>
          </a:bodyPr>
          <a:lstStyle/>
          <a:p>
            <a:pPr marL="82369" marR="107128" algn="just"/>
            <a:r>
              <a:rPr lang="en-US" sz="3200" b="1" dirty="0">
                <a:solidFill>
                  <a:srgbClr val="00B0F0"/>
                </a:solidFill>
                <a:latin typeface="Arial" panose="020B0604020202020204" pitchFamily="34" charset="0"/>
                <a:ea typeface="Times New Roman" panose="02020603050405020304" pitchFamily="18" charset="0"/>
                <a:cs typeface="Arial" panose="020B0604020202020204" pitchFamily="34" charset="0"/>
              </a:rPr>
              <a:t>a. </a:t>
            </a:r>
            <a:r>
              <a:rPr lang="en-US" sz="3200" b="1" dirty="0" err="1">
                <a:solidFill>
                  <a:srgbClr val="00B0F0"/>
                </a:solidFill>
                <a:latin typeface="Arial" panose="020B0604020202020204" pitchFamily="34" charset="0"/>
                <a:ea typeface="Times New Roman" panose="02020603050405020304" pitchFamily="18" charset="0"/>
                <a:cs typeface="Arial" panose="020B0604020202020204" pitchFamily="34" charset="0"/>
              </a:rPr>
              <a:t>Chuẩn</a:t>
            </a:r>
            <a:r>
              <a:rPr lang="en-US" sz="3200" b="1" spc="191" dirty="0">
                <a:solidFill>
                  <a:srgbClr val="00B0F0"/>
                </a:solidFill>
                <a:latin typeface="Arial" panose="020B0604020202020204" pitchFamily="34" charset="0"/>
                <a:ea typeface="Times New Roman" panose="02020603050405020304" pitchFamily="18" charset="0"/>
                <a:cs typeface="Arial" panose="020B0604020202020204" pitchFamily="34" charset="0"/>
              </a:rPr>
              <a:t> </a:t>
            </a:r>
            <a:r>
              <a:rPr lang="en-US" sz="3200" b="1" spc="-7" dirty="0" err="1">
                <a:solidFill>
                  <a:srgbClr val="00B0F0"/>
                </a:solidFill>
                <a:latin typeface="Arial" panose="020B0604020202020204" pitchFamily="34" charset="0"/>
                <a:ea typeface="Times New Roman" panose="02020603050405020304" pitchFamily="18" charset="0"/>
                <a:cs typeface="Arial" panose="020B0604020202020204" pitchFamily="34" charset="0"/>
              </a:rPr>
              <a:t>bị</a:t>
            </a:r>
            <a:r>
              <a:rPr lang="en-US" sz="3200" b="1" spc="191" dirty="0">
                <a:solidFill>
                  <a:srgbClr val="00B0F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B0F0"/>
                </a:solidFill>
                <a:latin typeface="Arial" panose="020B0604020202020204" pitchFamily="34" charset="0"/>
                <a:ea typeface="Times New Roman" panose="02020603050405020304" pitchFamily="18" charset="0"/>
                <a:cs typeface="Arial" panose="020B0604020202020204" pitchFamily="34" charset="0"/>
              </a:rPr>
              <a:t>lực</a:t>
            </a:r>
            <a:r>
              <a:rPr lang="en-US" sz="3200" b="1" spc="184" dirty="0">
                <a:solidFill>
                  <a:srgbClr val="00B0F0"/>
                </a:solidFill>
                <a:latin typeface="Arial" panose="020B0604020202020204" pitchFamily="34" charset="0"/>
                <a:ea typeface="Times New Roman" panose="02020603050405020304" pitchFamily="18" charset="0"/>
                <a:cs typeface="Arial" panose="020B0604020202020204" pitchFamily="34" charset="0"/>
              </a:rPr>
              <a:t> </a:t>
            </a:r>
            <a:r>
              <a:rPr lang="en-US" sz="3200" b="1" spc="-4" dirty="0" err="1">
                <a:solidFill>
                  <a:srgbClr val="00B0F0"/>
                </a:solidFill>
                <a:latin typeface="Arial" panose="020B0604020202020204" pitchFamily="34" charset="0"/>
                <a:ea typeface="Times New Roman" panose="02020603050405020304" pitchFamily="18" charset="0"/>
                <a:cs typeface="Arial" panose="020B0604020202020204" pitchFamily="34" charset="0"/>
              </a:rPr>
              <a:t>lượng</a:t>
            </a:r>
            <a:r>
              <a:rPr lang="en-US" sz="3200" b="1" spc="112" dirty="0">
                <a:solidFill>
                  <a:srgbClr val="00B0F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B0F0"/>
                </a:solidFill>
                <a:latin typeface="Arial" panose="020B0604020202020204" pitchFamily="34" charset="0"/>
                <a:ea typeface="Times New Roman" panose="02020603050405020304" pitchFamily="18" charset="0"/>
                <a:cs typeface="Arial" panose="020B0604020202020204" pitchFamily="34" charset="0"/>
              </a:rPr>
              <a:t>tiến</a:t>
            </a:r>
            <a:r>
              <a:rPr lang="en-US" sz="3200" b="1" dirty="0">
                <a:solidFill>
                  <a:srgbClr val="00B0F0"/>
                </a:solidFill>
                <a:latin typeface="Arial" panose="020B0604020202020204" pitchFamily="34" charset="0"/>
                <a:ea typeface="Times New Roman" panose="02020603050405020304" pitchFamily="18" charset="0"/>
                <a:cs typeface="Arial" panose="020B0604020202020204" pitchFamily="34" charset="0"/>
              </a:rPr>
              <a:t> </a:t>
            </a:r>
            <a:r>
              <a:rPr lang="en-US" sz="3200" b="1" spc="-4" dirty="0" err="1">
                <a:solidFill>
                  <a:srgbClr val="00B0F0"/>
                </a:solidFill>
                <a:latin typeface="Arial" panose="020B0604020202020204" pitchFamily="34" charset="0"/>
                <a:ea typeface="Times New Roman" panose="02020603050405020304" pitchFamily="18" charset="0"/>
                <a:cs typeface="Arial" panose="020B0604020202020204" pitchFamily="34" charset="0"/>
              </a:rPr>
              <a:t>quân</a:t>
            </a:r>
            <a:r>
              <a:rPr lang="en-US" sz="3200" b="1" dirty="0">
                <a:solidFill>
                  <a:srgbClr val="00B0F0"/>
                </a:solidFill>
                <a:latin typeface="Arial" panose="020B0604020202020204" pitchFamily="34" charset="0"/>
                <a:ea typeface="Times New Roman" panose="02020603050405020304" pitchFamily="18" charset="0"/>
                <a:cs typeface="Arial" panose="020B0604020202020204" pitchFamily="34" charset="0"/>
              </a:rPr>
              <a:t> </a:t>
            </a:r>
            <a:r>
              <a:rPr lang="en-US" sz="3200" b="1" spc="-7" dirty="0">
                <a:solidFill>
                  <a:srgbClr val="00B0F0"/>
                </a:solidFill>
                <a:latin typeface="Arial" panose="020B0604020202020204" pitchFamily="34" charset="0"/>
                <a:ea typeface="Times New Roman" panose="02020603050405020304" pitchFamily="18" charset="0"/>
                <a:cs typeface="Arial" panose="020B0604020202020204" pitchFamily="34" charset="0"/>
              </a:rPr>
              <a:t>ra</a:t>
            </a:r>
            <a:r>
              <a:rPr lang="en-US" sz="3200" b="1" spc="4" dirty="0">
                <a:solidFill>
                  <a:srgbClr val="00B0F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B0F0"/>
                </a:solidFill>
                <a:latin typeface="Arial" panose="020B0604020202020204" pitchFamily="34" charset="0"/>
                <a:ea typeface="Times New Roman" panose="02020603050405020304" pitchFamily="18" charset="0"/>
                <a:cs typeface="Arial" panose="020B0604020202020204" pitchFamily="34" charset="0"/>
              </a:rPr>
              <a:t>Bắc</a:t>
            </a:r>
            <a:endParaRPr lang="en-US" sz="2000" b="1" dirty="0">
              <a:solidFill>
                <a:srgbClr val="00B0F0"/>
              </a:solidFill>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Hành quân thần tốc, vua Quang Trung đại phá 30 vạn quân Thanh chỉ sau 5 ngày">
            <a:extLst>
              <a:ext uri="{FF2B5EF4-FFF2-40B4-BE49-F238E27FC236}">
                <a16:creationId xmlns:a16="http://schemas.microsoft.com/office/drawing/2014/main" id="{D799F77A-F5E4-49B9-BE91-03426BF6C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560" y="4033338"/>
            <a:ext cx="9029445" cy="5554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8"/>
          <p:cNvSpPr txBox="1"/>
          <p:nvPr/>
        </p:nvSpPr>
        <p:spPr>
          <a:xfrm>
            <a:off x="1071909" y="1787724"/>
            <a:ext cx="8321255" cy="46166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43270E"/>
              </a:solidFill>
              <a:effectLst/>
              <a:uLnTx/>
              <a:uFillTx/>
              <a:latin typeface="Old Standard Italics"/>
              <a:ea typeface="+mn-ea"/>
              <a:cs typeface="+mn-cs"/>
            </a:endParaRPr>
          </a:p>
        </p:txBody>
      </p:sp>
      <p:sp>
        <p:nvSpPr>
          <p:cNvPr id="19" name="Rectangle 18">
            <a:extLst>
              <a:ext uri="{FF2B5EF4-FFF2-40B4-BE49-F238E27FC236}">
                <a16:creationId xmlns:a16="http://schemas.microsoft.com/office/drawing/2014/main" id="{FD0392C5-9265-49EE-9C58-24F874971A1F}"/>
              </a:ext>
            </a:extLst>
          </p:cNvPr>
          <p:cNvSpPr/>
          <p:nvPr/>
        </p:nvSpPr>
        <p:spPr>
          <a:xfrm>
            <a:off x="685800" y="588047"/>
            <a:ext cx="10978775" cy="707886"/>
          </a:xfrm>
          <a:prstGeom prst="rect">
            <a:avLst/>
          </a:prstGeom>
        </p:spPr>
        <p:txBody>
          <a:bodyPr wrap="none">
            <a:spAutoFit/>
          </a:bodyPr>
          <a:lstStyle/>
          <a:p>
            <a:pPr marL="0" marR="107128" lvl="0" indent="0" algn="just" defTabSz="914400" rtl="0" eaLnBrk="1" fontAlgn="auto" latinLnBrk="0" hangingPunct="1">
              <a:lnSpc>
                <a:spcPct val="100000"/>
              </a:lnSpc>
              <a:spcBef>
                <a:spcPts val="0"/>
              </a:spcBef>
              <a:spcAft>
                <a:spcPts val="0"/>
              </a:spcAft>
              <a:buClrTx/>
              <a:buSzPts val="1400"/>
              <a:buFontTx/>
              <a:buNone/>
              <a:tabLst>
                <a:tab pos="302814" algn="l"/>
              </a:tabLst>
              <a:defRPr/>
            </a:pPr>
            <a:r>
              <a:rPr kumimoji="0" lang="en-US" sz="4000" b="1" i="0" u="none" strike="noStrike" kern="1200" cap="none" spc="-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sz="40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en-US" sz="4000" b="1" i="0" u="none" strike="noStrike" kern="1200" cap="none" spc="15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tượng</a:t>
            </a:r>
            <a:r>
              <a:rPr kumimoji="0" lang="en-US" sz="4000" b="1" i="0" u="none" strike="noStrike" kern="1200" cap="none" spc="15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người</a:t>
            </a:r>
            <a:r>
              <a:rPr kumimoji="0" lang="en-US" sz="4000" b="1" i="0" u="none" strike="noStrike" kern="1200" cap="none" spc="15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anh</a:t>
            </a:r>
            <a:r>
              <a:rPr kumimoji="0" lang="en-US" sz="4000" b="1" i="0" u="none" strike="noStrike" kern="1200" cap="none" spc="15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hùng</a:t>
            </a:r>
            <a:r>
              <a:rPr kumimoji="0" lang="en-US" sz="4000" b="1" i="0" u="none" strike="noStrike" kern="1200" cap="none" spc="9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Nguyễn</a:t>
            </a:r>
            <a:r>
              <a:rPr kumimoji="0" lang="en-US" sz="4000" b="1" i="0" u="none" strike="noStrike" kern="1200" cap="none" spc="-11"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Huệ</a:t>
            </a:r>
            <a:endParaRPr kumimoji="0" lang="en-US" sz="2800" b="0" i="0" u="none" strike="noStrike" kern="1200" cap="none" spc="0"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a:extLst>
              <a:ext uri="{FF2B5EF4-FFF2-40B4-BE49-F238E27FC236}">
                <a16:creationId xmlns:a16="http://schemas.microsoft.com/office/drawing/2014/main" id="{1B1E2E90-2500-4599-9C76-E1E9E65C96CE}"/>
              </a:ext>
            </a:extLst>
          </p:cNvPr>
          <p:cNvSpPr/>
          <p:nvPr/>
        </p:nvSpPr>
        <p:spPr>
          <a:xfrm>
            <a:off x="1204884" y="1568522"/>
            <a:ext cx="9940606" cy="707886"/>
          </a:xfrm>
          <a:prstGeom prst="rect">
            <a:avLst/>
          </a:prstGeom>
        </p:spPr>
        <p:txBody>
          <a:bodyPr wrap="none">
            <a:spAutoFit/>
          </a:bodyPr>
          <a:lstStyle/>
          <a:p>
            <a:pPr marL="82369" marR="107128" algn="just"/>
            <a:r>
              <a:rPr lang="en-US" sz="4000" b="1" dirty="0">
                <a:latin typeface="Arial" panose="020B0604020202020204" pitchFamily="34" charset="0"/>
                <a:ea typeface="Times New Roman" panose="02020603050405020304" pitchFamily="18" charset="0"/>
                <a:cs typeface="Arial" panose="020B0604020202020204" pitchFamily="34" charset="0"/>
              </a:rPr>
              <a:t>a. </a:t>
            </a:r>
            <a:r>
              <a:rPr lang="en-US" sz="4000" b="1" dirty="0" err="1">
                <a:latin typeface="Arial" panose="020B0604020202020204" pitchFamily="34" charset="0"/>
                <a:ea typeface="Times New Roman" panose="02020603050405020304" pitchFamily="18" charset="0"/>
                <a:cs typeface="Arial" panose="020B0604020202020204" pitchFamily="34" charset="0"/>
              </a:rPr>
              <a:t>Chuẩn</a:t>
            </a:r>
            <a:r>
              <a:rPr lang="en-US" sz="4000" b="1" spc="191" dirty="0">
                <a:latin typeface="Arial" panose="020B0604020202020204" pitchFamily="34" charset="0"/>
                <a:ea typeface="Times New Roman" panose="02020603050405020304" pitchFamily="18" charset="0"/>
                <a:cs typeface="Arial" panose="020B0604020202020204" pitchFamily="34" charset="0"/>
              </a:rPr>
              <a:t> </a:t>
            </a:r>
            <a:r>
              <a:rPr lang="en-US" sz="4000" b="1" spc="-7" dirty="0" err="1">
                <a:latin typeface="Arial" panose="020B0604020202020204" pitchFamily="34" charset="0"/>
                <a:ea typeface="Times New Roman" panose="02020603050405020304" pitchFamily="18" charset="0"/>
                <a:cs typeface="Arial" panose="020B0604020202020204" pitchFamily="34" charset="0"/>
              </a:rPr>
              <a:t>bị</a:t>
            </a:r>
            <a:r>
              <a:rPr lang="en-US" sz="4000" b="1" spc="191" dirty="0">
                <a:latin typeface="Arial" panose="020B0604020202020204" pitchFamily="34" charset="0"/>
                <a:ea typeface="Times New Roman" panose="02020603050405020304" pitchFamily="18" charset="0"/>
                <a:cs typeface="Arial" panose="020B0604020202020204" pitchFamily="34" charset="0"/>
              </a:rPr>
              <a:t> </a:t>
            </a:r>
            <a:r>
              <a:rPr lang="en-US" sz="4000" b="1" dirty="0" err="1">
                <a:latin typeface="Arial" panose="020B0604020202020204" pitchFamily="34" charset="0"/>
                <a:ea typeface="Times New Roman" panose="02020603050405020304" pitchFamily="18" charset="0"/>
                <a:cs typeface="Arial" panose="020B0604020202020204" pitchFamily="34" charset="0"/>
              </a:rPr>
              <a:t>lực</a:t>
            </a:r>
            <a:r>
              <a:rPr lang="en-US" sz="4000" b="1" spc="184" dirty="0">
                <a:latin typeface="Arial" panose="020B0604020202020204" pitchFamily="34" charset="0"/>
                <a:ea typeface="Times New Roman" panose="02020603050405020304" pitchFamily="18" charset="0"/>
                <a:cs typeface="Arial" panose="020B0604020202020204" pitchFamily="34" charset="0"/>
              </a:rPr>
              <a:t> </a:t>
            </a:r>
            <a:r>
              <a:rPr lang="en-US" sz="4000" b="1" spc="-4" dirty="0" err="1">
                <a:latin typeface="Arial" panose="020B0604020202020204" pitchFamily="34" charset="0"/>
                <a:ea typeface="Times New Roman" panose="02020603050405020304" pitchFamily="18" charset="0"/>
                <a:cs typeface="Arial" panose="020B0604020202020204" pitchFamily="34" charset="0"/>
              </a:rPr>
              <a:t>lượng</a:t>
            </a:r>
            <a:r>
              <a:rPr lang="en-US" sz="4000" b="1" spc="112" dirty="0">
                <a:latin typeface="Arial" panose="020B0604020202020204" pitchFamily="34" charset="0"/>
                <a:ea typeface="Times New Roman" panose="02020603050405020304" pitchFamily="18" charset="0"/>
                <a:cs typeface="Arial" panose="020B0604020202020204" pitchFamily="34" charset="0"/>
              </a:rPr>
              <a:t> </a:t>
            </a:r>
            <a:r>
              <a:rPr lang="en-US" sz="4000" b="1" dirty="0" err="1">
                <a:latin typeface="Arial" panose="020B0604020202020204" pitchFamily="34" charset="0"/>
                <a:ea typeface="Times New Roman" panose="02020603050405020304" pitchFamily="18" charset="0"/>
                <a:cs typeface="Arial" panose="020B0604020202020204" pitchFamily="34" charset="0"/>
              </a:rPr>
              <a:t>tiến</a:t>
            </a:r>
            <a:r>
              <a:rPr lang="en-US" sz="4000" b="1" dirty="0">
                <a:latin typeface="Arial" panose="020B0604020202020204" pitchFamily="34" charset="0"/>
                <a:ea typeface="Times New Roman" panose="02020603050405020304" pitchFamily="18" charset="0"/>
                <a:cs typeface="Arial" panose="020B0604020202020204" pitchFamily="34" charset="0"/>
              </a:rPr>
              <a:t> </a:t>
            </a:r>
            <a:r>
              <a:rPr lang="en-US" sz="4000" b="1" spc="-4" dirty="0" err="1">
                <a:latin typeface="Arial" panose="020B0604020202020204" pitchFamily="34" charset="0"/>
                <a:ea typeface="Times New Roman" panose="02020603050405020304" pitchFamily="18" charset="0"/>
                <a:cs typeface="Arial" panose="020B0604020202020204" pitchFamily="34" charset="0"/>
              </a:rPr>
              <a:t>quân</a:t>
            </a:r>
            <a:r>
              <a:rPr lang="en-US" sz="4000" b="1" dirty="0">
                <a:latin typeface="Arial" panose="020B0604020202020204" pitchFamily="34" charset="0"/>
                <a:ea typeface="Times New Roman" panose="02020603050405020304" pitchFamily="18" charset="0"/>
                <a:cs typeface="Arial" panose="020B0604020202020204" pitchFamily="34" charset="0"/>
              </a:rPr>
              <a:t> </a:t>
            </a:r>
            <a:r>
              <a:rPr lang="en-US" sz="4000" b="1" spc="-7" dirty="0">
                <a:latin typeface="Arial" panose="020B0604020202020204" pitchFamily="34" charset="0"/>
                <a:ea typeface="Times New Roman" panose="02020603050405020304" pitchFamily="18" charset="0"/>
                <a:cs typeface="Arial" panose="020B0604020202020204" pitchFamily="34" charset="0"/>
              </a:rPr>
              <a:t>ra</a:t>
            </a:r>
            <a:r>
              <a:rPr lang="en-US" sz="4000" b="1" spc="4" dirty="0">
                <a:latin typeface="Arial" panose="020B0604020202020204" pitchFamily="34" charset="0"/>
                <a:ea typeface="Times New Roman" panose="02020603050405020304" pitchFamily="18" charset="0"/>
                <a:cs typeface="Arial" panose="020B0604020202020204" pitchFamily="34" charset="0"/>
              </a:rPr>
              <a:t> </a:t>
            </a:r>
            <a:r>
              <a:rPr lang="en-US" sz="4000" b="1" dirty="0" err="1">
                <a:latin typeface="Arial" panose="020B0604020202020204" pitchFamily="34" charset="0"/>
                <a:ea typeface="Times New Roman" panose="02020603050405020304" pitchFamily="18" charset="0"/>
                <a:cs typeface="Arial" panose="020B0604020202020204" pitchFamily="34" charset="0"/>
              </a:rPr>
              <a:t>Bắc</a:t>
            </a:r>
            <a:endParaRPr lang="en-US" sz="2800" b="1" dirty="0">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7E7BF8D-ED1C-46BE-98A0-12D089949EE9}"/>
              </a:ext>
            </a:extLst>
          </p:cNvPr>
          <p:cNvSpPr/>
          <p:nvPr/>
        </p:nvSpPr>
        <p:spPr>
          <a:xfrm>
            <a:off x="764005" y="3185766"/>
            <a:ext cx="4490943"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Nghe tin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giặc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đến</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Thăng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Long</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77F479C-C282-4C44-83CE-C601F0CCF31E}"/>
              </a:ext>
            </a:extLst>
          </p:cNvPr>
          <p:cNvSpPr/>
          <p:nvPr/>
        </p:nvSpPr>
        <p:spPr>
          <a:xfrm>
            <a:off x="858442" y="5365893"/>
            <a:ext cx="3637358"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Đến</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Nghệ</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3357F1A-54B7-423A-B6E1-95A985354F6B}"/>
              </a:ext>
            </a:extLst>
          </p:cNvPr>
          <p:cNvSpPr/>
          <p:nvPr/>
        </p:nvSpPr>
        <p:spPr>
          <a:xfrm>
            <a:off x="815077" y="7658005"/>
            <a:ext cx="4426424"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Đến</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Điệp</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D5FA993-DA39-4421-AB6C-98FF26EB40C6}"/>
              </a:ext>
            </a:extLst>
          </p:cNvPr>
          <p:cNvSpPr/>
          <p:nvPr/>
        </p:nvSpPr>
        <p:spPr>
          <a:xfrm>
            <a:off x="6175186" y="3138527"/>
            <a:ext cx="6178175" cy="5588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81893" marR="110937" algn="just">
              <a:lnSpc>
                <a:spcPct val="101000"/>
              </a:lnSpc>
            </a:pPr>
            <a:r>
              <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+ 25/11: </a:t>
            </a:r>
            <a:r>
              <a:rPr lang="en-US" sz="3200" dirty="0" err="1">
                <a:solidFill>
                  <a:prstClr val="black"/>
                </a:solidFill>
                <a:latin typeface="Arial" panose="020B0604020202020204" pitchFamily="34" charset="0"/>
                <a:cs typeface="Arial" panose="020B0604020202020204" pitchFamily="34" charset="0"/>
              </a:rPr>
              <a:t>Lên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ngôi</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hoàng</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đế</a:t>
            </a:r>
            <a:endParaRPr lang="en-US" sz="3200" dirty="0">
              <a:solidFill>
                <a:prstClr val="black"/>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87DF232A-E58D-4C2C-BC93-365D0EC0C09D}"/>
              </a:ext>
            </a:extLst>
          </p:cNvPr>
          <p:cNvSpPr/>
          <p:nvPr/>
        </p:nvSpPr>
        <p:spPr>
          <a:xfrm>
            <a:off x="6188618" y="4778660"/>
            <a:ext cx="4211642" cy="5588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81893" marR="110937" lvl="0" indent="0" algn="just" defTabSz="457200" rtl="0" eaLnBrk="1" fontAlgn="auto" latinLnBrk="0" hangingPunct="1">
              <a:lnSpc>
                <a:spcPct val="101000"/>
              </a:lnSpc>
              <a:spcBef>
                <a:spcPts val="0"/>
              </a:spcBef>
              <a:spcAft>
                <a:spcPts val="0"/>
              </a:spcAft>
              <a:buClrTx/>
              <a:buSzTx/>
              <a:buFontTx/>
              <a:buNone/>
              <a:tabLst/>
              <a:defRPr/>
            </a:pP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4"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Tuyển</a:t>
            </a: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4"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thêm</a:t>
            </a: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4"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quân</a:t>
            </a:r>
            <a:endPar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17">
            <a:extLst>
              <a:ext uri="{FF2B5EF4-FFF2-40B4-BE49-F238E27FC236}">
                <a16:creationId xmlns:a16="http://schemas.microsoft.com/office/drawing/2014/main" id="{5FF26989-8887-4267-9832-3B19CC9D3757}"/>
              </a:ext>
            </a:extLst>
          </p:cNvPr>
          <p:cNvSpPr/>
          <p:nvPr/>
        </p:nvSpPr>
        <p:spPr>
          <a:xfrm>
            <a:off x="6175187" y="3913607"/>
            <a:ext cx="6178175" cy="5588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81893" marR="110937" algn="just">
              <a:lnSpc>
                <a:spcPct val="101000"/>
              </a:lnSpc>
            </a:pPr>
            <a:r>
              <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+ 25/12/1788: </a:t>
            </a:r>
            <a:r>
              <a:rPr lang="en-US" sz="3200" dirty="0" err="1">
                <a:solidFill>
                  <a:prstClr val="black"/>
                </a:solidFill>
                <a:latin typeface="Arial" panose="020B0604020202020204" pitchFamily="34" charset="0"/>
                <a:cs typeface="Arial" panose="020B0604020202020204" pitchFamily="34" charset="0"/>
              </a:rPr>
              <a:t>Xuất</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quân</a:t>
            </a:r>
            <a:r>
              <a:rPr lang="en-US" sz="3200" dirty="0">
                <a:solidFill>
                  <a:prstClr val="black"/>
                </a:solidFill>
                <a:latin typeface="Arial" panose="020B0604020202020204" pitchFamily="34" charset="0"/>
                <a:cs typeface="Arial" panose="020B0604020202020204" pitchFamily="34" charset="0"/>
              </a:rPr>
              <a:t> ra </a:t>
            </a:r>
            <a:r>
              <a:rPr lang="en-US" sz="3200" dirty="0" err="1">
                <a:solidFill>
                  <a:prstClr val="black"/>
                </a:solidFill>
                <a:latin typeface="Arial" panose="020B0604020202020204" pitchFamily="34" charset="0"/>
                <a:cs typeface="Arial" panose="020B0604020202020204" pitchFamily="34" charset="0"/>
              </a:rPr>
              <a:t>Bắc</a:t>
            </a:r>
            <a:endParaRPr lang="en-US" sz="3200" dirty="0">
              <a:solidFill>
                <a:prstClr val="black"/>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C665A57C-2865-49C1-955E-F60415FE051A}"/>
              </a:ext>
            </a:extLst>
          </p:cNvPr>
          <p:cNvSpPr/>
          <p:nvPr/>
        </p:nvSpPr>
        <p:spPr>
          <a:xfrm>
            <a:off x="6188618" y="5416742"/>
            <a:ext cx="7485503" cy="5588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81893" marR="110937" lvl="0" indent="0" algn="just" defTabSz="457200" rtl="0" eaLnBrk="1" fontAlgn="auto" latinLnBrk="0" hangingPunct="1">
              <a:lnSpc>
                <a:spcPct val="101000"/>
              </a:lnSpc>
              <a:spcBef>
                <a:spcPts val="0"/>
              </a:spcBef>
              <a:spcAft>
                <a:spcPts val="0"/>
              </a:spcAft>
              <a:buClrTx/>
              <a:buSzTx/>
              <a:buFontTx/>
              <a:buNone/>
              <a:tabLst/>
              <a:defRPr/>
            </a:pP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4"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Mở</a:t>
            </a: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cuộc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duyệt</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binh</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lớn</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D05DB86-36DD-483D-BFF7-93B6E28B7708}"/>
              </a:ext>
            </a:extLst>
          </p:cNvPr>
          <p:cNvSpPr/>
          <p:nvPr/>
        </p:nvSpPr>
        <p:spPr>
          <a:xfrm>
            <a:off x="6175186" y="6072912"/>
            <a:ext cx="7485503" cy="5588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81893" marR="110937" algn="just">
              <a:lnSpc>
                <a:spcPct val="101000"/>
              </a:lnSpc>
            </a:pP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4"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Lời</a:t>
            </a: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Phủ</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dụ</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với</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quân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lính</a:t>
            </a:r>
            <a:endParaRPr lang="en-US" sz="3200" dirty="0">
              <a:solidFill>
                <a:prstClr val="black"/>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BB94B68-5902-4E5C-94CF-AA6E59627989}"/>
              </a:ext>
            </a:extLst>
          </p:cNvPr>
          <p:cNvSpPr/>
          <p:nvPr/>
        </p:nvSpPr>
        <p:spPr>
          <a:xfrm>
            <a:off x="6130362" y="6937810"/>
            <a:ext cx="8174289" cy="5588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81893" marR="110937" lvl="0" indent="0" algn="just" defTabSz="457200" rtl="0" eaLnBrk="1" fontAlgn="auto" latinLnBrk="0" hangingPunct="1">
              <a:lnSpc>
                <a:spcPct val="101000"/>
              </a:lnSpc>
              <a:spcBef>
                <a:spcPts val="0"/>
              </a:spcBef>
              <a:spcAft>
                <a:spcPts val="0"/>
              </a:spcAft>
              <a:buClrTx/>
              <a:buSzTx/>
              <a:buFontTx/>
              <a:buNone/>
              <a:tabLst/>
              <a:defRPr/>
            </a:pP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4"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Tha</a:t>
            </a: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4"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chết</a:t>
            </a: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4"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cho</a:t>
            </a: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a:t>
            </a:r>
            <a:r>
              <a:rPr kumimoji="0" lang="vi-VN"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ư</a:t>
            </a:r>
            <a:r>
              <a:rPr kumimoji="0" lang="en-US" sz="3200" b="0" i="0" u="none" strike="noStrike" kern="0" cap="none" spc="-4"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ớng</a:t>
            </a: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a:t>
            </a:r>
            <a:r>
              <a:rPr kumimoji="0" lang="vi-VN"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ư</a:t>
            </a:r>
            <a:r>
              <a:rPr kumimoji="0" lang="en-US" sz="3200" b="0" i="0" u="none" strike="noStrike" kern="0" cap="none" spc="-4"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ới</a:t>
            </a: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4"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quyền</a:t>
            </a: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3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3" name="Rectangle 22">
            <a:extLst>
              <a:ext uri="{FF2B5EF4-FFF2-40B4-BE49-F238E27FC236}">
                <a16:creationId xmlns:a16="http://schemas.microsoft.com/office/drawing/2014/main" id="{E8ADF175-471E-49A3-8D7B-B898993C0B92}"/>
              </a:ext>
            </a:extLst>
          </p:cNvPr>
          <p:cNvSpPr/>
          <p:nvPr/>
        </p:nvSpPr>
        <p:spPr>
          <a:xfrm>
            <a:off x="6188618" y="7807084"/>
            <a:ext cx="8187721" cy="5588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81893" marR="110937" algn="just">
              <a:lnSpc>
                <a:spcPct val="101000"/>
              </a:lnSpc>
            </a:pP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4"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4"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sẵn</a:t>
            </a: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4"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kế</a:t>
            </a: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0" i="0" u="none" strike="noStrike" kern="0" cap="none" spc="-4"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hoạch</a:t>
            </a:r>
            <a:r>
              <a:rPr kumimoji="0" lang="en-US" sz="3200" b="0" i="0" u="none" strike="noStrike" kern="0" cap="none" spc="-4"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ngoại</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giao</a:t>
            </a:r>
            <a:endParaRPr lang="en-US" sz="3200" dirty="0">
              <a:solidFill>
                <a:prstClr val="black"/>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1C10829-FBB6-4BA5-BF46-48EE87EC3A37}"/>
              </a:ext>
            </a:extLst>
          </p:cNvPr>
          <p:cNvSpPr/>
          <p:nvPr/>
        </p:nvSpPr>
        <p:spPr>
          <a:xfrm>
            <a:off x="6188618" y="8615197"/>
            <a:ext cx="4444970" cy="36933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Mở</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tiệc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khao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quân</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72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P spid="17" grpId="0" animBg="1"/>
      <p:bldP spid="18" grpId="0" animBg="1"/>
      <p:bldP spid="20"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8"/>
          <p:cNvSpPr txBox="1"/>
          <p:nvPr/>
        </p:nvSpPr>
        <p:spPr>
          <a:xfrm>
            <a:off x="1071909" y="1787724"/>
            <a:ext cx="8321255" cy="46166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43270E"/>
              </a:solidFill>
              <a:effectLst/>
              <a:uLnTx/>
              <a:uFillTx/>
              <a:latin typeface="Old Standard Italics"/>
              <a:ea typeface="+mn-ea"/>
              <a:cs typeface="+mn-cs"/>
            </a:endParaRPr>
          </a:p>
        </p:txBody>
      </p:sp>
      <p:sp>
        <p:nvSpPr>
          <p:cNvPr id="19" name="Rectangle 18">
            <a:extLst>
              <a:ext uri="{FF2B5EF4-FFF2-40B4-BE49-F238E27FC236}">
                <a16:creationId xmlns:a16="http://schemas.microsoft.com/office/drawing/2014/main" id="{FD0392C5-9265-49EE-9C58-24F874971A1F}"/>
              </a:ext>
            </a:extLst>
          </p:cNvPr>
          <p:cNvSpPr/>
          <p:nvPr/>
        </p:nvSpPr>
        <p:spPr>
          <a:xfrm>
            <a:off x="838200" y="351258"/>
            <a:ext cx="9927205" cy="646331"/>
          </a:xfrm>
          <a:prstGeom prst="rect">
            <a:avLst/>
          </a:prstGeom>
        </p:spPr>
        <p:txBody>
          <a:bodyPr wrap="none">
            <a:spAutoFit/>
          </a:bodyPr>
          <a:lstStyle/>
          <a:p>
            <a:pPr marL="0" marR="107128" lvl="0" indent="0" algn="just" defTabSz="914400" rtl="0" eaLnBrk="1" fontAlgn="auto" latinLnBrk="0" hangingPunct="1">
              <a:lnSpc>
                <a:spcPct val="100000"/>
              </a:lnSpc>
              <a:spcBef>
                <a:spcPts val="0"/>
              </a:spcBef>
              <a:spcAft>
                <a:spcPts val="0"/>
              </a:spcAft>
              <a:buClrTx/>
              <a:buSzPts val="1400"/>
              <a:buFontTx/>
              <a:buNone/>
              <a:tabLst>
                <a:tab pos="302814" algn="l"/>
              </a:tabLst>
              <a:defRPr/>
            </a:pPr>
            <a:r>
              <a:rPr kumimoji="0" lang="en-US" sz="3600" b="1" i="0" u="none" strike="noStrike" kern="1200" cap="none" spc="-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en-US" sz="3600" b="1" i="0" u="none" strike="noStrike" kern="1200" cap="none" spc="15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tượng</a:t>
            </a:r>
            <a:r>
              <a:rPr kumimoji="0" lang="en-US" sz="3600" b="1" i="0" u="none" strike="noStrike" kern="1200" cap="none" spc="15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người</a:t>
            </a:r>
            <a:r>
              <a:rPr kumimoji="0" lang="en-US" sz="3600" b="1" i="0" u="none" strike="noStrike" kern="1200" cap="none" spc="15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anh</a:t>
            </a:r>
            <a:r>
              <a:rPr kumimoji="0" lang="en-US" sz="3600" b="1" i="0" u="none" strike="noStrike" kern="1200" cap="none" spc="15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hùng</a:t>
            </a:r>
            <a:r>
              <a:rPr kumimoji="0" lang="en-US" sz="3600" b="1" i="0" u="none" strike="noStrike" kern="1200" cap="none" spc="9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Nguyễn</a:t>
            </a:r>
            <a:r>
              <a:rPr kumimoji="0" lang="en-US" sz="3600" b="1" i="0" u="none" strike="noStrike" kern="1200" cap="none" spc="-11"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Huệ</a:t>
            </a:r>
            <a:endParaRPr kumimoji="0" lang="en-US" sz="2400" b="0" i="0" u="none" strike="noStrike" kern="1200" cap="none" spc="0"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a:extLst>
              <a:ext uri="{FF2B5EF4-FFF2-40B4-BE49-F238E27FC236}">
                <a16:creationId xmlns:a16="http://schemas.microsoft.com/office/drawing/2014/main" id="{F9CD0E30-4219-4903-8293-AF276B165342}"/>
              </a:ext>
            </a:extLst>
          </p:cNvPr>
          <p:cNvSpPr/>
          <p:nvPr/>
        </p:nvSpPr>
        <p:spPr>
          <a:xfrm>
            <a:off x="806922" y="8768882"/>
            <a:ext cx="15246993" cy="107721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sym typeface="Wingdings" panose="05000000000000000000" pitchFamily="2" charset="2"/>
              </a:rPr>
              <a:t> </a:t>
            </a:r>
            <a:r>
              <a:rPr lang="vi-VN" sz="3200" b="1" kern="100" dirty="0">
                <a:solidFill>
                  <a:srgbClr val="FF0000"/>
                </a:solidFill>
                <a:latin typeface="Arial" panose="020B0604020202020204" pitchFamily="34" charset="0"/>
                <a:ea typeface="SimSun" panose="02010600030101010101" pitchFamily="2" charset="-122"/>
                <a:cs typeface="Arial" panose="020B0604020202020204" pitchFamily="34" charset="0"/>
                <a:sym typeface="Wingdings" panose="05000000000000000000" pitchFamily="2" charset="2"/>
              </a:rPr>
              <a:t>Là người c</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ó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trí</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tuệ</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sáng</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suốt</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nhạy</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bén</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hành</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động</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quyết</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đoán</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tầm</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nhìn</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xa</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trông</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rộng</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ý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chí</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quyết</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200" b="1" i="0" u="none" strike="noStrike" kern="1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thắng</a:t>
            </a:r>
            <a:r>
              <a:rPr kumimoji="0" lang="en-US" sz="3200" b="1" i="0" u="none" strike="noStrike" kern="1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Arial" panose="020B0604020202020204" pitchFamily="34" charset="0"/>
              </a:rPr>
              <a:t>.</a:t>
            </a:r>
          </a:p>
        </p:txBody>
      </p:sp>
      <p:sp>
        <p:nvSpPr>
          <p:cNvPr id="11" name="Text Box 52">
            <a:extLst>
              <a:ext uri="{FF2B5EF4-FFF2-40B4-BE49-F238E27FC236}">
                <a16:creationId xmlns:a16="http://schemas.microsoft.com/office/drawing/2014/main" id="{CEBF561E-BBBD-44A2-A94A-046A688D2FC9}"/>
              </a:ext>
            </a:extLst>
          </p:cNvPr>
          <p:cNvSpPr txBox="1">
            <a:spLocks noChangeArrowheads="1"/>
          </p:cNvSpPr>
          <p:nvPr/>
        </p:nvSpPr>
        <p:spPr bwMode="auto">
          <a:xfrm>
            <a:off x="1071909" y="2463999"/>
            <a:ext cx="7079124" cy="1384995"/>
          </a:xfrm>
          <a:prstGeom prst="rect">
            <a:avLst/>
          </a:prstGeom>
          <a:noFill/>
          <a:ln w="2857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dirty="0"/>
              <a:t>Khi Bắc Bình Vương đư­</a:t>
            </a:r>
            <a:r>
              <a:rPr lang="en-US" altLang="en-US" sz="2800" b="1" dirty="0"/>
              <a:t>ợ</a:t>
            </a:r>
            <a:r>
              <a:rPr lang="vi-VN" altLang="en-US" sz="2800" b="1" dirty="0"/>
              <a:t>c tin cấp báo quân Thanh đã đến Thăng Long, Ông đã có phản ứng như thế nào ?</a:t>
            </a:r>
          </a:p>
        </p:txBody>
      </p:sp>
      <p:sp>
        <p:nvSpPr>
          <p:cNvPr id="12" name="Text Box 54">
            <a:extLst>
              <a:ext uri="{FF2B5EF4-FFF2-40B4-BE49-F238E27FC236}">
                <a16:creationId xmlns:a16="http://schemas.microsoft.com/office/drawing/2014/main" id="{AACABE8D-9F9C-4E76-B6AF-A7AF7C52FA41}"/>
              </a:ext>
            </a:extLst>
          </p:cNvPr>
          <p:cNvSpPr txBox="1">
            <a:spLocks noChangeArrowheads="1"/>
          </p:cNvSpPr>
          <p:nvPr/>
        </p:nvSpPr>
        <p:spPr bwMode="auto">
          <a:xfrm>
            <a:off x="10075844" y="2434336"/>
            <a:ext cx="6230955" cy="954107"/>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dirty="0">
                <a:solidFill>
                  <a:srgbClr val="333399"/>
                </a:solidFill>
              </a:rPr>
              <a:t>Nghe tin: Giận lắm, họp tướng sĩ, định thân chinh cầm quân đi ngay.</a:t>
            </a:r>
          </a:p>
        </p:txBody>
      </p:sp>
      <p:sp>
        <p:nvSpPr>
          <p:cNvPr id="13" name="Text Box 55">
            <a:extLst>
              <a:ext uri="{FF2B5EF4-FFF2-40B4-BE49-F238E27FC236}">
                <a16:creationId xmlns:a16="http://schemas.microsoft.com/office/drawing/2014/main" id="{CD3F2257-9905-49C0-ADFC-8BD281C379EA}"/>
              </a:ext>
            </a:extLst>
          </p:cNvPr>
          <p:cNvSpPr txBox="1">
            <a:spLocks noChangeArrowheads="1"/>
          </p:cNvSpPr>
          <p:nvPr/>
        </p:nvSpPr>
        <p:spPr bwMode="auto">
          <a:xfrm>
            <a:off x="1071909" y="4403094"/>
            <a:ext cx="7079124" cy="1384995"/>
          </a:xfrm>
          <a:prstGeom prst="rect">
            <a:avLst/>
          </a:prstGeom>
          <a:noFill/>
          <a:ln w="2857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dirty="0"/>
              <a:t>Khi mọi người đến họp đã khuyên Ông điều gì ? Ông đã hành động như thế nào ?</a:t>
            </a:r>
          </a:p>
        </p:txBody>
      </p:sp>
      <p:sp>
        <p:nvSpPr>
          <p:cNvPr id="16" name="Text Box 56">
            <a:extLst>
              <a:ext uri="{FF2B5EF4-FFF2-40B4-BE49-F238E27FC236}">
                <a16:creationId xmlns:a16="http://schemas.microsoft.com/office/drawing/2014/main" id="{2A54333E-BF3D-44B0-8C41-EC4302293E64}"/>
              </a:ext>
            </a:extLst>
          </p:cNvPr>
          <p:cNvSpPr txBox="1">
            <a:spLocks noChangeArrowheads="1"/>
          </p:cNvSpPr>
          <p:nvPr/>
        </p:nvSpPr>
        <p:spPr bwMode="auto">
          <a:xfrm>
            <a:off x="10136967" y="4160360"/>
            <a:ext cx="6169831" cy="1384995"/>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dirty="0">
                <a:solidFill>
                  <a:srgbClr val="333399"/>
                </a:solidFill>
              </a:rPr>
              <a:t>Nghe lời tướng sĩ lên ngôi Hoàng đế, sau đó hạ lệnh xuất quân (25/12/1788 )</a:t>
            </a:r>
          </a:p>
        </p:txBody>
      </p:sp>
      <p:sp>
        <p:nvSpPr>
          <p:cNvPr id="17" name="Line 61">
            <a:extLst>
              <a:ext uri="{FF2B5EF4-FFF2-40B4-BE49-F238E27FC236}">
                <a16:creationId xmlns:a16="http://schemas.microsoft.com/office/drawing/2014/main" id="{DF12892D-0ED4-4134-9CA5-D500BA97D0FE}"/>
              </a:ext>
            </a:extLst>
          </p:cNvPr>
          <p:cNvSpPr>
            <a:spLocks noChangeShapeType="1"/>
          </p:cNvSpPr>
          <p:nvPr/>
        </p:nvSpPr>
        <p:spPr bwMode="auto">
          <a:xfrm>
            <a:off x="8351571" y="3086100"/>
            <a:ext cx="1483055" cy="0"/>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62">
            <a:extLst>
              <a:ext uri="{FF2B5EF4-FFF2-40B4-BE49-F238E27FC236}">
                <a16:creationId xmlns:a16="http://schemas.microsoft.com/office/drawing/2014/main" id="{FFBEDF6B-3B94-435E-89A4-6BC4994083CC}"/>
              </a:ext>
            </a:extLst>
          </p:cNvPr>
          <p:cNvSpPr>
            <a:spLocks noChangeShapeType="1"/>
          </p:cNvSpPr>
          <p:nvPr/>
        </p:nvSpPr>
        <p:spPr bwMode="auto">
          <a:xfrm>
            <a:off x="8320940" y="4991100"/>
            <a:ext cx="1483055" cy="0"/>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Text Box 64">
            <a:extLst>
              <a:ext uri="{FF2B5EF4-FFF2-40B4-BE49-F238E27FC236}">
                <a16:creationId xmlns:a16="http://schemas.microsoft.com/office/drawing/2014/main" id="{E22066BA-1155-4219-A39E-D07A19EC6C3E}"/>
              </a:ext>
            </a:extLst>
          </p:cNvPr>
          <p:cNvSpPr txBox="1">
            <a:spLocks noChangeArrowheads="1"/>
          </p:cNvSpPr>
          <p:nvPr/>
        </p:nvSpPr>
        <p:spPr bwMode="auto">
          <a:xfrm>
            <a:off x="1107768" y="6362700"/>
            <a:ext cx="7105596" cy="1815882"/>
          </a:xfrm>
          <a:prstGeom prst="rect">
            <a:avLst/>
          </a:prstGeom>
          <a:noFill/>
          <a:ln w="2857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dirty="0"/>
              <a:t>Khi nghe mọi người đến họp khuyên Quang Trung đã có nghe lời tướng sĩ, lên ngôi Hoàng đế... Việc làm đó chứng tỏ Ông là con người như thế nào ?</a:t>
            </a:r>
          </a:p>
        </p:txBody>
      </p:sp>
      <p:sp>
        <p:nvSpPr>
          <p:cNvPr id="21" name="Text Box 66">
            <a:extLst>
              <a:ext uri="{FF2B5EF4-FFF2-40B4-BE49-F238E27FC236}">
                <a16:creationId xmlns:a16="http://schemas.microsoft.com/office/drawing/2014/main" id="{7DB6BFF8-2AFB-4A26-AEB7-3D6797AB0E16}"/>
              </a:ext>
            </a:extLst>
          </p:cNvPr>
          <p:cNvSpPr txBox="1">
            <a:spLocks noChangeArrowheads="1"/>
          </p:cNvSpPr>
          <p:nvPr/>
        </p:nvSpPr>
        <p:spPr bwMode="auto">
          <a:xfrm>
            <a:off x="10332649" y="6725694"/>
            <a:ext cx="5974149" cy="954107"/>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800" b="1" dirty="0">
                <a:solidFill>
                  <a:srgbClr val="333399"/>
                </a:solidFill>
              </a:rPr>
              <a:t>Thấu hiểu lẽ phải, có ý chí quyết tâm đánh đuổi quân xâm lược</a:t>
            </a:r>
            <a:endParaRPr lang="en-US" altLang="en-US" sz="2800" b="1" dirty="0">
              <a:solidFill>
                <a:srgbClr val="333399"/>
              </a:solidFill>
            </a:endParaRPr>
          </a:p>
        </p:txBody>
      </p:sp>
      <p:sp>
        <p:nvSpPr>
          <p:cNvPr id="22" name="Line 70">
            <a:extLst>
              <a:ext uri="{FF2B5EF4-FFF2-40B4-BE49-F238E27FC236}">
                <a16:creationId xmlns:a16="http://schemas.microsoft.com/office/drawing/2014/main" id="{0C1975E7-3A34-4934-9003-0B2CBBE4F09C}"/>
              </a:ext>
            </a:extLst>
          </p:cNvPr>
          <p:cNvSpPr>
            <a:spLocks noChangeShapeType="1"/>
          </p:cNvSpPr>
          <p:nvPr/>
        </p:nvSpPr>
        <p:spPr bwMode="auto">
          <a:xfrm>
            <a:off x="8351571" y="7110695"/>
            <a:ext cx="1619516" cy="0"/>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4716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2"/>
                                        </p:tgtEl>
                                        <p:attrNameLst>
                                          <p:attrName>style.visibility</p:attrName>
                                        </p:attrNameLst>
                                      </p:cBhvr>
                                      <p:to>
                                        <p:strVal val="visible"/>
                                      </p:to>
                                    </p:set>
                                    <p:anim calcmode="discrete" valueType="clr">
                                      <p:cBhvr override="childStyle">
                                        <p:cTn id="2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
                                        </p:tgtEl>
                                        <p:attrNameLst>
                                          <p:attrName>fillcolor</p:attrName>
                                        </p:attrNameLst>
                                      </p:cBhvr>
                                      <p:tavLst>
                                        <p:tav tm="0">
                                          <p:val>
                                            <p:clrVal>
                                              <a:schemeClr val="accent2"/>
                                            </p:clrVal>
                                          </p:val>
                                        </p:tav>
                                        <p:tav tm="50000">
                                          <p:val>
                                            <p:clrVal>
                                              <a:schemeClr val="hlink"/>
                                            </p:clrVal>
                                          </p:val>
                                        </p:tav>
                                      </p:tavLst>
                                    </p:anim>
                                    <p:set>
                                      <p:cBhvr>
                                        <p:cTn id="24" dur="80"/>
                                        <p:tgtEl>
                                          <p:spTgt spid="12"/>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amond(in)">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fltVal val="0"/>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3"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
                                        <p:tgtEl>
                                          <p:spTgt spid="20"/>
                                        </p:tgtEl>
                                      </p:cBhvr>
                                    </p:animEffect>
                                    <p:anim calcmode="lin" valueType="num">
                                      <p:cBhvr>
                                        <p:cTn id="47" dur="400" fill="hold"/>
                                        <p:tgtEl>
                                          <p:spTgt spid="20"/>
                                        </p:tgtEl>
                                        <p:attrNameLst>
                                          <p:attrName>ppt_x</p:attrName>
                                        </p:attrNameLst>
                                      </p:cBhvr>
                                      <p:tavLst>
                                        <p:tav tm="0">
                                          <p:val>
                                            <p:strVal val="#ppt_x"/>
                                          </p:val>
                                        </p:tav>
                                        <p:tav tm="100000">
                                          <p:val>
                                            <p:strVal val="#ppt_x"/>
                                          </p:val>
                                        </p:tav>
                                      </p:tavLst>
                                    </p:anim>
                                    <p:anim calcmode="lin" valueType="num">
                                      <p:cBhvr>
                                        <p:cTn id="48" dur="400" fill="hold"/>
                                        <p:tgtEl>
                                          <p:spTgt spid="20"/>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iterate type="lt">
                                    <p:tmPct val="5000"/>
                                  </p:iterate>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 calcmode="lin" valueType="num">
                                      <p:cBhvr>
                                        <p:cTn id="57" dur="500" fill="hold"/>
                                        <p:tgtEl>
                                          <p:spTgt spid="22"/>
                                        </p:tgtEl>
                                        <p:attrNameLst>
                                          <p:attrName>style.rotation</p:attrName>
                                        </p:attrNameLst>
                                      </p:cBhvr>
                                      <p:tavLst>
                                        <p:tav tm="0">
                                          <p:val>
                                            <p:fltVal val="90"/>
                                          </p:val>
                                        </p:tav>
                                        <p:tav tm="100000">
                                          <p:val>
                                            <p:fltVal val="0"/>
                                          </p:val>
                                        </p:tav>
                                      </p:tavLst>
                                    </p:anim>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iterate type="lt">
                                    <p:tmPct val="5000"/>
                                  </p:iterate>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 calcmode="lin" valueType="num">
                                      <p:cBhvr>
                                        <p:cTn id="65" dur="500" fill="hold"/>
                                        <p:tgtEl>
                                          <p:spTgt spid="21"/>
                                        </p:tgtEl>
                                        <p:attrNameLst>
                                          <p:attrName>style.rotation</p:attrName>
                                        </p:attrNameLst>
                                      </p:cBhvr>
                                      <p:tavLst>
                                        <p:tav tm="0">
                                          <p:val>
                                            <p:fltVal val="90"/>
                                          </p:val>
                                        </p:tav>
                                        <p:tav tm="100000">
                                          <p:val>
                                            <p:fltVal val="0"/>
                                          </p:val>
                                        </p:tav>
                                      </p:tavLst>
                                    </p:anim>
                                    <p:animEffect transition="in" filter="fade">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16"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380231" y="193525"/>
            <a:ext cx="17873089" cy="9872089"/>
          </a:xfrm>
          <a:prstGeom prst="rect">
            <a:avLst/>
          </a:prstGeom>
          <a:solidFill>
            <a:srgbClr val="FDFEE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8"/>
          <p:cNvSpPr txBox="1"/>
          <p:nvPr/>
        </p:nvSpPr>
        <p:spPr>
          <a:xfrm>
            <a:off x="1071909" y="1787724"/>
            <a:ext cx="8321255" cy="46166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43270E"/>
              </a:solidFill>
              <a:effectLst/>
              <a:uLnTx/>
              <a:uFillTx/>
              <a:latin typeface="Old Standard Italics"/>
              <a:ea typeface="+mn-ea"/>
              <a:cs typeface="+mn-cs"/>
            </a:endParaRPr>
          </a:p>
        </p:txBody>
      </p:sp>
      <p:sp>
        <p:nvSpPr>
          <p:cNvPr id="19" name="Rectangle 18">
            <a:extLst>
              <a:ext uri="{FF2B5EF4-FFF2-40B4-BE49-F238E27FC236}">
                <a16:creationId xmlns:a16="http://schemas.microsoft.com/office/drawing/2014/main" id="{FD0392C5-9265-49EE-9C58-24F874971A1F}"/>
              </a:ext>
            </a:extLst>
          </p:cNvPr>
          <p:cNvSpPr/>
          <p:nvPr/>
        </p:nvSpPr>
        <p:spPr>
          <a:xfrm>
            <a:off x="685800" y="674424"/>
            <a:ext cx="9927205" cy="646331"/>
          </a:xfrm>
          <a:prstGeom prst="rect">
            <a:avLst/>
          </a:prstGeom>
        </p:spPr>
        <p:txBody>
          <a:bodyPr wrap="none">
            <a:spAutoFit/>
          </a:bodyPr>
          <a:lstStyle/>
          <a:p>
            <a:pPr marL="0" marR="107128" lvl="0" indent="0" algn="just" defTabSz="914400" rtl="0" eaLnBrk="1" fontAlgn="auto" latinLnBrk="0" hangingPunct="1">
              <a:lnSpc>
                <a:spcPct val="100000"/>
              </a:lnSpc>
              <a:spcBef>
                <a:spcPts val="0"/>
              </a:spcBef>
              <a:spcAft>
                <a:spcPts val="0"/>
              </a:spcAft>
              <a:buClrTx/>
              <a:buSzPts val="1400"/>
              <a:buFontTx/>
              <a:buNone/>
              <a:tabLst>
                <a:tab pos="302814" algn="l"/>
              </a:tabLst>
              <a:defRPr/>
            </a:pPr>
            <a:r>
              <a:rPr kumimoji="0" lang="en-US" sz="3600" b="1" i="0" u="none" strike="noStrike" kern="1200" cap="none" spc="-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en-US" sz="3600" b="1" i="0" u="none" strike="noStrike" kern="1200" cap="none" spc="15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tượng</a:t>
            </a:r>
            <a:r>
              <a:rPr kumimoji="0" lang="en-US" sz="3600" b="1" i="0" u="none" strike="noStrike" kern="1200" cap="none" spc="15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người</a:t>
            </a:r>
            <a:r>
              <a:rPr kumimoji="0" lang="en-US" sz="3600" b="1" i="0" u="none" strike="noStrike" kern="1200" cap="none" spc="15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anh</a:t>
            </a:r>
            <a:r>
              <a:rPr kumimoji="0" lang="en-US" sz="3600" b="1" i="0" u="none" strike="noStrike" kern="1200" cap="none" spc="15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hùng</a:t>
            </a:r>
            <a:r>
              <a:rPr kumimoji="0" lang="en-US" sz="3600" b="1" i="0" u="none" strike="noStrike" kern="1200" cap="none" spc="9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Nguyễn</a:t>
            </a:r>
            <a:r>
              <a:rPr kumimoji="0" lang="en-US" sz="3600" b="1" i="0" u="none" strike="noStrike" kern="1200" cap="none" spc="-11"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Huệ</a:t>
            </a:r>
            <a:endParaRPr kumimoji="0" lang="en-US" sz="2400" b="0" i="0" u="none" strike="noStrike" kern="1200" cap="none" spc="0"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9" name="Text Box 5">
            <a:extLst>
              <a:ext uri="{FF2B5EF4-FFF2-40B4-BE49-F238E27FC236}">
                <a16:creationId xmlns:a16="http://schemas.microsoft.com/office/drawing/2014/main" id="{AB0DF972-C2AA-4897-9D30-B8F319A24475}"/>
              </a:ext>
            </a:extLst>
          </p:cNvPr>
          <p:cNvSpPr txBox="1">
            <a:spLocks noChangeArrowheads="1"/>
          </p:cNvSpPr>
          <p:nvPr/>
        </p:nvSpPr>
        <p:spPr bwMode="auto">
          <a:xfrm>
            <a:off x="703729" y="1719465"/>
            <a:ext cx="708660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n-US" sz="2800" b="1" dirty="0"/>
              <a:t>* </a:t>
            </a:r>
            <a:r>
              <a:rPr lang="en-US" sz="2800" b="1" dirty="0" err="1"/>
              <a:t>Ngày</a:t>
            </a:r>
            <a:r>
              <a:rPr lang="en-US" sz="2800" b="1" dirty="0"/>
              <a:t> 29 </a:t>
            </a:r>
            <a:r>
              <a:rPr lang="en-US" sz="2800" b="1" dirty="0" err="1"/>
              <a:t>tháng</a:t>
            </a:r>
            <a:r>
              <a:rPr lang="en-US" sz="2800" b="1" dirty="0"/>
              <a:t> 12 </a:t>
            </a:r>
            <a:r>
              <a:rPr lang="en-US" sz="2800" b="1" dirty="0" err="1"/>
              <a:t>đến</a:t>
            </a:r>
            <a:r>
              <a:rPr lang="en-US" sz="2800" b="1" dirty="0"/>
              <a:t> </a:t>
            </a:r>
            <a:r>
              <a:rPr lang="en-US" sz="2800" b="1" dirty="0" err="1"/>
              <a:t>Nghệ</a:t>
            </a:r>
            <a:r>
              <a:rPr lang="en-US" sz="2800" b="1" dirty="0"/>
              <a:t> An:</a:t>
            </a:r>
          </a:p>
          <a:p>
            <a:pPr algn="ctr" eaLnBrk="1" hangingPunct="1">
              <a:spcBef>
                <a:spcPct val="50000"/>
              </a:spcBef>
              <a:buFontTx/>
              <a:buNone/>
            </a:pPr>
            <a:endParaRPr lang="en-US" altLang="en-US" sz="2000" b="1" dirty="0">
              <a:solidFill>
                <a:schemeClr val="accent2"/>
              </a:solidFill>
            </a:endParaRPr>
          </a:p>
        </p:txBody>
      </p:sp>
      <p:sp>
        <p:nvSpPr>
          <p:cNvPr id="11" name="Text Box 6">
            <a:extLst>
              <a:ext uri="{FF2B5EF4-FFF2-40B4-BE49-F238E27FC236}">
                <a16:creationId xmlns:a16="http://schemas.microsoft.com/office/drawing/2014/main" id="{56967D87-1EA5-4A68-BDE5-85B361CC19EA}"/>
              </a:ext>
            </a:extLst>
          </p:cNvPr>
          <p:cNvSpPr txBox="1">
            <a:spLocks noChangeArrowheads="1"/>
          </p:cNvSpPr>
          <p:nvPr/>
        </p:nvSpPr>
        <p:spPr bwMode="auto">
          <a:xfrm>
            <a:off x="685800" y="4274010"/>
            <a:ext cx="3502565" cy="3046988"/>
          </a:xfrm>
          <a:prstGeom prst="rect">
            <a:avLst/>
          </a:prstGeom>
          <a:noFill/>
          <a:ln w="2857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en-US" sz="3200" b="1" dirty="0" err="1"/>
              <a:t>Ngày</a:t>
            </a:r>
            <a:r>
              <a:rPr lang="en-US" sz="3200" b="1" dirty="0"/>
              <a:t> 29 </a:t>
            </a:r>
            <a:r>
              <a:rPr lang="en-US" sz="3200" b="1" dirty="0" err="1"/>
              <a:t>tháng</a:t>
            </a:r>
            <a:r>
              <a:rPr lang="en-US" sz="3200" b="1" dirty="0"/>
              <a:t> 12 Quang </a:t>
            </a:r>
            <a:r>
              <a:rPr lang="en-US" sz="3200" b="1" dirty="0" err="1"/>
              <a:t>Trung</a:t>
            </a:r>
            <a:r>
              <a:rPr lang="en-US" sz="3200" b="1" dirty="0"/>
              <a:t> </a:t>
            </a:r>
            <a:r>
              <a:rPr lang="en-US" sz="3200" b="1" dirty="0" err="1"/>
              <a:t>đó</a:t>
            </a:r>
            <a:r>
              <a:rPr lang="en-US" sz="3200" b="1" dirty="0"/>
              <a:t> </a:t>
            </a:r>
            <a:r>
              <a:rPr lang="en-US" sz="3200" b="1" dirty="0" err="1"/>
              <a:t>đến</a:t>
            </a:r>
            <a:r>
              <a:rPr lang="en-US" sz="3200" b="1" dirty="0"/>
              <a:t> </a:t>
            </a:r>
            <a:r>
              <a:rPr lang="en-US" sz="3200" b="1" dirty="0" err="1"/>
              <a:t>địa</a:t>
            </a:r>
            <a:r>
              <a:rPr lang="en-US" sz="3200" b="1" dirty="0"/>
              <a:t> </a:t>
            </a:r>
            <a:r>
              <a:rPr lang="en-US" sz="3200" b="1" dirty="0" err="1"/>
              <a:t>danh</a:t>
            </a:r>
            <a:r>
              <a:rPr lang="en-US" sz="3200" b="1" dirty="0"/>
              <a:t> </a:t>
            </a:r>
            <a:r>
              <a:rPr lang="en-US" sz="3200" b="1" dirty="0" err="1"/>
              <a:t>nào</a:t>
            </a:r>
            <a:r>
              <a:rPr lang="en-US" sz="3200" b="1" dirty="0"/>
              <a:t> ? Ở </a:t>
            </a:r>
            <a:r>
              <a:rPr lang="en-US" sz="3200" b="1" dirty="0" err="1"/>
              <a:t>đây</a:t>
            </a:r>
            <a:r>
              <a:rPr lang="en-US" sz="3200" b="1" dirty="0"/>
              <a:t> </a:t>
            </a:r>
            <a:r>
              <a:rPr lang="en-US" sz="3200" b="1" dirty="0" err="1"/>
              <a:t>Ông</a:t>
            </a:r>
            <a:r>
              <a:rPr lang="en-US" sz="3200" b="1" dirty="0"/>
              <a:t> </a:t>
            </a:r>
            <a:r>
              <a:rPr lang="en-US" sz="3200" b="1" dirty="0" err="1"/>
              <a:t>đó</a:t>
            </a:r>
            <a:r>
              <a:rPr lang="en-US" sz="3200" b="1" dirty="0"/>
              <a:t> </a:t>
            </a:r>
            <a:r>
              <a:rPr lang="en-US" sz="3200" b="1" dirty="0" err="1"/>
              <a:t>có</a:t>
            </a:r>
            <a:r>
              <a:rPr lang="en-US" sz="3200" b="1" dirty="0"/>
              <a:t> </a:t>
            </a:r>
            <a:r>
              <a:rPr lang="en-US" sz="3200" b="1" dirty="0" err="1"/>
              <a:t>những</a:t>
            </a:r>
            <a:r>
              <a:rPr lang="en-US" sz="3200" b="1" dirty="0"/>
              <a:t> </a:t>
            </a:r>
            <a:r>
              <a:rPr lang="en-US" sz="3200" b="1" dirty="0" err="1"/>
              <a:t>việc</a:t>
            </a:r>
            <a:r>
              <a:rPr lang="en-US" sz="3200" b="1" dirty="0"/>
              <a:t> </a:t>
            </a:r>
            <a:r>
              <a:rPr lang="en-US" sz="3200" b="1" dirty="0" err="1"/>
              <a:t>làm</a:t>
            </a:r>
            <a:r>
              <a:rPr lang="en-US" sz="3200" b="1" dirty="0"/>
              <a:t> </a:t>
            </a:r>
            <a:r>
              <a:rPr lang="en-US" sz="3200" b="1" dirty="0" err="1"/>
              <a:t>gì</a:t>
            </a:r>
            <a:r>
              <a:rPr lang="en-US" sz="3200" b="1" dirty="0"/>
              <a:t> </a:t>
            </a:r>
            <a:r>
              <a:rPr lang="vi-VN" sz="3200" b="1" dirty="0"/>
              <a:t>?</a:t>
            </a:r>
            <a:endParaRPr lang="en-US" sz="3200" b="1" dirty="0"/>
          </a:p>
        </p:txBody>
      </p:sp>
      <p:sp>
        <p:nvSpPr>
          <p:cNvPr id="12" name="Text Box 7">
            <a:extLst>
              <a:ext uri="{FF2B5EF4-FFF2-40B4-BE49-F238E27FC236}">
                <a16:creationId xmlns:a16="http://schemas.microsoft.com/office/drawing/2014/main" id="{67CD107A-CF01-4BBB-A089-EB3B03512005}"/>
              </a:ext>
            </a:extLst>
          </p:cNvPr>
          <p:cNvSpPr txBox="1">
            <a:spLocks noChangeArrowheads="1"/>
          </p:cNvSpPr>
          <p:nvPr/>
        </p:nvSpPr>
        <p:spPr bwMode="auto">
          <a:xfrm>
            <a:off x="6906333" y="2844606"/>
            <a:ext cx="3487664" cy="1384995"/>
          </a:xfrm>
          <a:prstGeom prst="rect">
            <a:avLst/>
          </a:prstGeom>
          <a:noFill/>
          <a:ln w="2857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vi-VN" sz="2800" b="1" dirty="0"/>
              <a:t>Gặp người cống sĩ ở La Sơn hỏi việc đánh giặc.</a:t>
            </a:r>
          </a:p>
        </p:txBody>
      </p:sp>
      <p:sp>
        <p:nvSpPr>
          <p:cNvPr id="13" name="Text Box 8">
            <a:extLst>
              <a:ext uri="{FF2B5EF4-FFF2-40B4-BE49-F238E27FC236}">
                <a16:creationId xmlns:a16="http://schemas.microsoft.com/office/drawing/2014/main" id="{32312B8E-EEBA-49DC-A168-476EC8734534}"/>
              </a:ext>
            </a:extLst>
          </p:cNvPr>
          <p:cNvSpPr txBox="1">
            <a:spLocks noChangeArrowheads="1"/>
          </p:cNvSpPr>
          <p:nvPr/>
        </p:nvSpPr>
        <p:spPr bwMode="auto">
          <a:xfrm>
            <a:off x="6936147" y="4520251"/>
            <a:ext cx="3389875" cy="1384995"/>
          </a:xfrm>
          <a:prstGeom prst="rect">
            <a:avLst/>
          </a:prstGeom>
          <a:noFill/>
          <a:ln w="2857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None/>
            </a:pPr>
            <a:r>
              <a:rPr lang="en-US" sz="2800" b="1" dirty="0" err="1"/>
              <a:t>Kén</a:t>
            </a:r>
            <a:r>
              <a:rPr lang="en-US" sz="2800" b="1" dirty="0"/>
              <a:t> </a:t>
            </a:r>
            <a:r>
              <a:rPr lang="en-US" sz="2800" b="1" dirty="0" err="1"/>
              <a:t>lính</a:t>
            </a:r>
            <a:r>
              <a:rPr lang="en-US" sz="2800" b="1" dirty="0"/>
              <a:t> ở </a:t>
            </a:r>
            <a:r>
              <a:rPr lang="en-US" sz="2800" b="1" dirty="0" err="1"/>
              <a:t>Nghệ</a:t>
            </a:r>
            <a:r>
              <a:rPr lang="en-US" sz="2800" b="1" dirty="0"/>
              <a:t> An </a:t>
            </a:r>
            <a:r>
              <a:rPr lang="en-US" sz="2800" b="1" dirty="0" err="1"/>
              <a:t>và</a:t>
            </a:r>
            <a:r>
              <a:rPr lang="en-US" sz="2800" b="1" dirty="0"/>
              <a:t> </a:t>
            </a:r>
            <a:r>
              <a:rPr lang="en-US" sz="2800" b="1" dirty="0" err="1"/>
              <a:t>mở</a:t>
            </a:r>
            <a:r>
              <a:rPr lang="en-US" sz="2800" b="1" dirty="0"/>
              <a:t> </a:t>
            </a:r>
            <a:r>
              <a:rPr lang="en-US" sz="2800" b="1" dirty="0" err="1"/>
              <a:t>cuộc</a:t>
            </a:r>
            <a:r>
              <a:rPr lang="en-US" sz="2800" b="1" dirty="0"/>
              <a:t> </a:t>
            </a:r>
            <a:r>
              <a:rPr lang="en-US" sz="2800" b="1" dirty="0" err="1"/>
              <a:t>duyệt</a:t>
            </a:r>
            <a:r>
              <a:rPr lang="en-US" sz="2800" b="1" dirty="0"/>
              <a:t> </a:t>
            </a:r>
            <a:r>
              <a:rPr lang="en-US" sz="2800" b="1" dirty="0" err="1"/>
              <a:t>binh</a:t>
            </a:r>
            <a:r>
              <a:rPr lang="en-US" sz="2800" b="1" dirty="0"/>
              <a:t> </a:t>
            </a:r>
            <a:r>
              <a:rPr lang="en-US" sz="2800" b="1" dirty="0" err="1"/>
              <a:t>lớn</a:t>
            </a:r>
            <a:r>
              <a:rPr lang="en-US" sz="2800" b="1" dirty="0"/>
              <a:t>.</a:t>
            </a:r>
          </a:p>
        </p:txBody>
      </p:sp>
      <p:sp>
        <p:nvSpPr>
          <p:cNvPr id="16" name="Text Box 9">
            <a:extLst>
              <a:ext uri="{FF2B5EF4-FFF2-40B4-BE49-F238E27FC236}">
                <a16:creationId xmlns:a16="http://schemas.microsoft.com/office/drawing/2014/main" id="{6DC0D668-8A10-43DB-8F3A-BAB06D3FDA69}"/>
              </a:ext>
            </a:extLst>
          </p:cNvPr>
          <p:cNvSpPr txBox="1">
            <a:spLocks noChangeArrowheads="1"/>
          </p:cNvSpPr>
          <p:nvPr/>
        </p:nvSpPr>
        <p:spPr bwMode="auto">
          <a:xfrm>
            <a:off x="6889770" y="6647460"/>
            <a:ext cx="3415159" cy="1815882"/>
          </a:xfrm>
          <a:prstGeom prst="rect">
            <a:avLst/>
          </a:prstGeom>
          <a:noFill/>
          <a:ln w="2857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None/>
            </a:pPr>
            <a:r>
              <a:rPr lang="en-US" sz="2800" b="1" dirty="0" err="1"/>
              <a:t>Sắp</a:t>
            </a:r>
            <a:r>
              <a:rPr lang="en-US" sz="2800" b="1" dirty="0"/>
              <a:t> </a:t>
            </a:r>
            <a:r>
              <a:rPr lang="en-US" sz="2800" b="1" dirty="0" err="1"/>
              <a:t>xếp</a:t>
            </a:r>
            <a:r>
              <a:rPr lang="en-US" sz="2800" b="1" dirty="0"/>
              <a:t> </a:t>
            </a:r>
            <a:r>
              <a:rPr lang="en-US" sz="2800" b="1" dirty="0" err="1"/>
              <a:t>đội</a:t>
            </a:r>
            <a:r>
              <a:rPr lang="en-US" sz="2800" b="1" dirty="0"/>
              <a:t> </a:t>
            </a:r>
            <a:r>
              <a:rPr lang="en-US" sz="2800" b="1" dirty="0" err="1"/>
              <a:t>ngũ</a:t>
            </a:r>
            <a:r>
              <a:rPr lang="en-US" sz="2800" b="1" dirty="0"/>
              <a:t> </a:t>
            </a:r>
            <a:r>
              <a:rPr lang="en-US" sz="2800" b="1" dirty="0" err="1"/>
              <a:t>và</a:t>
            </a:r>
            <a:r>
              <a:rPr lang="en-US" sz="2800" b="1" dirty="0"/>
              <a:t> </a:t>
            </a:r>
            <a:r>
              <a:rPr lang="en-US" sz="2800" b="1" dirty="0" err="1"/>
              <a:t>truyền</a:t>
            </a:r>
            <a:r>
              <a:rPr lang="en-US" sz="2800" b="1" dirty="0"/>
              <a:t> </a:t>
            </a:r>
            <a:r>
              <a:rPr lang="en-US" sz="2800" b="1" dirty="0" err="1"/>
              <a:t>cho</a:t>
            </a:r>
            <a:r>
              <a:rPr lang="en-US" sz="2800" b="1" dirty="0"/>
              <a:t> </a:t>
            </a:r>
            <a:r>
              <a:rPr lang="en-US" sz="2800" b="1" dirty="0" err="1"/>
              <a:t>quân</a:t>
            </a:r>
            <a:r>
              <a:rPr lang="en-US" sz="2800" b="1" dirty="0"/>
              <a:t> </a:t>
            </a:r>
            <a:r>
              <a:rPr lang="en-US" sz="2800" b="1" dirty="0" err="1"/>
              <a:t>sĩ</a:t>
            </a:r>
            <a:r>
              <a:rPr lang="en-US" sz="2800" b="1" dirty="0"/>
              <a:t> </a:t>
            </a:r>
            <a:r>
              <a:rPr lang="en-US" sz="2800" b="1" dirty="0" err="1"/>
              <a:t>ngồi</a:t>
            </a:r>
            <a:r>
              <a:rPr lang="en-US" sz="2800" b="1" dirty="0"/>
              <a:t> </a:t>
            </a:r>
            <a:r>
              <a:rPr lang="en-US" sz="2800" b="1" dirty="0" err="1"/>
              <a:t>nghe</a:t>
            </a:r>
            <a:r>
              <a:rPr lang="en-US" sz="2800" b="1" dirty="0"/>
              <a:t> </a:t>
            </a:r>
            <a:r>
              <a:rPr lang="en-US" sz="2800" b="1" dirty="0" err="1"/>
              <a:t>lệnh</a:t>
            </a:r>
            <a:r>
              <a:rPr lang="en-US" sz="2800" b="1" dirty="0"/>
              <a:t> </a:t>
            </a:r>
            <a:r>
              <a:rPr lang="en-US" sz="2800" b="1" dirty="0" err="1"/>
              <a:t>và</a:t>
            </a:r>
            <a:r>
              <a:rPr lang="en-US" sz="2800" b="1" dirty="0"/>
              <a:t> </a:t>
            </a:r>
            <a:r>
              <a:rPr lang="en-US" sz="2800" b="1" dirty="0" err="1"/>
              <a:t>dụ</a:t>
            </a:r>
            <a:r>
              <a:rPr lang="en-US" sz="2800" b="1" dirty="0"/>
              <a:t> </a:t>
            </a:r>
            <a:r>
              <a:rPr lang="en-US" sz="2800" b="1" dirty="0" err="1"/>
              <a:t>họ</a:t>
            </a:r>
            <a:r>
              <a:rPr lang="en-US" sz="2800" b="1" dirty="0"/>
              <a:t>.</a:t>
            </a:r>
          </a:p>
        </p:txBody>
      </p:sp>
      <p:sp>
        <p:nvSpPr>
          <p:cNvPr id="17" name="Text Box 10">
            <a:extLst>
              <a:ext uri="{FF2B5EF4-FFF2-40B4-BE49-F238E27FC236}">
                <a16:creationId xmlns:a16="http://schemas.microsoft.com/office/drawing/2014/main" id="{12CBD157-F798-4701-858D-7525D0FDC9CA}"/>
              </a:ext>
            </a:extLst>
          </p:cNvPr>
          <p:cNvSpPr txBox="1">
            <a:spLocks noChangeArrowheads="1"/>
          </p:cNvSpPr>
          <p:nvPr/>
        </p:nvSpPr>
        <p:spPr bwMode="auto">
          <a:xfrm>
            <a:off x="12097872" y="2704350"/>
            <a:ext cx="4970927" cy="3139321"/>
          </a:xfrm>
          <a:prstGeom prst="rect">
            <a:avLst/>
          </a:prstGeom>
          <a:noFill/>
          <a:ln w="2857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vi-VN" sz="2800" b="1" dirty="0"/>
              <a:t>Chỉ trong vòng ngày 29 Quang Trung làm được bao nhiêu là việc lớn. Những việc làm đó cho thấy Ông là một người luôn hành động như thế nào ?</a:t>
            </a:r>
          </a:p>
          <a:p>
            <a:pPr algn="just" eaLnBrk="1" hangingPunct="1">
              <a:spcBef>
                <a:spcPct val="50000"/>
              </a:spcBef>
              <a:defRPr/>
            </a:pPr>
            <a:endParaRPr lang="en-US" altLang="en-US" sz="2000" b="1" dirty="0">
              <a:solidFill>
                <a:srgbClr val="FF3300"/>
              </a:solidFill>
            </a:endParaRPr>
          </a:p>
        </p:txBody>
      </p:sp>
      <p:sp>
        <p:nvSpPr>
          <p:cNvPr id="18" name="Line 12">
            <a:extLst>
              <a:ext uri="{FF2B5EF4-FFF2-40B4-BE49-F238E27FC236}">
                <a16:creationId xmlns:a16="http://schemas.microsoft.com/office/drawing/2014/main" id="{58EB93D4-104C-4469-9514-ED85E5D1C40C}"/>
              </a:ext>
            </a:extLst>
          </p:cNvPr>
          <p:cNvSpPr>
            <a:spLocks noChangeShapeType="1"/>
          </p:cNvSpPr>
          <p:nvPr/>
        </p:nvSpPr>
        <p:spPr bwMode="auto">
          <a:xfrm flipV="1">
            <a:off x="4351151" y="5448299"/>
            <a:ext cx="2133600" cy="79567"/>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3">
            <a:extLst>
              <a:ext uri="{FF2B5EF4-FFF2-40B4-BE49-F238E27FC236}">
                <a16:creationId xmlns:a16="http://schemas.microsoft.com/office/drawing/2014/main" id="{8A337A4A-7283-4568-A9AC-4DB6EF399BB0}"/>
              </a:ext>
            </a:extLst>
          </p:cNvPr>
          <p:cNvSpPr>
            <a:spLocks noChangeShapeType="1"/>
          </p:cNvSpPr>
          <p:nvPr/>
        </p:nvSpPr>
        <p:spPr bwMode="auto">
          <a:xfrm flipV="1">
            <a:off x="4351151" y="3469138"/>
            <a:ext cx="2286769" cy="1800493"/>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4">
            <a:extLst>
              <a:ext uri="{FF2B5EF4-FFF2-40B4-BE49-F238E27FC236}">
                <a16:creationId xmlns:a16="http://schemas.microsoft.com/office/drawing/2014/main" id="{5B663EB6-EC57-43B1-BD8D-7E62AF3B94FF}"/>
              </a:ext>
            </a:extLst>
          </p:cNvPr>
          <p:cNvSpPr>
            <a:spLocks noChangeShapeType="1"/>
          </p:cNvSpPr>
          <p:nvPr/>
        </p:nvSpPr>
        <p:spPr bwMode="auto">
          <a:xfrm>
            <a:off x="4378473" y="5843672"/>
            <a:ext cx="2106278" cy="1939650"/>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AutoShape 15">
            <a:extLst>
              <a:ext uri="{FF2B5EF4-FFF2-40B4-BE49-F238E27FC236}">
                <a16:creationId xmlns:a16="http://schemas.microsoft.com/office/drawing/2014/main" id="{0BDDF47F-2703-4C33-8DCD-8CA3E75E5CC5}"/>
              </a:ext>
            </a:extLst>
          </p:cNvPr>
          <p:cNvSpPr>
            <a:spLocks/>
          </p:cNvSpPr>
          <p:nvPr/>
        </p:nvSpPr>
        <p:spPr bwMode="auto">
          <a:xfrm>
            <a:off x="10601482" y="3102701"/>
            <a:ext cx="183846" cy="5360641"/>
          </a:xfrm>
          <a:prstGeom prst="rightBracket">
            <a:avLst>
              <a:gd name="adj" fmla="val 183333"/>
            </a:avLst>
          </a:prstGeom>
          <a:noFill/>
          <a:ln w="3175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VnTime" panose="020B7200000000000000" pitchFamily="34" charset="0"/>
            </a:endParaRPr>
          </a:p>
        </p:txBody>
      </p:sp>
      <p:sp>
        <p:nvSpPr>
          <p:cNvPr id="24" name="AutoShape 17">
            <a:extLst>
              <a:ext uri="{FF2B5EF4-FFF2-40B4-BE49-F238E27FC236}">
                <a16:creationId xmlns:a16="http://schemas.microsoft.com/office/drawing/2014/main" id="{C94AD956-3742-4C09-B4FF-582134C6E26E}"/>
              </a:ext>
            </a:extLst>
          </p:cNvPr>
          <p:cNvSpPr>
            <a:spLocks noChangeArrowheads="1"/>
          </p:cNvSpPr>
          <p:nvPr/>
        </p:nvSpPr>
        <p:spPr bwMode="auto">
          <a:xfrm>
            <a:off x="10975436" y="4830705"/>
            <a:ext cx="932328" cy="669146"/>
          </a:xfrm>
          <a:prstGeom prst="rightArrow">
            <a:avLst>
              <a:gd name="adj1" fmla="val 50000"/>
              <a:gd name="adj2" fmla="val 75000"/>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VnTime" panose="020B7200000000000000" pitchFamily="34" charset="0"/>
            </a:endParaRPr>
          </a:p>
        </p:txBody>
      </p:sp>
      <p:sp>
        <p:nvSpPr>
          <p:cNvPr id="25" name="AutoShape 20">
            <a:extLst>
              <a:ext uri="{FF2B5EF4-FFF2-40B4-BE49-F238E27FC236}">
                <a16:creationId xmlns:a16="http://schemas.microsoft.com/office/drawing/2014/main" id="{13CB1F17-B91D-4F7D-A68D-AE362955E278}"/>
              </a:ext>
            </a:extLst>
          </p:cNvPr>
          <p:cNvSpPr>
            <a:spLocks noChangeArrowheads="1"/>
          </p:cNvSpPr>
          <p:nvPr/>
        </p:nvSpPr>
        <p:spPr bwMode="auto">
          <a:xfrm>
            <a:off x="14583335" y="5976481"/>
            <a:ext cx="428066" cy="919619"/>
          </a:xfrm>
          <a:prstGeom prst="downArrow">
            <a:avLst>
              <a:gd name="adj1" fmla="val 50000"/>
              <a:gd name="adj2" fmla="val 83333"/>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VnTime" panose="020B7200000000000000" pitchFamily="34" charset="0"/>
            </a:endParaRPr>
          </a:p>
        </p:txBody>
      </p:sp>
      <p:sp>
        <p:nvSpPr>
          <p:cNvPr id="26" name="Text Box 21">
            <a:extLst>
              <a:ext uri="{FF2B5EF4-FFF2-40B4-BE49-F238E27FC236}">
                <a16:creationId xmlns:a16="http://schemas.microsoft.com/office/drawing/2014/main" id="{85353033-720E-4C33-943C-46B1FC963E1D}"/>
              </a:ext>
            </a:extLst>
          </p:cNvPr>
          <p:cNvSpPr txBox="1">
            <a:spLocks noChangeArrowheads="1"/>
          </p:cNvSpPr>
          <p:nvPr/>
        </p:nvSpPr>
        <p:spPr bwMode="auto">
          <a:xfrm>
            <a:off x="12344400" y="7044059"/>
            <a:ext cx="4724399" cy="1200329"/>
          </a:xfrm>
          <a:prstGeom prst="rect">
            <a:avLst/>
          </a:prstGeom>
          <a:solidFill>
            <a:schemeClr val="accent6">
              <a:lumMod val="40000"/>
              <a:lumOff val="60000"/>
            </a:schemeClr>
          </a:solidFill>
          <a:ln w="28575">
            <a:solidFill>
              <a:schemeClr val="accent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n-US" sz="3600" b="1" dirty="0" err="1"/>
              <a:t>Hành</a:t>
            </a:r>
            <a:r>
              <a:rPr lang="en-US" sz="3600" b="1" dirty="0"/>
              <a:t> </a:t>
            </a:r>
            <a:r>
              <a:rPr lang="en-US" sz="3600" b="1" dirty="0" err="1"/>
              <a:t>động</a:t>
            </a:r>
            <a:r>
              <a:rPr lang="en-US" sz="3600" b="1" dirty="0"/>
              <a:t> </a:t>
            </a:r>
            <a:r>
              <a:rPr lang="en-US" sz="3600" b="1" dirty="0" err="1"/>
              <a:t>mạnh</a:t>
            </a:r>
            <a:r>
              <a:rPr lang="en-US" sz="3600" b="1" dirty="0"/>
              <a:t> </a:t>
            </a:r>
            <a:r>
              <a:rPr lang="en-US" sz="3600" b="1" dirty="0" err="1"/>
              <a:t>mẽ</a:t>
            </a:r>
            <a:r>
              <a:rPr lang="en-US" sz="3600" b="1" dirty="0"/>
              <a:t>, </a:t>
            </a:r>
            <a:r>
              <a:rPr lang="en-US" sz="3600" b="1" dirty="0" err="1"/>
              <a:t>quyết</a:t>
            </a:r>
            <a:r>
              <a:rPr lang="en-US" sz="3600" b="1" dirty="0"/>
              <a:t> </a:t>
            </a:r>
            <a:r>
              <a:rPr lang="en-US" sz="3600" b="1" dirty="0" err="1"/>
              <a:t>đoán</a:t>
            </a:r>
            <a:r>
              <a:rPr lang="en-US" sz="3600" b="1" dirty="0"/>
              <a:t>.</a:t>
            </a:r>
          </a:p>
        </p:txBody>
      </p:sp>
    </p:spTree>
    <p:extLst>
      <p:ext uri="{BB962C8B-B14F-4D97-AF65-F5344CB8AC3E}">
        <p14:creationId xmlns:p14="http://schemas.microsoft.com/office/powerpoint/2010/main" val="99534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anim calcmode="discrete" valueType="clr">
                                      <p:cBhvr override="childStyle">
                                        <p:cTn id="1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
                                        </p:tgtEl>
                                        <p:attrNameLst>
                                          <p:attrName>fillcolor</p:attrName>
                                        </p:attrNameLst>
                                      </p:cBhvr>
                                      <p:tavLst>
                                        <p:tav tm="0">
                                          <p:val>
                                            <p:clrVal>
                                              <a:schemeClr val="accent2"/>
                                            </p:clrVal>
                                          </p:val>
                                        </p:tav>
                                        <p:tav tm="50000">
                                          <p:val>
                                            <p:clrVal>
                                              <a:schemeClr val="hlink"/>
                                            </p:clrVal>
                                          </p:val>
                                        </p:tav>
                                      </p:tavLst>
                                    </p:anim>
                                    <p:set>
                                      <p:cBhvr>
                                        <p:cTn id="15" dur="80"/>
                                        <p:tgtEl>
                                          <p:spTgt spid="11"/>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2"/>
                                        </p:tgtEl>
                                        <p:attrNameLst>
                                          <p:attrName>style.visibility</p:attrName>
                                        </p:attrNameLst>
                                      </p:cBhvr>
                                      <p:to>
                                        <p:strVal val="visible"/>
                                      </p:to>
                                    </p:set>
                                    <p:anim calcmode="discrete" valueType="clr">
                                      <p:cBhvr override="childStyle">
                                        <p:cTn id="26"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2"/>
                                        </p:tgtEl>
                                        <p:attrNameLst>
                                          <p:attrName>fillcolor</p:attrName>
                                        </p:attrNameLst>
                                      </p:cBhvr>
                                      <p:tavLst>
                                        <p:tav tm="0">
                                          <p:val>
                                            <p:clrVal>
                                              <a:schemeClr val="accent2"/>
                                            </p:clrVal>
                                          </p:val>
                                        </p:tav>
                                        <p:tav tm="50000">
                                          <p:val>
                                            <p:clrVal>
                                              <a:schemeClr val="hlink"/>
                                            </p:clrVal>
                                          </p:val>
                                        </p:tav>
                                      </p:tavLst>
                                    </p:anim>
                                    <p:set>
                                      <p:cBhvr>
                                        <p:cTn id="28" dur="80"/>
                                        <p:tgtEl>
                                          <p:spTgt spid="12"/>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3"/>
                                        </p:tgtEl>
                                        <p:attrNameLst>
                                          <p:attrName>style.visibility</p:attrName>
                                        </p:attrNameLst>
                                      </p:cBhvr>
                                      <p:to>
                                        <p:strVal val="visible"/>
                                      </p:to>
                                    </p:set>
                                    <p:anim calcmode="discrete" valueType="clr">
                                      <p:cBhvr override="childStyle">
                                        <p:cTn id="39"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3"/>
                                        </p:tgtEl>
                                        <p:attrNameLst>
                                          <p:attrName>fillcolor</p:attrName>
                                        </p:attrNameLst>
                                      </p:cBhvr>
                                      <p:tavLst>
                                        <p:tav tm="0">
                                          <p:val>
                                            <p:clrVal>
                                              <a:schemeClr val="accent2"/>
                                            </p:clrVal>
                                          </p:val>
                                        </p:tav>
                                        <p:tav tm="50000">
                                          <p:val>
                                            <p:clrVal>
                                              <a:schemeClr val="hlink"/>
                                            </p:clrVal>
                                          </p:val>
                                        </p:tav>
                                      </p:tavLst>
                                    </p:anim>
                                    <p:set>
                                      <p:cBhvr>
                                        <p:cTn id="41" dur="80"/>
                                        <p:tgtEl>
                                          <p:spTgt spid="13"/>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16"/>
                                        </p:tgtEl>
                                        <p:attrNameLst>
                                          <p:attrName>style.visibility</p:attrName>
                                        </p:attrNameLst>
                                      </p:cBhvr>
                                      <p:to>
                                        <p:strVal val="visible"/>
                                      </p:to>
                                    </p:set>
                                    <p:anim calcmode="discrete" valueType="clr">
                                      <p:cBhvr override="childStyle">
                                        <p:cTn id="52"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6"/>
                                        </p:tgtEl>
                                        <p:attrNameLst>
                                          <p:attrName>fillcolor</p:attrName>
                                        </p:attrNameLst>
                                      </p:cBhvr>
                                      <p:tavLst>
                                        <p:tav tm="0">
                                          <p:val>
                                            <p:clrVal>
                                              <a:schemeClr val="accent2"/>
                                            </p:clrVal>
                                          </p:val>
                                        </p:tav>
                                        <p:tav tm="50000">
                                          <p:val>
                                            <p:clrVal>
                                              <a:schemeClr val="hlink"/>
                                            </p:clrVal>
                                          </p:val>
                                        </p:tav>
                                      </p:tavLst>
                                    </p:anim>
                                    <p:set>
                                      <p:cBhvr>
                                        <p:cTn id="54" dur="80"/>
                                        <p:tgtEl>
                                          <p:spTgt spid="16"/>
                                        </p:tgtEl>
                                        <p:attrNameLst>
                                          <p:attrName>fill.type</p:attrName>
                                        </p:attrNameLst>
                                      </p:cBhvr>
                                      <p:to>
                                        <p:strVal val="solid"/>
                                      </p:to>
                                    </p:set>
                                  </p:childTnLst>
                                </p:cTn>
                              </p:par>
                              <p:par>
                                <p:cTn id="55" presetID="17" presetClass="entr" presetSubtype="1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strVal val="#ppt_h"/>
                                          </p:val>
                                        </p:tav>
                                        <p:tav tm="100000">
                                          <p:val>
                                            <p:strVal val="#ppt_h"/>
                                          </p:val>
                                        </p:tav>
                                      </p:tavLst>
                                    </p:anim>
                                  </p:childTnLst>
                                </p:cTn>
                              </p:par>
                              <p:par>
                                <p:cTn id="59" presetID="17" presetClass="entr" presetSubtype="1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17"/>
                                        </p:tgtEl>
                                        <p:attrNameLst>
                                          <p:attrName>style.visibility</p:attrName>
                                        </p:attrNameLst>
                                      </p:cBhvr>
                                      <p:to>
                                        <p:strVal val="visible"/>
                                      </p:to>
                                    </p:set>
                                    <p:anim calcmode="discrete" valueType="clr">
                                      <p:cBhvr override="childStyle">
                                        <p:cTn id="6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7"/>
                                        </p:tgtEl>
                                        <p:attrNameLst>
                                          <p:attrName>fillcolor</p:attrName>
                                        </p:attrNameLst>
                                      </p:cBhvr>
                                      <p:tavLst>
                                        <p:tav tm="0">
                                          <p:val>
                                            <p:clrVal>
                                              <a:schemeClr val="accent2"/>
                                            </p:clrVal>
                                          </p:val>
                                        </p:tav>
                                        <p:tav tm="50000">
                                          <p:val>
                                            <p:clrVal>
                                              <a:schemeClr val="hlink"/>
                                            </p:clrVal>
                                          </p:val>
                                        </p:tav>
                                      </p:tavLst>
                                    </p:anim>
                                    <p:set>
                                      <p:cBhvr>
                                        <p:cTn id="69" dur="80"/>
                                        <p:tgtEl>
                                          <p:spTgt spid="17"/>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27" presetClass="entr" presetSubtype="0" fill="hold" grpId="0" nodeType="clickEffect">
                                  <p:stCondLst>
                                    <p:cond delay="0"/>
                                  </p:stCondLst>
                                  <p:iterate type="lt">
                                    <p:tmPct val="50000"/>
                                  </p:iterate>
                                  <p:childTnLst>
                                    <p:set>
                                      <p:cBhvr>
                                        <p:cTn id="79" dur="1" fill="hold">
                                          <p:stCondLst>
                                            <p:cond delay="0"/>
                                          </p:stCondLst>
                                        </p:cTn>
                                        <p:tgtEl>
                                          <p:spTgt spid="26"/>
                                        </p:tgtEl>
                                        <p:attrNameLst>
                                          <p:attrName>style.visibility</p:attrName>
                                        </p:attrNameLst>
                                      </p:cBhvr>
                                      <p:to>
                                        <p:strVal val="visible"/>
                                      </p:to>
                                    </p:set>
                                    <p:anim calcmode="discrete" valueType="clr">
                                      <p:cBhvr override="childStyle">
                                        <p:cTn id="80"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26"/>
                                        </p:tgtEl>
                                        <p:attrNameLst>
                                          <p:attrName>fillcolor</p:attrName>
                                        </p:attrNameLst>
                                      </p:cBhvr>
                                      <p:tavLst>
                                        <p:tav tm="0">
                                          <p:val>
                                            <p:clrVal>
                                              <a:schemeClr val="accent2"/>
                                            </p:clrVal>
                                          </p:val>
                                        </p:tav>
                                        <p:tav tm="50000">
                                          <p:val>
                                            <p:clrVal>
                                              <a:schemeClr val="hlink"/>
                                            </p:clrVal>
                                          </p:val>
                                        </p:tav>
                                      </p:tavLst>
                                    </p:anim>
                                    <p:set>
                                      <p:cBhvr>
                                        <p:cTn id="82"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16" grpId="0" animBg="1"/>
      <p:bldP spid="17" grpId="0" animBg="1"/>
      <p:bldP spid="22"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33074" y="207455"/>
            <a:ext cx="17873089" cy="9872089"/>
          </a:xfrm>
          <a:prstGeom prst="rect">
            <a:avLst/>
          </a:prstGeom>
          <a:solidFill>
            <a:srgbClr val="FDFEE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8"/>
          <p:cNvSpPr txBox="1"/>
          <p:nvPr/>
        </p:nvSpPr>
        <p:spPr>
          <a:xfrm>
            <a:off x="1071909" y="1787724"/>
            <a:ext cx="8321255" cy="46166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43270E"/>
              </a:solidFill>
              <a:effectLst/>
              <a:uLnTx/>
              <a:uFillTx/>
              <a:latin typeface="Old Standard Italics"/>
              <a:ea typeface="+mn-ea"/>
              <a:cs typeface="+mn-cs"/>
            </a:endParaRPr>
          </a:p>
        </p:txBody>
      </p:sp>
      <p:sp>
        <p:nvSpPr>
          <p:cNvPr id="19" name="Rectangle 18">
            <a:extLst>
              <a:ext uri="{FF2B5EF4-FFF2-40B4-BE49-F238E27FC236}">
                <a16:creationId xmlns:a16="http://schemas.microsoft.com/office/drawing/2014/main" id="{FD0392C5-9265-49EE-9C58-24F874971A1F}"/>
              </a:ext>
            </a:extLst>
          </p:cNvPr>
          <p:cNvSpPr/>
          <p:nvPr/>
        </p:nvSpPr>
        <p:spPr>
          <a:xfrm>
            <a:off x="268933" y="559954"/>
            <a:ext cx="9927205" cy="646331"/>
          </a:xfrm>
          <a:prstGeom prst="rect">
            <a:avLst/>
          </a:prstGeom>
        </p:spPr>
        <p:txBody>
          <a:bodyPr wrap="none">
            <a:spAutoFit/>
          </a:bodyPr>
          <a:lstStyle/>
          <a:p>
            <a:pPr marL="0" marR="107128" lvl="0" indent="0" algn="just" defTabSz="914400" rtl="0" eaLnBrk="1" fontAlgn="auto" latinLnBrk="0" hangingPunct="1">
              <a:lnSpc>
                <a:spcPct val="100000"/>
              </a:lnSpc>
              <a:spcBef>
                <a:spcPts val="0"/>
              </a:spcBef>
              <a:spcAft>
                <a:spcPts val="0"/>
              </a:spcAft>
              <a:buClrTx/>
              <a:buSzPts val="1400"/>
              <a:buFontTx/>
              <a:buNone/>
              <a:tabLst>
                <a:tab pos="302814" algn="l"/>
              </a:tabLst>
              <a:defRPr/>
            </a:pPr>
            <a:r>
              <a:rPr kumimoji="0" lang="en-US" sz="3600" b="1" i="0" u="none" strike="noStrike" kern="1200" cap="none" spc="-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en-US" sz="3600" b="1" i="0" u="none" strike="noStrike" kern="1200" cap="none" spc="15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tượng</a:t>
            </a:r>
            <a:r>
              <a:rPr kumimoji="0" lang="en-US" sz="3600" b="1" i="0" u="none" strike="noStrike" kern="1200" cap="none" spc="15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người</a:t>
            </a:r>
            <a:r>
              <a:rPr kumimoji="0" lang="en-US" sz="3600" b="1" i="0" u="none" strike="noStrike" kern="1200" cap="none" spc="15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anh</a:t>
            </a:r>
            <a:r>
              <a:rPr kumimoji="0" lang="en-US" sz="3600" b="1" i="0" u="none" strike="noStrike" kern="1200" cap="none" spc="15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hùng</a:t>
            </a:r>
            <a:r>
              <a:rPr kumimoji="0" lang="en-US" sz="3600" b="1" i="0" u="none" strike="noStrike" kern="1200" cap="none" spc="9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Nguyễn</a:t>
            </a:r>
            <a:r>
              <a:rPr kumimoji="0" lang="en-US" sz="3600" b="1" i="0" u="none" strike="noStrike" kern="1200" cap="none" spc="-11"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Huệ</a:t>
            </a:r>
            <a:endParaRPr kumimoji="0" lang="en-US" sz="2400" b="0" i="0" u="none" strike="noStrike" kern="1200" cap="none" spc="0"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DF8A9A4D-3638-4FED-AA1F-3ED367196A72}"/>
              </a:ext>
            </a:extLst>
          </p:cNvPr>
          <p:cNvSpPr txBox="1"/>
          <p:nvPr/>
        </p:nvSpPr>
        <p:spPr>
          <a:xfrm>
            <a:off x="1071909" y="3050534"/>
            <a:ext cx="16459200" cy="6626622"/>
          </a:xfrm>
          <a:prstGeom prst="rect">
            <a:avLst/>
          </a:prstGeom>
          <a:solidFill>
            <a:schemeClr val="accent6">
              <a:lumMod val="40000"/>
              <a:lumOff val="60000"/>
            </a:schemeClr>
          </a:solidFill>
        </p:spPr>
        <p:txBody>
          <a:bodyPr wrap="square">
            <a:spAutoFit/>
          </a:bodyPr>
          <a:lstStyle/>
          <a:p>
            <a:pPr algn="just">
              <a:lnSpc>
                <a:spcPct val="130000"/>
              </a:lnSpc>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khoảng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thời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gian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ngắn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từ</a:t>
            </a:r>
            <a:r>
              <a:rPr lang="en-US" sz="2800" dirty="0">
                <a:effectLst/>
                <a:latin typeface="Arial" panose="020B0604020202020204" pitchFamily="34" charset="0"/>
                <a:ea typeface="Times New Roman" panose="02020603050405020304" pitchFamily="18" charset="0"/>
                <a:cs typeface="Arial" panose="020B0604020202020204" pitchFamily="34" charset="0"/>
              </a:rPr>
              <a:t> 20/11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đến</a:t>
            </a:r>
            <a:r>
              <a:rPr lang="en-US" sz="2800" dirty="0">
                <a:effectLst/>
                <a:latin typeface="Arial" panose="020B0604020202020204" pitchFamily="34" charset="0"/>
                <a:ea typeface="Times New Roman" panose="02020603050405020304" pitchFamily="18" charset="0"/>
                <a:cs typeface="Arial" panose="020B0604020202020204" pitchFamily="34" charset="0"/>
              </a:rPr>
              <a:t> 30/12/1788, </a:t>
            </a:r>
            <a:r>
              <a:rPr lang="en-US" sz="2800" dirty="0" err="1">
                <a:effectLst/>
                <a:latin typeface="Arial" panose="020B0604020202020204" pitchFamily="34" charset="0"/>
                <a:ea typeface="Times New Roman" panose="02020603050405020304" pitchFamily="18" charset="0"/>
                <a:cs typeface="Arial" panose="020B0604020202020204" pitchFamily="34" charset="0"/>
              </a:rPr>
              <a:t>khi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nhận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tin </a:t>
            </a:r>
            <a:r>
              <a:rPr lang="en-US" sz="2800" dirty="0" err="1">
                <a:effectLst/>
                <a:latin typeface="Arial" panose="020B0604020202020204" pitchFamily="34" charset="0"/>
                <a:ea typeface="Times New Roman" panose="02020603050405020304" pitchFamily="18" charset="0"/>
                <a:cs typeface="Arial" panose="020B0604020202020204" pitchFamily="34" charset="0"/>
              </a:rPr>
              <a:t>cấp</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báo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Đô</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đốc</a:t>
            </a:r>
            <a:r>
              <a:rPr lang="en-US" sz="2800" dirty="0">
                <a:effectLst/>
                <a:latin typeface="Arial" panose="020B0604020202020204" pitchFamily="34" charset="0"/>
                <a:ea typeface="Times New Roman" panose="02020603050405020304" pitchFamily="18" charset="0"/>
                <a:cs typeface="Arial" panose="020B0604020202020204" pitchFamily="34" charset="0"/>
              </a:rPr>
              <a:t> Nguyễn Văn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Thiếp</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thì</a:t>
            </a:r>
            <a:r>
              <a:rPr lang="en-US" sz="2800" dirty="0">
                <a:effectLst/>
                <a:latin typeface="Arial" panose="020B0604020202020204" pitchFamily="34" charset="0"/>
                <a:ea typeface="Times New Roman" panose="02020603050405020304" pitchFamily="18" charset="0"/>
                <a:cs typeface="Arial" panose="020B0604020202020204" pitchFamily="34" charset="0"/>
              </a:rPr>
              <a:t> Nguyễn </a:t>
            </a:r>
            <a:r>
              <a:rPr lang="en-US" sz="2800" dirty="0" err="1">
                <a:effectLst/>
                <a:latin typeface="Arial" panose="020B0604020202020204" pitchFamily="34" charset="0"/>
                <a:ea typeface="Times New Roman" panose="02020603050405020304" pitchFamily="18" charset="0"/>
                <a:cs typeface="Arial" panose="020B0604020202020204" pitchFamily="34" charset="0"/>
              </a:rPr>
              <a:t>Huệ</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đã</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có</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thái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quyết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định</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gì</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Ông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đã</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làm</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việc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gì</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a:p>
            <a:pPr algn="just"/>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thấy</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Bình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Vương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30000"/>
              </a:lnSpc>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Chặng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Phú</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Xuân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ra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Nghệ</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25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29/12/1788) Quang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gì</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en-US" sz="2800" dirty="0">
                <a:effectLst/>
                <a:latin typeface="Arial" panose="020B0604020202020204" pitchFamily="34" charset="0"/>
                <a:ea typeface="Times New Roman" panose="02020603050405020304" pitchFamily="18" charset="0"/>
                <a:cs typeface="Arial" panose="020B0604020202020204" pitchFamily="34" charset="0"/>
              </a:rPr>
              <a:t>? Qua </a:t>
            </a:r>
            <a:r>
              <a:rPr lang="en-US" sz="2800" dirty="0" err="1">
                <a:effectLst/>
                <a:latin typeface="Arial" panose="020B0604020202020204" pitchFamily="34" charset="0"/>
                <a:ea typeface="Times New Roman" panose="02020603050405020304" pitchFamily="18" charset="0"/>
                <a:cs typeface="Arial" panose="020B0604020202020204" pitchFamily="34" charset="0"/>
              </a:rPr>
              <a:t>lời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phủ</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dụ</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800" dirty="0">
                <a:effectLst/>
                <a:latin typeface="Arial" panose="020B0604020202020204" pitchFamily="34" charset="0"/>
                <a:ea typeface="Times New Roman" panose="02020603050405020304" pitchFamily="18" charset="0"/>
                <a:cs typeface="Arial" panose="020B0604020202020204" pitchFamily="34" charset="0"/>
              </a:rPr>
              <a:t> Quang </a:t>
            </a:r>
            <a:r>
              <a:rPr lang="en-US" sz="2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giúp</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em</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hiểu</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thêm</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điều</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gì</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về</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ông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cũng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như</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sức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tộc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cuộc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chống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xâm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Thanh?</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Ngày</a:t>
            </a:r>
            <a:r>
              <a:rPr lang="en-US" sz="2800" dirty="0">
                <a:effectLst/>
                <a:latin typeface="Arial" panose="020B0604020202020204" pitchFamily="34" charset="0"/>
                <a:ea typeface="Times New Roman" panose="02020603050405020304" pitchFamily="18" charset="0"/>
                <a:cs typeface="Arial" panose="020B0604020202020204" pitchFamily="34" charset="0"/>
              </a:rPr>
              <a:t> 30 </a:t>
            </a:r>
            <a:r>
              <a:rPr lang="en-US" sz="2800" dirty="0" err="1">
                <a:effectLst/>
                <a:latin typeface="Arial" panose="020B0604020202020204" pitchFamily="34" charset="0"/>
                <a:ea typeface="Times New Roman" panose="02020603050405020304" pitchFamily="18" charset="0"/>
                <a:cs typeface="Arial" panose="020B0604020202020204" pitchFamily="34" charset="0"/>
              </a:rPr>
              <a:t>tết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tại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vùng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núi</a:t>
            </a:r>
            <a:r>
              <a:rPr lang="en-US" sz="2800" dirty="0">
                <a:effectLst/>
                <a:latin typeface="Arial" panose="020B0604020202020204" pitchFamily="34" charset="0"/>
                <a:ea typeface="Times New Roman" panose="02020603050405020304" pitchFamily="18" charset="0"/>
                <a:cs typeface="Arial" panose="020B0604020202020204" pitchFamily="34" charset="0"/>
              </a:rPr>
              <a:t> Tam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Điệp</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vua</a:t>
            </a:r>
            <a:r>
              <a:rPr lang="en-US" sz="2800" dirty="0">
                <a:effectLst/>
                <a:latin typeface="Arial" panose="020B0604020202020204" pitchFamily="34" charset="0"/>
                <a:ea typeface="Times New Roman" panose="02020603050405020304" pitchFamily="18" charset="0"/>
                <a:cs typeface="Arial" panose="020B0604020202020204" pitchFamily="34" charset="0"/>
              </a:rPr>
              <a:t> Quang </a:t>
            </a:r>
            <a:r>
              <a:rPr lang="en-US" sz="2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đã</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làm</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gì</a:t>
            </a:r>
            <a:r>
              <a:rPr lang="en-US" sz="28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30000"/>
              </a:lnSpc>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Tại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sao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vua</a:t>
            </a:r>
            <a:r>
              <a:rPr lang="en-US" sz="2800" dirty="0">
                <a:effectLst/>
                <a:latin typeface="Arial" panose="020B0604020202020204" pitchFamily="34" charset="0"/>
                <a:ea typeface="Times New Roman" panose="02020603050405020304" pitchFamily="18" charset="0"/>
                <a:cs typeface="Arial" panose="020B0604020202020204" pitchFamily="34" charset="0"/>
              </a:rPr>
              <a:t> Quang </a:t>
            </a:r>
            <a:r>
              <a:rPr lang="en-US" sz="2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lại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quyết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định</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xuất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quân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ngày</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cuối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năm</a:t>
            </a:r>
            <a:r>
              <a:rPr lang="en-US" sz="28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30000"/>
              </a:lnSpc>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hơn</a:t>
            </a:r>
            <a:r>
              <a:rPr lang="en-US" sz="2800" dirty="0">
                <a:effectLst/>
                <a:latin typeface="Arial" panose="020B0604020202020204" pitchFamily="34" charset="0"/>
                <a:ea typeface="Times New Roman" panose="02020603050405020304" pitchFamily="18" charset="0"/>
                <a:cs typeface="Arial" panose="020B0604020202020204" pitchFamily="34" charset="0"/>
              </a:rPr>
              <a:t> 1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tháng</a:t>
            </a:r>
            <a:r>
              <a:rPr lang="en-US" sz="2800" dirty="0">
                <a:effectLst/>
                <a:latin typeface="Arial" panose="020B0604020202020204" pitchFamily="34" charset="0"/>
                <a:ea typeface="Times New Roman" panose="02020603050405020304" pitchFamily="18" charset="0"/>
                <a:cs typeface="Arial" panose="020B0604020202020204" pitchFamily="34" charset="0"/>
              </a:rPr>
              <a:t> Quang </a:t>
            </a:r>
            <a:r>
              <a:rPr lang="en-US" sz="2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đã</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làm</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bao </a:t>
            </a:r>
            <a:r>
              <a:rPr lang="en-US" sz="2800" dirty="0" err="1">
                <a:effectLst/>
                <a:latin typeface="Arial" panose="020B0604020202020204" pitchFamily="34" charset="0"/>
                <a:ea typeface="Times New Roman" panose="02020603050405020304" pitchFamily="18" charset="0"/>
                <a:cs typeface="Arial" panose="020B0604020202020204" pitchFamily="34" charset="0"/>
              </a:rPr>
              <a:t>việc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lớn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Tế</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cáo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trời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đất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lên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ngôi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vua</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đốc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xuất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binh</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chứng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tỏ</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điều</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gì</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Nhận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xét</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về</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sự</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chuẩn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bị</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800" dirty="0">
                <a:effectLst/>
                <a:latin typeface="Arial" panose="020B0604020202020204" pitchFamily="34" charset="0"/>
                <a:ea typeface="Times New Roman" panose="02020603050405020304" pitchFamily="18" charset="0"/>
                <a:cs typeface="Arial" panose="020B0604020202020204" pitchFamily="34" charset="0"/>
              </a:rPr>
              <a:t> Quang </a:t>
            </a:r>
            <a:r>
              <a:rPr lang="en-US" sz="2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cho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trận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đánh</a:t>
            </a:r>
            <a:r>
              <a:rPr lang="en-US" sz="2800" dirty="0">
                <a:effectLst/>
                <a:latin typeface="Arial" panose="020B0604020202020204" pitchFamily="34" charset="0"/>
                <a:ea typeface="Times New Roman" panose="02020603050405020304" pitchFamily="18" charset="0"/>
                <a:cs typeface="Arial" panose="020B0604020202020204" pitchFamily="34" charset="0"/>
              </a:rPr>
              <a:t>?</a:t>
            </a:r>
          </a:p>
        </p:txBody>
      </p:sp>
      <p:sp>
        <p:nvSpPr>
          <p:cNvPr id="3" name="TextBox 2">
            <a:extLst>
              <a:ext uri="{FF2B5EF4-FFF2-40B4-BE49-F238E27FC236}">
                <a16:creationId xmlns:a16="http://schemas.microsoft.com/office/drawing/2014/main" id="{51D4573D-36EE-4BB1-99AF-8068B3798A76}"/>
              </a:ext>
            </a:extLst>
          </p:cNvPr>
          <p:cNvSpPr txBox="1"/>
          <p:nvPr/>
        </p:nvSpPr>
        <p:spPr>
          <a:xfrm>
            <a:off x="4196109" y="1326058"/>
            <a:ext cx="10210800" cy="1384995"/>
          </a:xfrm>
          <a:prstGeom prst="rect">
            <a:avLst/>
          </a:prstGeom>
          <a:noFill/>
          <a:ln>
            <a:solidFill>
              <a:schemeClr val="accent1"/>
            </a:solidFill>
          </a:ln>
        </p:spPr>
        <p:txBody>
          <a:bodyPr wrap="square" rtlCol="0">
            <a:spAutoFit/>
          </a:bodyPr>
          <a:lstStyle/>
          <a:p>
            <a:pPr algn="ctr"/>
            <a:r>
              <a:rPr lang="vi-VN" sz="3200" b="1" dirty="0"/>
              <a:t>THẢO LUẬN NHÓM:</a:t>
            </a:r>
          </a:p>
          <a:p>
            <a:pPr marL="342900" indent="-342900">
              <a:buFont typeface="Arial" panose="020B0604020202020204" pitchFamily="34" charset="0"/>
              <a:buChar char="•"/>
            </a:pPr>
            <a:r>
              <a:rPr lang="vi-VN" sz="2600" b="1" dirty="0"/>
              <a:t>Thời gian: 5 phút</a:t>
            </a:r>
          </a:p>
          <a:p>
            <a:pPr marL="342900" indent="-342900">
              <a:buFont typeface="Arial" panose="020B0604020202020204" pitchFamily="34" charset="0"/>
              <a:buChar char="•"/>
            </a:pPr>
            <a:r>
              <a:rPr lang="vi-VN" sz="2600" b="1" dirty="0"/>
              <a:t>Nhiệm vụ:  Đọc đoạn văn và trả lời các câu hỏi sau:</a:t>
            </a:r>
            <a:endParaRPr lang="en-US" sz="2600" b="1" dirty="0"/>
          </a:p>
        </p:txBody>
      </p:sp>
    </p:spTree>
    <p:extLst>
      <p:ext uri="{BB962C8B-B14F-4D97-AF65-F5344CB8AC3E}">
        <p14:creationId xmlns:p14="http://schemas.microsoft.com/office/powerpoint/2010/main" val="66351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D432A"/>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675631" y="1439763"/>
            <a:ext cx="11321723" cy="5371465"/>
            <a:chOff x="0" y="0"/>
            <a:chExt cx="6342253" cy="3009011"/>
          </a:xfrm>
        </p:grpSpPr>
        <p:sp>
          <p:nvSpPr>
            <p:cNvPr id="3" name="Freeform 3"/>
            <p:cNvSpPr/>
            <p:nvPr/>
          </p:nvSpPr>
          <p:spPr>
            <a:xfrm>
              <a:off x="0" y="0"/>
              <a:ext cx="6342253" cy="3009011"/>
            </a:xfrm>
            <a:custGeom>
              <a:avLst/>
              <a:gdLst/>
              <a:ahLst/>
              <a:cxnLst/>
              <a:rect l="l" t="t" r="r" b="b"/>
              <a:pathLst>
                <a:path w="6342253" h="3009011">
                  <a:moveTo>
                    <a:pt x="6342253" y="2047748"/>
                  </a:moveTo>
                  <a:lnTo>
                    <a:pt x="6342253" y="3009011"/>
                  </a:lnTo>
                  <a:lnTo>
                    <a:pt x="5380990" y="3009011"/>
                  </a:lnTo>
                  <a:lnTo>
                    <a:pt x="961263" y="3009011"/>
                  </a:lnTo>
                  <a:lnTo>
                    <a:pt x="0" y="3009011"/>
                  </a:lnTo>
                  <a:lnTo>
                    <a:pt x="0" y="2047748"/>
                  </a:lnTo>
                  <a:cubicBezTo>
                    <a:pt x="54737" y="2047748"/>
                    <a:pt x="108331" y="2052574"/>
                    <a:pt x="160655" y="2061337"/>
                  </a:cubicBezTo>
                  <a:cubicBezTo>
                    <a:pt x="579120" y="863854"/>
                    <a:pt x="1768729" y="0"/>
                    <a:pt x="3171190" y="0"/>
                  </a:cubicBezTo>
                  <a:cubicBezTo>
                    <a:pt x="4573651" y="0"/>
                    <a:pt x="5763260" y="863854"/>
                    <a:pt x="6181725" y="2061337"/>
                  </a:cubicBezTo>
                  <a:cubicBezTo>
                    <a:pt x="6233922" y="2052574"/>
                    <a:pt x="6287516" y="2047748"/>
                    <a:pt x="6342253" y="2047748"/>
                  </a:cubicBezTo>
                  <a:close/>
                </a:path>
              </a:pathLst>
            </a:custGeom>
            <a:solidFill>
              <a:srgbClr val="FFFFFF"/>
            </a:solidFill>
            <a:ln>
              <a:solidFill>
                <a:srgbClr val="000000"/>
              </a:solidFill>
            </a:ln>
          </p:spPr>
        </p:sp>
      </p:grpSp>
      <p:grpSp>
        <p:nvGrpSpPr>
          <p:cNvPr id="4" name="Group 4"/>
          <p:cNvGrpSpPr/>
          <p:nvPr/>
        </p:nvGrpSpPr>
        <p:grpSpPr>
          <a:xfrm>
            <a:off x="3675631" y="6763421"/>
            <a:ext cx="11321723" cy="1331551"/>
            <a:chOff x="0" y="0"/>
            <a:chExt cx="9245057" cy="1087313"/>
          </a:xfrm>
        </p:grpSpPr>
        <p:sp>
          <p:nvSpPr>
            <p:cNvPr id="5" name="Freeform 5"/>
            <p:cNvSpPr/>
            <p:nvPr/>
          </p:nvSpPr>
          <p:spPr>
            <a:xfrm>
              <a:off x="13970" y="17780"/>
              <a:ext cx="9214578" cy="1047943"/>
            </a:xfrm>
            <a:custGeom>
              <a:avLst/>
              <a:gdLst/>
              <a:ahLst/>
              <a:cxnLst/>
              <a:rect l="l" t="t" r="r" b="b"/>
              <a:pathLst>
                <a:path w="9214578" h="1047943">
                  <a:moveTo>
                    <a:pt x="9198067" y="1047943"/>
                  </a:moveTo>
                  <a:lnTo>
                    <a:pt x="15240" y="1040323"/>
                  </a:lnTo>
                  <a:lnTo>
                    <a:pt x="0" y="11430"/>
                  </a:lnTo>
                  <a:lnTo>
                    <a:pt x="9214578" y="0"/>
                  </a:lnTo>
                  <a:close/>
                </a:path>
              </a:pathLst>
            </a:custGeom>
            <a:solidFill>
              <a:srgbClr val="F5AA49"/>
            </a:solidFill>
          </p:spPr>
        </p:sp>
        <p:sp>
          <p:nvSpPr>
            <p:cNvPr id="6" name="Freeform 6"/>
            <p:cNvSpPr/>
            <p:nvPr/>
          </p:nvSpPr>
          <p:spPr>
            <a:xfrm>
              <a:off x="0" y="-2540"/>
              <a:ext cx="9250137" cy="1092393"/>
            </a:xfrm>
            <a:custGeom>
              <a:avLst/>
              <a:gdLst/>
              <a:ahLst/>
              <a:cxnLst/>
              <a:rect l="l" t="t" r="r" b="b"/>
              <a:pathLst>
                <a:path w="9250137" h="1092393">
                  <a:moveTo>
                    <a:pt x="0" y="15240"/>
                  </a:moveTo>
                  <a:cubicBezTo>
                    <a:pt x="41910" y="19050"/>
                    <a:pt x="235136" y="20320"/>
                    <a:pt x="481736" y="22860"/>
                  </a:cubicBezTo>
                  <a:cubicBezTo>
                    <a:pt x="728337" y="24130"/>
                    <a:pt x="982411" y="30480"/>
                    <a:pt x="1236484" y="27940"/>
                  </a:cubicBezTo>
                  <a:cubicBezTo>
                    <a:pt x="1356048" y="26670"/>
                    <a:pt x="1475612" y="22860"/>
                    <a:pt x="1595176" y="20320"/>
                  </a:cubicBezTo>
                  <a:cubicBezTo>
                    <a:pt x="1722213" y="17780"/>
                    <a:pt x="1849250" y="17780"/>
                    <a:pt x="1976287" y="19050"/>
                  </a:cubicBezTo>
                  <a:cubicBezTo>
                    <a:pt x="2192996" y="20320"/>
                    <a:pt x="2409706" y="20320"/>
                    <a:pt x="2618943" y="19050"/>
                  </a:cubicBezTo>
                  <a:cubicBezTo>
                    <a:pt x="3156981" y="16510"/>
                    <a:pt x="3695019" y="20320"/>
                    <a:pt x="4240530" y="17780"/>
                  </a:cubicBezTo>
                  <a:cubicBezTo>
                    <a:pt x="5137260" y="11430"/>
                    <a:pt x="6033990" y="6350"/>
                    <a:pt x="6938193" y="10160"/>
                  </a:cubicBezTo>
                  <a:cubicBezTo>
                    <a:pt x="7446340" y="12700"/>
                    <a:pt x="7961960" y="16510"/>
                    <a:pt x="8470107" y="11430"/>
                  </a:cubicBezTo>
                  <a:cubicBezTo>
                    <a:pt x="8709235" y="8890"/>
                    <a:pt x="8948363" y="1270"/>
                    <a:pt x="9186637" y="3810"/>
                  </a:cubicBezTo>
                  <a:cubicBezTo>
                    <a:pt x="9199337" y="3810"/>
                    <a:pt x="9224737" y="0"/>
                    <a:pt x="9233627" y="10160"/>
                  </a:cubicBezTo>
                  <a:cubicBezTo>
                    <a:pt x="9238707" y="15240"/>
                    <a:pt x="9237437" y="22860"/>
                    <a:pt x="9238707" y="29210"/>
                  </a:cubicBezTo>
                  <a:cubicBezTo>
                    <a:pt x="9239977" y="36830"/>
                    <a:pt x="9241247" y="45720"/>
                    <a:pt x="9243787" y="53340"/>
                  </a:cubicBezTo>
                  <a:cubicBezTo>
                    <a:pt x="9250137" y="82367"/>
                    <a:pt x="9248867" y="104250"/>
                    <a:pt x="9248867" y="126133"/>
                  </a:cubicBezTo>
                  <a:cubicBezTo>
                    <a:pt x="9248867" y="150361"/>
                    <a:pt x="9248867" y="174589"/>
                    <a:pt x="9248867" y="198816"/>
                  </a:cubicBezTo>
                  <a:cubicBezTo>
                    <a:pt x="9248867" y="251961"/>
                    <a:pt x="9247597" y="304324"/>
                    <a:pt x="9245057" y="357468"/>
                  </a:cubicBezTo>
                  <a:cubicBezTo>
                    <a:pt x="9242517" y="402798"/>
                    <a:pt x="9239977" y="447345"/>
                    <a:pt x="9239977" y="492674"/>
                  </a:cubicBezTo>
                  <a:cubicBezTo>
                    <a:pt x="9238707" y="591148"/>
                    <a:pt x="9237437" y="690403"/>
                    <a:pt x="9237437" y="789659"/>
                  </a:cubicBezTo>
                  <a:cubicBezTo>
                    <a:pt x="9236167" y="869376"/>
                    <a:pt x="9238707" y="949874"/>
                    <a:pt x="9234897" y="1029591"/>
                  </a:cubicBezTo>
                  <a:cubicBezTo>
                    <a:pt x="9234897" y="1038969"/>
                    <a:pt x="9233627" y="1050483"/>
                    <a:pt x="9232357" y="1065723"/>
                  </a:cubicBezTo>
                  <a:cubicBezTo>
                    <a:pt x="9231087" y="1080963"/>
                    <a:pt x="9226007" y="1092393"/>
                    <a:pt x="9209497" y="1091123"/>
                  </a:cubicBezTo>
                  <a:cubicBezTo>
                    <a:pt x="9187907" y="1088583"/>
                    <a:pt x="9075400" y="1084773"/>
                    <a:pt x="8940890" y="1086043"/>
                  </a:cubicBezTo>
                  <a:cubicBezTo>
                    <a:pt x="8432743" y="1088583"/>
                    <a:pt x="7932069" y="1086043"/>
                    <a:pt x="7423922" y="1083503"/>
                  </a:cubicBezTo>
                  <a:cubicBezTo>
                    <a:pt x="6415101" y="1078423"/>
                    <a:pt x="5406279" y="1083503"/>
                    <a:pt x="4397458" y="1079693"/>
                  </a:cubicBezTo>
                  <a:cubicBezTo>
                    <a:pt x="3866893" y="1077153"/>
                    <a:pt x="3336327" y="1078423"/>
                    <a:pt x="2805762" y="1078423"/>
                  </a:cubicBezTo>
                  <a:cubicBezTo>
                    <a:pt x="2663780" y="1078423"/>
                    <a:pt x="2529270" y="1077153"/>
                    <a:pt x="2387288" y="1077153"/>
                  </a:cubicBezTo>
                  <a:cubicBezTo>
                    <a:pt x="2140687" y="1075883"/>
                    <a:pt x="1901559" y="1079693"/>
                    <a:pt x="1654958" y="1078423"/>
                  </a:cubicBezTo>
                  <a:cubicBezTo>
                    <a:pt x="1408358" y="1077153"/>
                    <a:pt x="1154284" y="1075883"/>
                    <a:pt x="907683" y="1074613"/>
                  </a:cubicBezTo>
                  <a:cubicBezTo>
                    <a:pt x="653610" y="1073343"/>
                    <a:pt x="242609" y="1073343"/>
                    <a:pt x="41910" y="1070803"/>
                  </a:cubicBezTo>
                  <a:cubicBezTo>
                    <a:pt x="17780" y="1068263"/>
                    <a:pt x="19050" y="1066993"/>
                    <a:pt x="19050" y="1042877"/>
                  </a:cubicBezTo>
                  <a:cubicBezTo>
                    <a:pt x="19050" y="1040532"/>
                    <a:pt x="19050" y="1037406"/>
                    <a:pt x="19050" y="1035062"/>
                  </a:cubicBezTo>
                  <a:cubicBezTo>
                    <a:pt x="19050" y="1022557"/>
                    <a:pt x="19050" y="1010834"/>
                    <a:pt x="19050" y="998329"/>
                  </a:cubicBezTo>
                  <a:cubicBezTo>
                    <a:pt x="19050" y="954563"/>
                    <a:pt x="19050" y="910797"/>
                    <a:pt x="19050" y="867031"/>
                  </a:cubicBezTo>
                  <a:cubicBezTo>
                    <a:pt x="19050" y="765431"/>
                    <a:pt x="19050" y="663831"/>
                    <a:pt x="19050" y="562231"/>
                  </a:cubicBezTo>
                  <a:cubicBezTo>
                    <a:pt x="19050" y="536441"/>
                    <a:pt x="19050" y="511431"/>
                    <a:pt x="17780" y="485641"/>
                  </a:cubicBezTo>
                  <a:cubicBezTo>
                    <a:pt x="12700" y="380133"/>
                    <a:pt x="12700" y="274625"/>
                    <a:pt x="8890" y="169899"/>
                  </a:cubicBezTo>
                  <a:cubicBezTo>
                    <a:pt x="8890" y="147235"/>
                    <a:pt x="7620" y="124570"/>
                    <a:pt x="7620" y="101906"/>
                  </a:cubicBezTo>
                  <a:cubicBezTo>
                    <a:pt x="3810" y="79241"/>
                    <a:pt x="0" y="48260"/>
                    <a:pt x="0" y="15240"/>
                  </a:cubicBezTo>
                  <a:close/>
                  <a:moveTo>
                    <a:pt x="9205687" y="1058103"/>
                  </a:moveTo>
                  <a:cubicBezTo>
                    <a:pt x="9208227" y="1029591"/>
                    <a:pt x="9206957" y="1005363"/>
                    <a:pt x="9208227" y="980354"/>
                  </a:cubicBezTo>
                  <a:cubicBezTo>
                    <a:pt x="9209497" y="932680"/>
                    <a:pt x="9209497" y="884225"/>
                    <a:pt x="9210767" y="836551"/>
                  </a:cubicBezTo>
                  <a:cubicBezTo>
                    <a:pt x="9212037" y="732607"/>
                    <a:pt x="9213307" y="629444"/>
                    <a:pt x="9214577" y="525499"/>
                  </a:cubicBezTo>
                  <a:cubicBezTo>
                    <a:pt x="9217117" y="395764"/>
                    <a:pt x="9222197" y="266810"/>
                    <a:pt x="9223467" y="137075"/>
                  </a:cubicBezTo>
                  <a:cubicBezTo>
                    <a:pt x="9223467" y="115973"/>
                    <a:pt x="9224737" y="94872"/>
                    <a:pt x="9223467" y="73660"/>
                  </a:cubicBezTo>
                  <a:cubicBezTo>
                    <a:pt x="9223467" y="64770"/>
                    <a:pt x="9222197" y="55880"/>
                    <a:pt x="9219657" y="46990"/>
                  </a:cubicBezTo>
                  <a:cubicBezTo>
                    <a:pt x="9218387" y="43180"/>
                    <a:pt x="9218387" y="39370"/>
                    <a:pt x="9217117" y="35560"/>
                  </a:cubicBezTo>
                  <a:cubicBezTo>
                    <a:pt x="9215847" y="26670"/>
                    <a:pt x="9217117" y="29210"/>
                    <a:pt x="9209497" y="26670"/>
                  </a:cubicBezTo>
                  <a:cubicBezTo>
                    <a:pt x="9195527" y="21590"/>
                    <a:pt x="9112763" y="25400"/>
                    <a:pt x="9030564" y="25400"/>
                  </a:cubicBezTo>
                  <a:cubicBezTo>
                    <a:pt x="8537362" y="31750"/>
                    <a:pt x="8044160" y="35560"/>
                    <a:pt x="7543486" y="31750"/>
                  </a:cubicBezTo>
                  <a:cubicBezTo>
                    <a:pt x="6564556" y="25400"/>
                    <a:pt x="5570680" y="24130"/>
                    <a:pt x="4591750" y="35560"/>
                  </a:cubicBezTo>
                  <a:cubicBezTo>
                    <a:pt x="4322730" y="39370"/>
                    <a:pt x="4053711" y="40640"/>
                    <a:pt x="3784692" y="40640"/>
                  </a:cubicBezTo>
                  <a:cubicBezTo>
                    <a:pt x="3553037" y="40640"/>
                    <a:pt x="3313909" y="36830"/>
                    <a:pt x="3082254" y="38100"/>
                  </a:cubicBezTo>
                  <a:cubicBezTo>
                    <a:pt x="2708616" y="40640"/>
                    <a:pt x="2342451" y="39370"/>
                    <a:pt x="1968814" y="39370"/>
                  </a:cubicBezTo>
                  <a:cubicBezTo>
                    <a:pt x="1722213" y="39370"/>
                    <a:pt x="1483085" y="48260"/>
                    <a:pt x="1236484" y="49530"/>
                  </a:cubicBezTo>
                  <a:cubicBezTo>
                    <a:pt x="1004829" y="50800"/>
                    <a:pt x="765701" y="44450"/>
                    <a:pt x="526573" y="41910"/>
                  </a:cubicBezTo>
                  <a:cubicBezTo>
                    <a:pt x="414482" y="40640"/>
                    <a:pt x="294918" y="39370"/>
                    <a:pt x="175354" y="38100"/>
                  </a:cubicBezTo>
                  <a:cubicBezTo>
                    <a:pt x="115572" y="36830"/>
                    <a:pt x="55790" y="36830"/>
                    <a:pt x="43180" y="35560"/>
                  </a:cubicBezTo>
                  <a:cubicBezTo>
                    <a:pt x="38100" y="35560"/>
                    <a:pt x="31750" y="34290"/>
                    <a:pt x="27940" y="35560"/>
                  </a:cubicBezTo>
                  <a:cubicBezTo>
                    <a:pt x="21590" y="38100"/>
                    <a:pt x="22860" y="35560"/>
                    <a:pt x="21590" y="44450"/>
                  </a:cubicBezTo>
                  <a:cubicBezTo>
                    <a:pt x="19050" y="59690"/>
                    <a:pt x="24130" y="76115"/>
                    <a:pt x="24130" y="85493"/>
                  </a:cubicBezTo>
                  <a:cubicBezTo>
                    <a:pt x="25400" y="97216"/>
                    <a:pt x="25400" y="108940"/>
                    <a:pt x="25400" y="120663"/>
                  </a:cubicBezTo>
                  <a:cubicBezTo>
                    <a:pt x="25400" y="169118"/>
                    <a:pt x="21590" y="216792"/>
                    <a:pt x="25400" y="265247"/>
                  </a:cubicBezTo>
                  <a:cubicBezTo>
                    <a:pt x="30480" y="323081"/>
                    <a:pt x="30480" y="380915"/>
                    <a:pt x="30480" y="438748"/>
                  </a:cubicBezTo>
                  <a:cubicBezTo>
                    <a:pt x="31750" y="532533"/>
                    <a:pt x="31750" y="626317"/>
                    <a:pt x="31750" y="720102"/>
                  </a:cubicBezTo>
                  <a:cubicBezTo>
                    <a:pt x="31750" y="812323"/>
                    <a:pt x="31750" y="904545"/>
                    <a:pt x="33020" y="996766"/>
                  </a:cubicBezTo>
                  <a:cubicBezTo>
                    <a:pt x="33020" y="1005363"/>
                    <a:pt x="33020" y="1014742"/>
                    <a:pt x="33020" y="1023339"/>
                  </a:cubicBezTo>
                  <a:cubicBezTo>
                    <a:pt x="33020" y="1031154"/>
                    <a:pt x="33020" y="1039751"/>
                    <a:pt x="39370" y="1050483"/>
                  </a:cubicBezTo>
                  <a:cubicBezTo>
                    <a:pt x="45720" y="1054293"/>
                    <a:pt x="123044" y="1054293"/>
                    <a:pt x="167881" y="1055563"/>
                  </a:cubicBezTo>
                  <a:cubicBezTo>
                    <a:pt x="242608" y="1056833"/>
                    <a:pt x="309863" y="1056833"/>
                    <a:pt x="377118" y="1056833"/>
                  </a:cubicBezTo>
                  <a:cubicBezTo>
                    <a:pt x="608773" y="1054293"/>
                    <a:pt x="832956" y="1055563"/>
                    <a:pt x="1064611" y="1056833"/>
                  </a:cubicBezTo>
                  <a:cubicBezTo>
                    <a:pt x="1176702" y="1056833"/>
                    <a:pt x="1296266" y="1056833"/>
                    <a:pt x="1408358" y="1058103"/>
                  </a:cubicBezTo>
                  <a:cubicBezTo>
                    <a:pt x="1527921" y="1059373"/>
                    <a:pt x="1654958" y="1064453"/>
                    <a:pt x="1774522" y="1060643"/>
                  </a:cubicBezTo>
                  <a:cubicBezTo>
                    <a:pt x="1998705" y="1054293"/>
                    <a:pt x="2237833" y="1058103"/>
                    <a:pt x="2462015" y="1058103"/>
                  </a:cubicBezTo>
                  <a:cubicBezTo>
                    <a:pt x="2611470" y="1058103"/>
                    <a:pt x="2760925" y="1061913"/>
                    <a:pt x="2910380" y="1061913"/>
                  </a:cubicBezTo>
                  <a:cubicBezTo>
                    <a:pt x="3037417" y="1061913"/>
                    <a:pt x="3171927" y="1061913"/>
                    <a:pt x="3298963" y="1060643"/>
                  </a:cubicBezTo>
                  <a:cubicBezTo>
                    <a:pt x="3904256" y="1059373"/>
                    <a:pt x="4502076" y="1058103"/>
                    <a:pt x="5099896" y="1060643"/>
                  </a:cubicBezTo>
                  <a:cubicBezTo>
                    <a:pt x="5339024" y="1061913"/>
                    <a:pt x="5578153" y="1059373"/>
                    <a:pt x="5817281" y="1059373"/>
                  </a:cubicBezTo>
                  <a:cubicBezTo>
                    <a:pt x="6048936" y="1058103"/>
                    <a:pt x="6280591" y="1054293"/>
                    <a:pt x="6512246" y="1058103"/>
                  </a:cubicBezTo>
                  <a:cubicBezTo>
                    <a:pt x="6743902" y="1061913"/>
                    <a:pt x="6983030" y="1059373"/>
                    <a:pt x="7214685" y="1063183"/>
                  </a:cubicBezTo>
                  <a:cubicBezTo>
                    <a:pt x="7453812" y="1066993"/>
                    <a:pt x="7692941" y="1061913"/>
                    <a:pt x="7932069" y="1061913"/>
                  </a:cubicBezTo>
                  <a:cubicBezTo>
                    <a:pt x="8163724" y="1061913"/>
                    <a:pt x="8402852" y="1061913"/>
                    <a:pt x="8634508" y="1063183"/>
                  </a:cubicBezTo>
                  <a:cubicBezTo>
                    <a:pt x="8866163" y="1060643"/>
                    <a:pt x="9082873" y="1058103"/>
                    <a:pt x="9205687" y="1058103"/>
                  </a:cubicBezTo>
                  <a:close/>
                </a:path>
              </a:pathLst>
            </a:custGeom>
            <a:solidFill>
              <a:srgbClr val="F5AA49"/>
            </a:solidFill>
          </p:spPr>
        </p:sp>
      </p:grpSp>
      <p:sp>
        <p:nvSpPr>
          <p:cNvPr id="7" name="TextBox 7"/>
          <p:cNvSpPr txBox="1"/>
          <p:nvPr/>
        </p:nvSpPr>
        <p:spPr>
          <a:xfrm>
            <a:off x="4854455" y="3108544"/>
            <a:ext cx="9176162" cy="3575466"/>
          </a:xfrm>
          <a:prstGeom prst="rect">
            <a:avLst/>
          </a:prstGeom>
        </p:spPr>
        <p:txBody>
          <a:bodyPr wrap="square" lIns="0" tIns="0" rIns="0" bIns="0" rtlCol="0" anchor="t">
            <a:spAutoFit/>
          </a:bodyPr>
          <a:lstStyle/>
          <a:p>
            <a:pPr algn="ctr">
              <a:lnSpc>
                <a:spcPct val="150000"/>
              </a:lnSpc>
            </a:pPr>
            <a:r>
              <a:rPr lang="vi-VN" sz="9600" b="1" dirty="0">
                <a:solidFill>
                  <a:srgbClr val="642615"/>
                </a:solidFill>
              </a:rPr>
              <a:t>TRÒ CHƠI</a:t>
            </a:r>
          </a:p>
          <a:p>
            <a:pPr algn="ctr">
              <a:lnSpc>
                <a:spcPct val="150000"/>
              </a:lnSpc>
            </a:pPr>
            <a:r>
              <a:rPr lang="vi-VN" sz="6600" b="1" dirty="0">
                <a:solidFill>
                  <a:srgbClr val="642615"/>
                </a:solidFill>
              </a:rPr>
              <a:t>THEO DÒNG LỊCH SỬ</a:t>
            </a:r>
            <a:endParaRPr lang="en-US" sz="6600" b="1" dirty="0">
              <a:solidFill>
                <a:srgbClr val="642615"/>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96278" y="8094972"/>
            <a:ext cx="3567960" cy="32436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19438" flipH="1">
            <a:off x="15711364" y="-886034"/>
            <a:ext cx="3796965" cy="3451786"/>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33627">
            <a:off x="15385606" y="8871193"/>
            <a:ext cx="3275927" cy="1262721"/>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660956">
            <a:off x="-869246" y="363978"/>
            <a:ext cx="4394521" cy="20294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33074" y="207455"/>
            <a:ext cx="17873089" cy="9872089"/>
          </a:xfrm>
          <a:prstGeom prst="rect">
            <a:avLst/>
          </a:prstGeom>
          <a:solidFill>
            <a:srgbClr val="FDFEE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8"/>
          <p:cNvSpPr txBox="1"/>
          <p:nvPr/>
        </p:nvSpPr>
        <p:spPr>
          <a:xfrm>
            <a:off x="1071909" y="1787724"/>
            <a:ext cx="8321255" cy="46166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43270E"/>
              </a:solidFill>
              <a:effectLst/>
              <a:uLnTx/>
              <a:uFillTx/>
              <a:latin typeface="Old Standard Italics"/>
              <a:ea typeface="+mn-ea"/>
              <a:cs typeface="+mn-cs"/>
            </a:endParaRPr>
          </a:p>
        </p:txBody>
      </p:sp>
      <p:sp>
        <p:nvSpPr>
          <p:cNvPr id="19" name="Rectangle 18">
            <a:extLst>
              <a:ext uri="{FF2B5EF4-FFF2-40B4-BE49-F238E27FC236}">
                <a16:creationId xmlns:a16="http://schemas.microsoft.com/office/drawing/2014/main" id="{FD0392C5-9265-49EE-9C58-24F874971A1F}"/>
              </a:ext>
            </a:extLst>
          </p:cNvPr>
          <p:cNvSpPr/>
          <p:nvPr/>
        </p:nvSpPr>
        <p:spPr>
          <a:xfrm>
            <a:off x="268933" y="559954"/>
            <a:ext cx="9927205" cy="646331"/>
          </a:xfrm>
          <a:prstGeom prst="rect">
            <a:avLst/>
          </a:prstGeom>
        </p:spPr>
        <p:txBody>
          <a:bodyPr wrap="none">
            <a:spAutoFit/>
          </a:bodyPr>
          <a:lstStyle/>
          <a:p>
            <a:pPr marL="0" marR="107128" lvl="0" indent="0" algn="just" defTabSz="914400" rtl="0" eaLnBrk="1" fontAlgn="auto" latinLnBrk="0" hangingPunct="1">
              <a:lnSpc>
                <a:spcPct val="100000"/>
              </a:lnSpc>
              <a:spcBef>
                <a:spcPts val="0"/>
              </a:spcBef>
              <a:spcAft>
                <a:spcPts val="0"/>
              </a:spcAft>
              <a:buClrTx/>
              <a:buSzPts val="1400"/>
              <a:buFontTx/>
              <a:buNone/>
              <a:tabLst>
                <a:tab pos="302814" algn="l"/>
              </a:tabLst>
              <a:defRPr/>
            </a:pPr>
            <a:r>
              <a:rPr kumimoji="0" lang="en-US" sz="3600" b="1" i="0" u="none" strike="noStrike" kern="1200" cap="none" spc="-4"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sz="3600" b="1" i="0" u="none" strike="noStrike" kern="1200" cap="none" spc="-4"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en-US" sz="3600" b="1" i="0" u="none" strike="noStrike" kern="1200" cap="none" spc="154"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tượng</a:t>
            </a:r>
            <a:r>
              <a:rPr kumimoji="0" lang="en-US" sz="3600" b="1" i="0" u="none" strike="noStrike" kern="1200" cap="none" spc="157"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người</a:t>
            </a:r>
            <a:r>
              <a:rPr kumimoji="0" lang="en-US" sz="3600" b="1" i="0" u="none" strike="noStrike" kern="1200" cap="none" spc="157"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anh</a:t>
            </a:r>
            <a:r>
              <a:rPr kumimoji="0" lang="en-US" sz="3600" b="1" i="0" u="none" strike="noStrike" kern="1200" cap="none" spc="154"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hùng</a:t>
            </a:r>
            <a:r>
              <a:rPr kumimoji="0" lang="en-US" sz="3600" b="1" i="0" u="none" strike="noStrike" kern="1200" cap="none" spc="97"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Nguyễn</a:t>
            </a:r>
            <a:r>
              <a:rPr kumimoji="0" lang="en-US" sz="3600" b="1" i="0" u="none" strike="noStrike" kern="1200" cap="none" spc="-11"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Huệ</a:t>
            </a:r>
            <a:endParaRPr kumimoji="0" lang="en-US" sz="24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17804455-0070-4F8B-BE3F-18C9631AE006}"/>
              </a:ext>
            </a:extLst>
          </p:cNvPr>
          <p:cNvSpPr txBox="1"/>
          <p:nvPr/>
        </p:nvSpPr>
        <p:spPr>
          <a:xfrm>
            <a:off x="457200" y="1574472"/>
            <a:ext cx="17297399" cy="7971413"/>
          </a:xfrm>
          <a:prstGeom prst="rect">
            <a:avLst/>
          </a:prstGeom>
          <a:solidFill>
            <a:schemeClr val="accent6">
              <a:lumMod val="40000"/>
              <a:lumOff val="60000"/>
            </a:schemeClr>
          </a:solidFill>
          <a:ln>
            <a:solidFill>
              <a:schemeClr val="accent1"/>
            </a:solidFill>
          </a:ln>
        </p:spPr>
        <p:txBody>
          <a:bodyPr wrap="square">
            <a:spAutoFit/>
          </a:bodyPr>
          <a:lstStyle/>
          <a:p>
            <a:pPr algn="just"/>
            <a:r>
              <a:rPr lang="vi-VN" sz="3200" i="1" dirty="0">
                <a:solidFill>
                  <a:srgbClr val="333333"/>
                </a:solidFill>
              </a:rPr>
              <a:t> Quân Thanh sang xâm lấn nước ta, hiện ở Thăng Long, các ngươi đã biết chưa? </a:t>
            </a:r>
            <a:r>
              <a:rPr lang="vi-VN" sz="3200" i="1" dirty="0">
                <a:solidFill>
                  <a:srgbClr val="FF0000"/>
                </a:solidFill>
              </a:rPr>
              <a:t>Trong khoảng vũ trụ, đất nào sao ấy, đều đã phân biệt rõ ràng, phương Nam, phương Bắc chia nhau mà cai trị.</a:t>
            </a:r>
            <a:r>
              <a:rPr lang="vi-VN" sz="3200" i="1" dirty="0">
                <a:solidFill>
                  <a:srgbClr val="333333"/>
                </a:solidFill>
              </a:rPr>
              <a:t> </a:t>
            </a:r>
            <a:r>
              <a:rPr lang="vi-VN" sz="3200" i="1" dirty="0">
                <a:solidFill>
                  <a:srgbClr val="0000FF"/>
                </a:solidFill>
              </a:rPr>
              <a:t>Người phương Bắc không phải nòi giống nước ta, bụng dạ ắt khác. Từ đời nhà Hán đến nay, chúng đã mấy phen cướp bóc nước ta, giết hại nhân dân, vơ vét của cải, người mình không thể chịu nổi, ai cũng muốn đuổi chúng đi</a:t>
            </a:r>
            <a:r>
              <a:rPr lang="vi-VN" sz="3200" i="1" dirty="0">
                <a:solidFill>
                  <a:srgbClr val="333333"/>
                </a:solidFill>
              </a:rPr>
              <a:t>. </a:t>
            </a:r>
            <a:r>
              <a:rPr lang="vi-VN" sz="3200" i="1" dirty="0">
                <a:solidFill>
                  <a:srgbClr val="FF0000"/>
                </a:solidFill>
              </a:rPr>
              <a:t>Đời Hán có Trưng Nữ Vương, đời Tống có Đinh Tiên Hoàng, Lê Đại Hành, đời Nguyên có Trần Hưng Đạo, đời Minh có Lê Thái Tổ, các ngài không nỡ ngồi nhìn chúng làm điều tàn bạo, nên đã thuận lòng người, dấy nghĩa quân, đều chỉ đánh một trận là thắng và đuổi được chúng về phương Bắc.</a:t>
            </a:r>
            <a:r>
              <a:rPr lang="vi-VN" sz="3200" i="1" dirty="0">
                <a:solidFill>
                  <a:schemeClr val="tx1"/>
                </a:solidFill>
              </a:rPr>
              <a:t> Ở các thời ấy, Bắc, Nam riêng phận, bờ cõi lặng yên, các vua truyền ngôi lâu dài. Từ đời nhà Đinh tới đây, dân ta không đến nỗi khổ như hồi nội thuộc xưa kia. </a:t>
            </a:r>
            <a:r>
              <a:rPr lang="vi-VN" sz="3200" i="1" dirty="0">
                <a:solidFill>
                  <a:srgbClr val="333333"/>
                </a:solidFill>
              </a:rPr>
              <a:t>Mọi việc lợi, hại, được, mất ấy đều là chuyện cũ rành rành của các triều đại trước. </a:t>
            </a:r>
            <a:r>
              <a:rPr lang="vi-VN" sz="3200" i="1" dirty="0">
                <a:solidFill>
                  <a:srgbClr val="FF0000"/>
                </a:solidFill>
              </a:rPr>
              <a:t>Nay người Thanh lại sang, mưu đồ lấy nước Nam ta đặt làm quận huyện, không biết trông gương mấy đời Tống, Nguyên, Minh ngày xưa. Vì vậy, ta phải kéo quân ra đánh đuổi chúng</a:t>
            </a:r>
            <a:r>
              <a:rPr lang="vi-VN" sz="3200" i="1" dirty="0">
                <a:solidFill>
                  <a:srgbClr val="333333"/>
                </a:solidFill>
              </a:rPr>
              <a:t>. </a:t>
            </a:r>
            <a:r>
              <a:rPr lang="vi-VN" sz="3200" i="1" dirty="0">
                <a:solidFill>
                  <a:srgbClr val="FF0000"/>
                </a:solidFill>
              </a:rPr>
              <a:t>Các ngươi đều là những kẻ có lương tri, lương năng, hãy nên cùng ta đồng tâm hiệp lực, để dựng nên công lớn. Chớ có quen theo thói cũ, ăn ở hai lòng, nếu như việc phát giác ra, sẽ bị giết chết ngay tức khắc, không tha một ai, chớ bảo là ta không nói trước!”</a:t>
            </a:r>
            <a:endParaRPr lang="en-US" sz="3200" i="1" dirty="0">
              <a:solidFill>
                <a:srgbClr val="FF0000"/>
              </a:solidFill>
            </a:endParaRPr>
          </a:p>
        </p:txBody>
      </p:sp>
    </p:spTree>
    <p:extLst>
      <p:ext uri="{BB962C8B-B14F-4D97-AF65-F5344CB8AC3E}">
        <p14:creationId xmlns:p14="http://schemas.microsoft.com/office/powerpoint/2010/main" val="3438593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a:extLst>
              <a:ext uri="{FF2B5EF4-FFF2-40B4-BE49-F238E27FC236}">
                <a16:creationId xmlns:a16="http://schemas.microsoft.com/office/drawing/2014/main" id="{B0D8990D-BBF5-4A88-B139-F41E9B7A4B4A}"/>
              </a:ext>
            </a:extLst>
          </p:cNvPr>
          <p:cNvSpPr txBox="1">
            <a:spLocks noChangeArrowheads="1"/>
          </p:cNvSpPr>
          <p:nvPr/>
        </p:nvSpPr>
        <p:spPr bwMode="auto">
          <a:xfrm>
            <a:off x="914400" y="850017"/>
            <a:ext cx="16002000" cy="86485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371600" fontAlgn="base">
              <a:spcBef>
                <a:spcPct val="0"/>
              </a:spcBef>
              <a:spcAft>
                <a:spcPct val="0"/>
              </a:spcAft>
              <a:buNone/>
            </a:pPr>
            <a:r>
              <a:rPr lang="vi-VN" altLang="en-US" sz="4400" i="1" dirty="0">
                <a:solidFill>
                  <a:srgbClr val="000000"/>
                </a:solidFill>
                <a:cs typeface="Arial" panose="020B0604020202020204" pitchFamily="34" charset="0"/>
              </a:rPr>
              <a:t> </a:t>
            </a:r>
            <a:r>
              <a:rPr lang="en-US" altLang="en-US" sz="4400" i="1" dirty="0">
                <a:solidFill>
                  <a:srgbClr val="000000"/>
                </a:solidFill>
                <a:cs typeface="Arial" panose="020B0604020202020204" pitchFamily="34" charset="0"/>
              </a:rPr>
              <a:t>   … “ </a:t>
            </a:r>
            <a:r>
              <a:rPr lang="vi-VN" altLang="en-US" b="1" dirty="0">
                <a:solidFill>
                  <a:srgbClr val="0000FF"/>
                </a:solidFill>
                <a:cs typeface="Arial" panose="020B0604020202020204" pitchFamily="34" charset="0"/>
              </a:rPr>
              <a:t>Quân Thanh sang xâm lấn nước ta, hiện ở Thăng Long</a:t>
            </a:r>
            <a:r>
              <a:rPr lang="en-US" altLang="en-US" b="1" dirty="0">
                <a:solidFill>
                  <a:srgbClr val="0000FF"/>
                </a:solidFill>
                <a:cs typeface="Arial" panose="020B0604020202020204" pitchFamily="34" charset="0"/>
              </a:rPr>
              <a:t>,</a:t>
            </a:r>
            <a:r>
              <a:rPr lang="vi-VN" altLang="en-US" b="1" dirty="0">
                <a:solidFill>
                  <a:srgbClr val="0000FF"/>
                </a:solidFill>
                <a:cs typeface="Arial" panose="020B0604020202020204" pitchFamily="34" charset="0"/>
              </a:rPr>
              <a:t> các ngươi đã biết chưa?</a:t>
            </a:r>
            <a:r>
              <a:rPr lang="vi-VN" altLang="en-US" dirty="0">
                <a:solidFill>
                  <a:srgbClr val="0000FF"/>
                </a:solidFill>
                <a:cs typeface="Arial" panose="020B0604020202020204" pitchFamily="34" charset="0"/>
              </a:rPr>
              <a:t> </a:t>
            </a:r>
            <a:r>
              <a:rPr lang="vi-VN" altLang="en-US" dirty="0">
                <a:solidFill>
                  <a:srgbClr val="000000"/>
                </a:solidFill>
                <a:cs typeface="Arial" panose="020B0604020202020204" pitchFamily="34" charset="0"/>
              </a:rPr>
              <a:t>Trong khoảng vũ trụ</a:t>
            </a:r>
            <a:r>
              <a:rPr lang="en-US" altLang="en-US" dirty="0">
                <a:solidFill>
                  <a:srgbClr val="000000"/>
                </a:solidFill>
                <a:cs typeface="Arial" panose="020B0604020202020204" pitchFamily="34" charset="0"/>
              </a:rPr>
              <a:t>,</a:t>
            </a:r>
            <a:r>
              <a:rPr lang="vi-VN" altLang="en-US" dirty="0">
                <a:solidFill>
                  <a:srgbClr val="000000"/>
                </a:solidFill>
                <a:cs typeface="Arial" panose="020B0604020202020204" pitchFamily="34" charset="0"/>
              </a:rPr>
              <a:t> đất nào sao ấy, đều đã phân biệt rõ ràng, phương Nam, phương Bắc chia nhau mà cai trị. Người phương Bắc không phải nòi giống nước ta, bụng dạ ắt khác. Từ đời nhà Hán đến nay, chúng đã mấy phen cướp bóc nước ta, giết hại nhân dân, vơ vét của cải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người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mình</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không</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thể</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chịu</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nổi</a:t>
            </a:r>
            <a:r>
              <a:rPr lang="en-US" altLang="en-US" dirty="0">
                <a:solidFill>
                  <a:srgbClr val="000000"/>
                </a:solidFill>
                <a:cs typeface="Arial" panose="020B0604020202020204" pitchFamily="34" charset="0"/>
              </a:rPr>
              <a:t>, ai </a:t>
            </a:r>
            <a:r>
              <a:rPr lang="en-US" altLang="en-US" dirty="0" err="1">
                <a:solidFill>
                  <a:srgbClr val="000000"/>
                </a:solidFill>
                <a:cs typeface="Arial" panose="020B0604020202020204" pitchFamily="34" charset="0"/>
              </a:rPr>
              <a:t>cũng</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muốn</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đuổi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chúng</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đi</a:t>
            </a:r>
            <a:r>
              <a:rPr lang="en-US" altLang="en-US" dirty="0">
                <a:solidFill>
                  <a:srgbClr val="000000"/>
                </a:solidFill>
                <a:cs typeface="Arial" panose="020B0604020202020204" pitchFamily="34" charset="0"/>
              </a:rPr>
              <a:t>.</a:t>
            </a:r>
            <a:r>
              <a:rPr lang="vi-VN" altLang="en-US" dirty="0">
                <a:solidFill>
                  <a:srgbClr val="000000"/>
                </a:solidFill>
                <a:cs typeface="Arial" panose="020B0604020202020204" pitchFamily="34" charset="0"/>
              </a:rPr>
              <a:t> Đời Hán có Trưng Nữ Vương, đời Tống có Đinh Tiên Hoàng, Lê Đại Hành, đời Nguyên có Trần Hưng Đạo, đời Minh có Lê Thái Tổ,</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các</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ngài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không</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nỡ</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ngồi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nhìn</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chúng</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làm</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điều</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tàn</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bạo</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nên</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đã</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thuận</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lòng</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người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dấy</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nghĩa</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quân</a:t>
            </a:r>
            <a:r>
              <a:rPr lang="en-US" altLang="en-US" dirty="0">
                <a:solidFill>
                  <a:srgbClr val="000000"/>
                </a:solidFill>
                <a:cs typeface="Arial" panose="020B0604020202020204" pitchFamily="34" charset="0"/>
              </a:rPr>
              <a:t>,</a:t>
            </a:r>
            <a:r>
              <a:rPr lang="vi-VN" altLang="en-US" dirty="0">
                <a:solidFill>
                  <a:srgbClr val="000000"/>
                </a:solidFill>
                <a:cs typeface="Arial" panose="020B0604020202020204" pitchFamily="34" charset="0"/>
              </a:rPr>
              <a:t> đều chỉ đánh một trận là thắng và đuổi được chúng về phương Bắc</a:t>
            </a:r>
            <a:r>
              <a:rPr lang="en-US" altLang="en-US" dirty="0">
                <a:solidFill>
                  <a:srgbClr val="000000"/>
                </a:solidFill>
                <a:cs typeface="Arial" panose="020B0604020202020204" pitchFamily="34" charset="0"/>
              </a:rPr>
              <a:t>. Ở </a:t>
            </a:r>
            <a:r>
              <a:rPr lang="en-US" altLang="en-US" dirty="0" err="1">
                <a:solidFill>
                  <a:srgbClr val="000000"/>
                </a:solidFill>
                <a:cs typeface="Arial" panose="020B0604020202020204" pitchFamily="34" charset="0"/>
              </a:rPr>
              <a:t>các</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thời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ấy</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Bắc</a:t>
            </a:r>
            <a:r>
              <a:rPr lang="en-US" altLang="en-US" dirty="0">
                <a:solidFill>
                  <a:srgbClr val="000000"/>
                </a:solidFill>
                <a:cs typeface="Arial" panose="020B0604020202020204" pitchFamily="34" charset="0"/>
              </a:rPr>
              <a:t>, Nam </a:t>
            </a:r>
            <a:r>
              <a:rPr lang="en-US" altLang="en-US" dirty="0" err="1">
                <a:solidFill>
                  <a:srgbClr val="000000"/>
                </a:solidFill>
                <a:cs typeface="Arial" panose="020B0604020202020204" pitchFamily="34" charset="0"/>
              </a:rPr>
              <a:t>riêng</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phận</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bờ</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cõi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lặng</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yên</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các</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vua</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truyền</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ngôi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lâu</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dài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Từ</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đời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nhà</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Đinh</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tới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đây</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dân</a:t>
            </a:r>
            <a:r>
              <a:rPr lang="en-US" altLang="en-US" dirty="0">
                <a:solidFill>
                  <a:srgbClr val="000000"/>
                </a:solidFill>
                <a:cs typeface="Arial" panose="020B0604020202020204" pitchFamily="34" charset="0"/>
              </a:rPr>
              <a:t> ta </a:t>
            </a:r>
            <a:r>
              <a:rPr lang="en-US" altLang="en-US" dirty="0" err="1">
                <a:solidFill>
                  <a:srgbClr val="000000"/>
                </a:solidFill>
                <a:cs typeface="Arial" panose="020B0604020202020204" pitchFamily="34" charset="0"/>
              </a:rPr>
              <a:t>không</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đến</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nỗi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khổ</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như</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hồi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nội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thuộc</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xưa</a:t>
            </a:r>
            <a:r>
              <a:rPr lang="en-US" altLang="en-US" dirty="0">
                <a:solidFill>
                  <a:srgbClr val="000000"/>
                </a:solidFill>
                <a:cs typeface="Arial" panose="020B0604020202020204" pitchFamily="34" charset="0"/>
              </a:rPr>
              <a:t> kia. </a:t>
            </a:r>
            <a:r>
              <a:rPr lang="en-US" altLang="en-US" dirty="0" err="1">
                <a:solidFill>
                  <a:srgbClr val="000000"/>
                </a:solidFill>
                <a:cs typeface="Arial" panose="020B0604020202020204" pitchFamily="34" charset="0"/>
              </a:rPr>
              <a:t>Mọi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việc</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lợi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hại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được</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mất</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ấy</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đều</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là</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chuyện</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cũ</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rành</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rành</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của</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các</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triều</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đại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trước</a:t>
            </a:r>
            <a:r>
              <a:rPr lang="en-US" altLang="en-US" dirty="0">
                <a:solidFill>
                  <a:srgbClr val="000000"/>
                </a:solidFill>
                <a:cs typeface="Arial" panose="020B0604020202020204" pitchFamily="34" charset="0"/>
              </a:rPr>
              <a:t>. Nay </a:t>
            </a:r>
            <a:r>
              <a:rPr lang="en-US" altLang="en-US" dirty="0" err="1">
                <a:solidFill>
                  <a:srgbClr val="000000"/>
                </a:solidFill>
                <a:cs typeface="Arial" panose="020B0604020202020204" pitchFamily="34" charset="0"/>
              </a:rPr>
              <a:t>người</a:t>
            </a:r>
            <a:r>
              <a:rPr lang="en-US" altLang="en-US" dirty="0">
                <a:solidFill>
                  <a:srgbClr val="000000"/>
                </a:solidFill>
                <a:cs typeface="Arial" panose="020B0604020202020204" pitchFamily="34" charset="0"/>
              </a:rPr>
              <a:t> Thanh </a:t>
            </a:r>
            <a:r>
              <a:rPr lang="en-US" altLang="en-US" dirty="0" err="1">
                <a:solidFill>
                  <a:srgbClr val="000000"/>
                </a:solidFill>
                <a:cs typeface="Arial" panose="020B0604020202020204" pitchFamily="34" charset="0"/>
              </a:rPr>
              <a:t>lại</a:t>
            </a:r>
            <a:r>
              <a:rPr lang="en-US" altLang="en-US" dirty="0">
                <a:solidFill>
                  <a:srgbClr val="000000"/>
                </a:solidFill>
                <a:cs typeface="Arial" panose="020B0604020202020204" pitchFamily="34" charset="0"/>
              </a:rPr>
              <a:t> sang, </a:t>
            </a:r>
            <a:r>
              <a:rPr lang="en-US" altLang="en-US" dirty="0" err="1">
                <a:solidFill>
                  <a:srgbClr val="000000"/>
                </a:solidFill>
                <a:cs typeface="Arial" panose="020B0604020202020204" pitchFamily="34" charset="0"/>
              </a:rPr>
              <a:t>mưu</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đồ</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lấy</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nước</a:t>
            </a:r>
            <a:r>
              <a:rPr lang="en-US" altLang="en-US" dirty="0">
                <a:solidFill>
                  <a:srgbClr val="000000"/>
                </a:solidFill>
                <a:cs typeface="Arial" panose="020B0604020202020204" pitchFamily="34" charset="0"/>
              </a:rPr>
              <a:t> Nam ta </a:t>
            </a:r>
            <a:r>
              <a:rPr lang="en-US" altLang="en-US" dirty="0" err="1">
                <a:solidFill>
                  <a:srgbClr val="000000"/>
                </a:solidFill>
                <a:cs typeface="Arial" panose="020B0604020202020204" pitchFamily="34" charset="0"/>
              </a:rPr>
              <a:t>đặt</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làm</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quận</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huyện</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không</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biết</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trông</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gương</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đời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Tống</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Nguyên</a:t>
            </a:r>
            <a:r>
              <a:rPr lang="en-US" altLang="en-US" dirty="0">
                <a:solidFill>
                  <a:srgbClr val="000000"/>
                </a:solidFill>
                <a:cs typeface="Arial" panose="020B0604020202020204" pitchFamily="34" charset="0"/>
              </a:rPr>
              <a:t>, Minh </a:t>
            </a:r>
            <a:r>
              <a:rPr lang="en-US" altLang="en-US" dirty="0" err="1">
                <a:solidFill>
                  <a:srgbClr val="000000"/>
                </a:solidFill>
                <a:cs typeface="Arial" panose="020B0604020202020204" pitchFamily="34" charset="0"/>
              </a:rPr>
              <a:t>ngày</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xưa</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Vì</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vậy</a:t>
            </a:r>
            <a:r>
              <a:rPr lang="en-US" altLang="en-US" dirty="0">
                <a:solidFill>
                  <a:srgbClr val="000000"/>
                </a:solidFill>
                <a:cs typeface="Arial" panose="020B0604020202020204" pitchFamily="34" charset="0"/>
              </a:rPr>
              <a:t> ta </a:t>
            </a:r>
            <a:r>
              <a:rPr lang="en-US" altLang="en-US" dirty="0" err="1">
                <a:solidFill>
                  <a:srgbClr val="000000"/>
                </a:solidFill>
                <a:cs typeface="Arial" panose="020B0604020202020204" pitchFamily="34" charset="0"/>
              </a:rPr>
              <a:t>phải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kéo</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quân</a:t>
            </a:r>
            <a:r>
              <a:rPr lang="en-US" altLang="en-US" dirty="0">
                <a:solidFill>
                  <a:srgbClr val="000000"/>
                </a:solidFill>
                <a:cs typeface="Arial" panose="020B0604020202020204" pitchFamily="34" charset="0"/>
              </a:rPr>
              <a:t> ra </a:t>
            </a:r>
            <a:r>
              <a:rPr lang="en-US" altLang="en-US" dirty="0" err="1">
                <a:solidFill>
                  <a:srgbClr val="000000"/>
                </a:solidFill>
                <a:cs typeface="Arial" panose="020B0604020202020204" pitchFamily="34" charset="0"/>
              </a:rPr>
              <a:t>đánh</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đuổi</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chúng</a:t>
            </a:r>
            <a:r>
              <a:rPr lang="en-US" altLang="en-US" dirty="0">
                <a:solidFill>
                  <a:srgbClr val="000000"/>
                </a:solidFill>
                <a:cs typeface="Arial" panose="020B0604020202020204" pitchFamily="34" charset="0"/>
              </a:rPr>
              <a:t>. </a:t>
            </a:r>
            <a:r>
              <a:rPr lang="vi-VN" altLang="en-US" dirty="0">
                <a:solidFill>
                  <a:srgbClr val="000000"/>
                </a:solidFill>
                <a:cs typeface="Arial" panose="020B0604020202020204" pitchFamily="34" charset="0"/>
              </a:rPr>
              <a:t>Các ngươi đều là những kẻ có lương tri, lương năng, hãy nên cùng ta đồng tâm hiệp lực, để dựng nên công lớn. Chớ có quen theo thói cũ, ăn ở hai lòng, nếu như việc phát giác ra, sẽ bị giết chết ngay tức khắc, không tha một ai, chớ bảo là ta không nói trước</a:t>
            </a:r>
            <a:r>
              <a:rPr lang="en-US" altLang="en-US" dirty="0">
                <a:solidFill>
                  <a:srgbClr val="000000"/>
                </a:solidFill>
                <a:cs typeface="Arial" panose="020B0604020202020204" pitchFamily="34" charset="0"/>
              </a:rPr>
              <a:t>!”</a:t>
            </a:r>
            <a:endParaRPr lang="vi-VN" altLang="en-US" dirty="0">
              <a:solidFill>
                <a:srgbClr val="000000"/>
              </a:solidFill>
              <a:cs typeface="Arial" panose="020B0604020202020204" pitchFamily="34" charset="0"/>
            </a:endParaRPr>
          </a:p>
        </p:txBody>
      </p:sp>
      <p:cxnSp>
        <p:nvCxnSpPr>
          <p:cNvPr id="3" name="Straight Connector 2">
            <a:extLst>
              <a:ext uri="{FF2B5EF4-FFF2-40B4-BE49-F238E27FC236}">
                <a16:creationId xmlns:a16="http://schemas.microsoft.com/office/drawing/2014/main" id="{42CE69F3-8CE6-4915-A554-213FE9A0DF68}"/>
              </a:ext>
            </a:extLst>
          </p:cNvPr>
          <p:cNvCxnSpPr/>
          <p:nvPr/>
        </p:nvCxnSpPr>
        <p:spPr>
          <a:xfrm>
            <a:off x="3276600" y="1550225"/>
            <a:ext cx="9525" cy="5762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AutoShape 36" descr="Bouquet">
            <a:extLst>
              <a:ext uri="{FF2B5EF4-FFF2-40B4-BE49-F238E27FC236}">
                <a16:creationId xmlns:a16="http://schemas.microsoft.com/office/drawing/2014/main" id="{E220AA42-4317-4D6E-A2BD-44F2DF4D8F76}"/>
              </a:ext>
            </a:extLst>
          </p:cNvPr>
          <p:cNvSpPr>
            <a:spLocks noChangeArrowheads="1"/>
          </p:cNvSpPr>
          <p:nvPr/>
        </p:nvSpPr>
        <p:spPr bwMode="auto">
          <a:xfrm>
            <a:off x="4229100" y="1714500"/>
            <a:ext cx="10287000" cy="2743200"/>
          </a:xfrm>
          <a:prstGeom prst="horizontalScroll">
            <a:avLst>
              <a:gd name="adj" fmla="val 12500"/>
            </a:avLst>
          </a:prstGeom>
          <a:solidFill>
            <a:srgbClr val="FFC000"/>
          </a:solidFill>
          <a:ln w="34925">
            <a:solidFill>
              <a:schemeClr val="tx1"/>
            </a:solidFill>
            <a:round/>
            <a:headEnd/>
            <a:tailEnd/>
          </a:ln>
          <a:effectLst/>
        </p:spPr>
        <p:txBody>
          <a:bodyPr wrap="none" anchor="ctr"/>
          <a:lstStyle/>
          <a:p>
            <a:pPr defTabSz="1371600" eaLnBrk="0" fontAlgn="base" hangingPunct="0">
              <a:spcBef>
                <a:spcPct val="0"/>
              </a:spcBef>
              <a:spcAft>
                <a:spcPct val="0"/>
              </a:spcAft>
              <a:defRPr/>
            </a:pPr>
            <a:endParaRPr lang="vi-VN" sz="3200" dirty="0">
              <a:solidFill>
                <a:srgbClr val="000000"/>
              </a:solidFill>
              <a:latin typeface="Arial"/>
            </a:endParaRPr>
          </a:p>
          <a:p>
            <a:pPr algn="ctr" defTabSz="1371600" eaLnBrk="0" fontAlgn="base" hangingPunct="0">
              <a:spcBef>
                <a:spcPct val="0"/>
              </a:spcBef>
              <a:spcAft>
                <a:spcPct val="0"/>
              </a:spcAft>
              <a:defRPr/>
            </a:pPr>
            <a:r>
              <a:rPr lang="en-US" sz="3200" b="1" dirty="0" err="1">
                <a:solidFill>
                  <a:srgbClr val="000000"/>
                </a:solidFill>
                <a:latin typeface="Arial"/>
              </a:rPr>
              <a:t>Thông</a:t>
            </a:r>
            <a:r>
              <a:rPr lang="en-US" sz="3200" b="1" dirty="0">
                <a:solidFill>
                  <a:srgbClr val="000000"/>
                </a:solidFill>
                <a:latin typeface="Arial"/>
              </a:rPr>
              <a:t> </a:t>
            </a:r>
            <a:r>
              <a:rPr lang="en-US" sz="3200" b="1" dirty="0" err="1">
                <a:solidFill>
                  <a:srgbClr val="000000"/>
                </a:solidFill>
                <a:latin typeface="Arial"/>
              </a:rPr>
              <a:t>báo</a:t>
            </a:r>
            <a:r>
              <a:rPr lang="en-US" sz="3200" b="1" dirty="0">
                <a:solidFill>
                  <a:srgbClr val="000000"/>
                </a:solidFill>
                <a:latin typeface="Arial"/>
              </a:rPr>
              <a:t> </a:t>
            </a:r>
            <a:r>
              <a:rPr lang="en-US" sz="3200" b="1" dirty="0" err="1">
                <a:solidFill>
                  <a:srgbClr val="000000"/>
                </a:solidFill>
                <a:latin typeface="Arial"/>
              </a:rPr>
              <a:t>đất</a:t>
            </a:r>
            <a:r>
              <a:rPr lang="en-US" sz="3200" b="1" dirty="0">
                <a:solidFill>
                  <a:srgbClr val="000000"/>
                </a:solidFill>
                <a:latin typeface="Arial"/>
              </a:rPr>
              <a:t> </a:t>
            </a:r>
            <a:r>
              <a:rPr lang="en-US" sz="3200" b="1" dirty="0" err="1">
                <a:solidFill>
                  <a:srgbClr val="000000"/>
                </a:solidFill>
                <a:latin typeface="Arial"/>
              </a:rPr>
              <a:t>nước</a:t>
            </a:r>
            <a:r>
              <a:rPr lang="en-US" sz="3200" b="1" dirty="0">
                <a:solidFill>
                  <a:srgbClr val="000000"/>
                </a:solidFill>
                <a:latin typeface="Arial"/>
              </a:rPr>
              <a:t> </a:t>
            </a:r>
            <a:r>
              <a:rPr lang="en-US" sz="3200" b="1" dirty="0" err="1">
                <a:solidFill>
                  <a:srgbClr val="000000"/>
                </a:solidFill>
                <a:latin typeface="Arial"/>
              </a:rPr>
              <a:t>lâm</a:t>
            </a:r>
            <a:r>
              <a:rPr lang="en-US" sz="3200" b="1" dirty="0">
                <a:solidFill>
                  <a:srgbClr val="000000"/>
                </a:solidFill>
                <a:latin typeface="Arial"/>
              </a:rPr>
              <a:t> </a:t>
            </a:r>
            <a:r>
              <a:rPr lang="en-US" sz="3200" b="1" dirty="0" err="1">
                <a:solidFill>
                  <a:srgbClr val="000000"/>
                </a:solidFill>
                <a:latin typeface="Arial"/>
              </a:rPr>
              <a:t>nguy</a:t>
            </a:r>
            <a:r>
              <a:rPr lang="en-US" sz="3200" b="1" dirty="0">
                <a:solidFill>
                  <a:srgbClr val="000000"/>
                </a:solidFill>
                <a:latin typeface="Arial"/>
              </a:rPr>
              <a:t> </a:t>
            </a:r>
            <a:r>
              <a:rPr lang="en-US" sz="3200" b="1" dirty="0" err="1">
                <a:solidFill>
                  <a:srgbClr val="000000"/>
                </a:solidFill>
                <a:latin typeface="Arial"/>
              </a:rPr>
              <a:t>có</a:t>
            </a:r>
            <a:r>
              <a:rPr lang="en-US" sz="3200" b="1" dirty="0">
                <a:solidFill>
                  <a:srgbClr val="000000"/>
                </a:solidFill>
                <a:latin typeface="Arial"/>
              </a:rPr>
              <a:t> </a:t>
            </a:r>
            <a:r>
              <a:rPr lang="en-US" sz="3200" b="1" dirty="0" err="1">
                <a:solidFill>
                  <a:srgbClr val="000000"/>
                </a:solidFill>
                <a:latin typeface="Arial"/>
              </a:rPr>
              <a:t>giặc</a:t>
            </a:r>
            <a:r>
              <a:rPr lang="en-US" sz="3200" b="1" dirty="0">
                <a:solidFill>
                  <a:srgbClr val="000000"/>
                </a:solidFill>
                <a:latin typeface="Arial"/>
              </a:rPr>
              <a:t> Thanh </a:t>
            </a:r>
            <a:endParaRPr lang="vi-VN" sz="3200" b="1" dirty="0">
              <a:solidFill>
                <a:srgbClr val="000000"/>
              </a:solidFill>
              <a:latin typeface="Arial"/>
            </a:endParaRPr>
          </a:p>
          <a:p>
            <a:pPr algn="ctr" defTabSz="1371600" eaLnBrk="0" fontAlgn="base" hangingPunct="0">
              <a:spcBef>
                <a:spcPct val="0"/>
              </a:spcBef>
              <a:spcAft>
                <a:spcPct val="0"/>
              </a:spcAft>
              <a:defRPr/>
            </a:pPr>
            <a:r>
              <a:rPr lang="en-US" sz="3200" b="1" dirty="0">
                <a:solidFill>
                  <a:srgbClr val="000000"/>
                </a:solidFill>
                <a:latin typeface="Arial"/>
              </a:rPr>
              <a:t>sang </a:t>
            </a:r>
            <a:r>
              <a:rPr lang="en-US" sz="3200" b="1" dirty="0" err="1">
                <a:solidFill>
                  <a:srgbClr val="000000"/>
                </a:solidFill>
                <a:latin typeface="Arial"/>
              </a:rPr>
              <a:t>xâm</a:t>
            </a:r>
            <a:r>
              <a:rPr lang="en-US" sz="3200" b="1" dirty="0">
                <a:solidFill>
                  <a:srgbClr val="000000"/>
                </a:solidFill>
                <a:latin typeface="Arial"/>
              </a:rPr>
              <a:t> </a:t>
            </a:r>
            <a:r>
              <a:rPr lang="en-US" sz="3200" b="1" dirty="0" err="1">
                <a:solidFill>
                  <a:srgbClr val="000000"/>
                </a:solidFill>
                <a:latin typeface="Arial"/>
              </a:rPr>
              <a:t>lược</a:t>
            </a:r>
            <a:r>
              <a:rPr lang="en-US" sz="3200" b="1" dirty="0">
                <a:solidFill>
                  <a:srgbClr val="000000"/>
                </a:solidFill>
                <a:latin typeface="Arial"/>
              </a:rPr>
              <a:t>.</a:t>
            </a:r>
            <a:endParaRPr lang="vi-VN" sz="3200" b="1" dirty="0">
              <a:solidFill>
                <a:srgbClr val="000000"/>
              </a:solidFill>
              <a:latin typeface="Arial"/>
            </a:endParaRPr>
          </a:p>
        </p:txBody>
      </p:sp>
      <p:pic>
        <p:nvPicPr>
          <p:cNvPr id="6" name="Picture 17" descr="Picture1">
            <a:extLst>
              <a:ext uri="{FF2B5EF4-FFF2-40B4-BE49-F238E27FC236}">
                <a16:creationId xmlns:a16="http://schemas.microsoft.com/office/drawing/2014/main" id="{51D30D23-4824-47D5-9746-B67DFB97B43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4812508" y="1971676"/>
            <a:ext cx="89058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
            <a:extLst>
              <a:ext uri="{FF2B5EF4-FFF2-40B4-BE49-F238E27FC236}">
                <a16:creationId xmlns:a16="http://schemas.microsoft.com/office/drawing/2014/main" id="{6786A9C6-DD19-427C-9FD0-1AB0CBF8BAD0}"/>
              </a:ext>
            </a:extLst>
          </p:cNvPr>
          <p:cNvSpPr txBox="1">
            <a:spLocks noChangeArrowheads="1"/>
          </p:cNvSpPr>
          <p:nvPr/>
        </p:nvSpPr>
        <p:spPr bwMode="auto">
          <a:xfrm>
            <a:off x="1143000" y="1083082"/>
            <a:ext cx="16002000" cy="76636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371600" fontAlgn="base">
              <a:spcBef>
                <a:spcPct val="0"/>
              </a:spcBef>
              <a:spcAft>
                <a:spcPct val="0"/>
              </a:spcAft>
              <a:buNone/>
            </a:pPr>
            <a:r>
              <a:rPr lang="vi-VN" altLang="en-US" sz="4200" i="1" dirty="0">
                <a:solidFill>
                  <a:srgbClr val="000000"/>
                </a:solidFill>
                <a:cs typeface="Arial" panose="020B0604020202020204" pitchFamily="34" charset="0"/>
              </a:rPr>
              <a:t> </a:t>
            </a:r>
            <a:r>
              <a:rPr lang="en-US" altLang="en-US" sz="4200" i="1" dirty="0">
                <a:solidFill>
                  <a:srgbClr val="000000"/>
                </a:solidFill>
                <a:cs typeface="Arial" panose="020B0604020202020204" pitchFamily="34" charset="0"/>
              </a:rPr>
              <a:t>    … “</a:t>
            </a:r>
            <a:r>
              <a:rPr lang="vi-VN" altLang="en-US" sz="3000" dirty="0">
                <a:solidFill>
                  <a:srgbClr val="000000"/>
                </a:solidFill>
                <a:cs typeface="Arial" panose="020B0604020202020204" pitchFamily="34" charset="0"/>
              </a:rPr>
              <a:t>Quân Thanh sang xâm lấn nước ta, hiện ở Thăng Long</a:t>
            </a:r>
            <a:r>
              <a:rPr lang="en-US" altLang="en-US" sz="3000" dirty="0">
                <a:solidFill>
                  <a:srgbClr val="000000"/>
                </a:solidFill>
                <a:cs typeface="Arial" panose="020B0604020202020204" pitchFamily="34" charset="0"/>
              </a:rPr>
              <a:t>,</a:t>
            </a:r>
            <a:r>
              <a:rPr lang="vi-VN" altLang="en-US" sz="3000" dirty="0">
                <a:solidFill>
                  <a:srgbClr val="000000"/>
                </a:solidFill>
                <a:cs typeface="Arial" panose="020B0604020202020204" pitchFamily="34" charset="0"/>
              </a:rPr>
              <a:t> các ngươi đã biết chưa? </a:t>
            </a:r>
            <a:r>
              <a:rPr lang="vi-VN" altLang="en-US" sz="3000" b="1" dirty="0">
                <a:solidFill>
                  <a:srgbClr val="0000FF"/>
                </a:solidFill>
                <a:cs typeface="Arial" panose="020B0604020202020204" pitchFamily="34" charset="0"/>
              </a:rPr>
              <a:t>Trong khoảng vũ trụ</a:t>
            </a:r>
            <a:r>
              <a:rPr lang="en-US" altLang="en-US" sz="3000" b="1" dirty="0">
                <a:solidFill>
                  <a:srgbClr val="0000FF"/>
                </a:solidFill>
                <a:cs typeface="Arial" panose="020B0604020202020204" pitchFamily="34" charset="0"/>
              </a:rPr>
              <a:t>,</a:t>
            </a:r>
            <a:r>
              <a:rPr lang="vi-VN" altLang="en-US" sz="3000" b="1" dirty="0">
                <a:solidFill>
                  <a:srgbClr val="0000FF"/>
                </a:solidFill>
                <a:cs typeface="Arial" panose="020B0604020202020204" pitchFamily="34" charset="0"/>
              </a:rPr>
              <a:t> đất nào sao ấy, đều đã phân biệt rõ ràng, phương Nam, phương Bắc chia nhau mà cai trị</a:t>
            </a:r>
            <a:r>
              <a:rPr lang="vi-VN" altLang="en-US" sz="3000" dirty="0">
                <a:solidFill>
                  <a:srgbClr val="000000"/>
                </a:solidFill>
                <a:cs typeface="Arial" panose="020B0604020202020204" pitchFamily="34" charset="0"/>
              </a:rPr>
              <a:t>. Người phương Bắc không phải nòi giống nước ta, bụng dạ ắt khác. Từ đời nhà Hán đến nay, chúng đã mấy phen cướp bóc nước ta, giết hại nhân dân, vơ vét của cải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người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mình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không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thể</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chịu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nổi</a:t>
            </a:r>
            <a:r>
              <a:rPr lang="en-US" altLang="en-US" sz="3000" dirty="0">
                <a:solidFill>
                  <a:srgbClr val="000000"/>
                </a:solidFill>
                <a:cs typeface="Arial" panose="020B0604020202020204" pitchFamily="34" charset="0"/>
              </a:rPr>
              <a:t>, ai </a:t>
            </a:r>
            <a:r>
              <a:rPr lang="en-US" altLang="en-US" sz="3000" dirty="0" err="1">
                <a:solidFill>
                  <a:srgbClr val="000000"/>
                </a:solidFill>
                <a:cs typeface="Arial" panose="020B0604020202020204" pitchFamily="34" charset="0"/>
              </a:rPr>
              <a:t>cũng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muốn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đuổi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chúng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đi</a:t>
            </a:r>
            <a:r>
              <a:rPr lang="en-US" altLang="en-US" sz="3000" dirty="0">
                <a:solidFill>
                  <a:srgbClr val="000000"/>
                </a:solidFill>
                <a:cs typeface="Arial" panose="020B0604020202020204" pitchFamily="34" charset="0"/>
              </a:rPr>
              <a:t>.</a:t>
            </a:r>
            <a:r>
              <a:rPr lang="vi-VN" altLang="en-US" sz="3000" dirty="0">
                <a:solidFill>
                  <a:srgbClr val="000000"/>
                </a:solidFill>
                <a:cs typeface="Arial" panose="020B0604020202020204" pitchFamily="34" charset="0"/>
              </a:rPr>
              <a:t> Đời Hán có Trưng Nữ Vương, đời Tống có Đinh Tiên Hoàng, Lê Đại Hành, đời Nguyên có Trần Hưng Đạo, đời Minh có Lê Thái Tổ,</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các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ngài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không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nỡ</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ngồi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nhìn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chúng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làm</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điều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tàn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bạo</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nên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đã</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thuận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lòng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người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dấy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nghĩa</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quân</a:t>
            </a:r>
            <a:r>
              <a:rPr lang="en-US" altLang="en-US" sz="3000" dirty="0">
                <a:solidFill>
                  <a:srgbClr val="000000"/>
                </a:solidFill>
                <a:cs typeface="Arial" panose="020B0604020202020204" pitchFamily="34" charset="0"/>
              </a:rPr>
              <a:t>,</a:t>
            </a:r>
            <a:r>
              <a:rPr lang="vi-VN" altLang="en-US" sz="3000" dirty="0">
                <a:solidFill>
                  <a:srgbClr val="000000"/>
                </a:solidFill>
                <a:cs typeface="Arial" panose="020B0604020202020204" pitchFamily="34" charset="0"/>
              </a:rPr>
              <a:t> đều chỉ đánh một trận là thắng và đuổi được chúng về phương Bắc</a:t>
            </a:r>
            <a:r>
              <a:rPr lang="en-US" altLang="en-US" sz="3000" dirty="0">
                <a:solidFill>
                  <a:srgbClr val="000000"/>
                </a:solidFill>
                <a:cs typeface="Arial" panose="020B0604020202020204" pitchFamily="34" charset="0"/>
              </a:rPr>
              <a:t>. Ở </a:t>
            </a:r>
            <a:r>
              <a:rPr lang="en-US" altLang="en-US" sz="3000" dirty="0" err="1">
                <a:solidFill>
                  <a:srgbClr val="000000"/>
                </a:solidFill>
                <a:cs typeface="Arial" panose="020B0604020202020204" pitchFamily="34" charset="0"/>
              </a:rPr>
              <a:t>các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thời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ấy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Bắc</a:t>
            </a:r>
            <a:r>
              <a:rPr lang="en-US" altLang="en-US" sz="3000" dirty="0">
                <a:solidFill>
                  <a:srgbClr val="000000"/>
                </a:solidFill>
                <a:cs typeface="Arial" panose="020B0604020202020204" pitchFamily="34" charset="0"/>
              </a:rPr>
              <a:t>, Nam </a:t>
            </a:r>
            <a:r>
              <a:rPr lang="en-US" altLang="en-US" sz="3000" dirty="0" err="1">
                <a:solidFill>
                  <a:srgbClr val="000000"/>
                </a:solidFill>
                <a:cs typeface="Arial" panose="020B0604020202020204" pitchFamily="34" charset="0"/>
              </a:rPr>
              <a:t>riêng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phận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bờ</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cõi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lặng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yên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các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vua</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truyền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ngôi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lâu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dài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Từ</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nhà</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Đinh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tới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đây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dân</a:t>
            </a:r>
            <a:r>
              <a:rPr lang="en-US" altLang="en-US" sz="3000" dirty="0">
                <a:solidFill>
                  <a:srgbClr val="000000"/>
                </a:solidFill>
                <a:cs typeface="Arial" panose="020B0604020202020204" pitchFamily="34" charset="0"/>
              </a:rPr>
              <a:t> ta </a:t>
            </a:r>
            <a:r>
              <a:rPr lang="en-US" altLang="en-US" sz="3000" dirty="0" err="1">
                <a:solidFill>
                  <a:srgbClr val="000000"/>
                </a:solidFill>
                <a:cs typeface="Arial" panose="020B0604020202020204" pitchFamily="34" charset="0"/>
              </a:rPr>
              <a:t>không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đến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nỗi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khổ</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như</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hồi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nội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thuộc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xưa</a:t>
            </a:r>
            <a:r>
              <a:rPr lang="en-US" altLang="en-US" sz="3000" dirty="0">
                <a:solidFill>
                  <a:srgbClr val="000000"/>
                </a:solidFill>
                <a:cs typeface="Arial" panose="020B0604020202020204" pitchFamily="34" charset="0"/>
              </a:rPr>
              <a:t> kia. </a:t>
            </a:r>
            <a:r>
              <a:rPr lang="en-US" altLang="en-US" sz="3000" dirty="0" err="1">
                <a:solidFill>
                  <a:srgbClr val="000000"/>
                </a:solidFill>
                <a:cs typeface="Arial" panose="020B0604020202020204" pitchFamily="34" charset="0"/>
              </a:rPr>
              <a:t>Mọi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việc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lợi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hại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được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mất</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ấy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đều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là</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chuyện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cũ</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rành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rành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của</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các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triều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đại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trước</a:t>
            </a:r>
            <a:r>
              <a:rPr lang="en-US" altLang="en-US" sz="3000" dirty="0">
                <a:solidFill>
                  <a:srgbClr val="000000"/>
                </a:solidFill>
                <a:cs typeface="Arial" panose="020B0604020202020204" pitchFamily="34" charset="0"/>
              </a:rPr>
              <a:t>. Nay </a:t>
            </a:r>
            <a:r>
              <a:rPr lang="en-US" altLang="en-US" sz="3000" dirty="0" err="1">
                <a:solidFill>
                  <a:srgbClr val="000000"/>
                </a:solidFill>
                <a:cs typeface="Arial" panose="020B0604020202020204" pitchFamily="34" charset="0"/>
              </a:rPr>
              <a:t>người</a:t>
            </a:r>
            <a:r>
              <a:rPr lang="en-US" altLang="en-US" sz="3000" dirty="0">
                <a:solidFill>
                  <a:srgbClr val="000000"/>
                </a:solidFill>
                <a:cs typeface="Arial" panose="020B0604020202020204" pitchFamily="34" charset="0"/>
              </a:rPr>
              <a:t> Thanh </a:t>
            </a:r>
            <a:r>
              <a:rPr lang="en-US" altLang="en-US" sz="3000" dirty="0" err="1">
                <a:solidFill>
                  <a:srgbClr val="000000"/>
                </a:solidFill>
                <a:cs typeface="Arial" panose="020B0604020202020204" pitchFamily="34" charset="0"/>
              </a:rPr>
              <a:t>lại</a:t>
            </a:r>
            <a:r>
              <a:rPr lang="en-US" altLang="en-US" sz="3000" dirty="0">
                <a:solidFill>
                  <a:srgbClr val="000000"/>
                </a:solidFill>
                <a:cs typeface="Arial" panose="020B0604020202020204" pitchFamily="34" charset="0"/>
              </a:rPr>
              <a:t> sang, </a:t>
            </a:r>
            <a:r>
              <a:rPr lang="en-US" altLang="en-US" sz="3000" dirty="0" err="1">
                <a:solidFill>
                  <a:srgbClr val="000000"/>
                </a:solidFill>
                <a:cs typeface="Arial" panose="020B0604020202020204" pitchFamily="34" charset="0"/>
              </a:rPr>
              <a:t>mưu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đồ</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lấy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nước</a:t>
            </a:r>
            <a:r>
              <a:rPr lang="en-US" altLang="en-US" sz="3000" dirty="0">
                <a:solidFill>
                  <a:srgbClr val="000000"/>
                </a:solidFill>
                <a:cs typeface="Arial" panose="020B0604020202020204" pitchFamily="34" charset="0"/>
              </a:rPr>
              <a:t> Nam ta </a:t>
            </a:r>
            <a:r>
              <a:rPr lang="en-US" altLang="en-US" sz="3000" dirty="0" err="1">
                <a:solidFill>
                  <a:srgbClr val="000000"/>
                </a:solidFill>
                <a:cs typeface="Arial" panose="020B0604020202020204" pitchFamily="34" charset="0"/>
              </a:rPr>
              <a:t>đặt</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làm</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quận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huyện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không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biết</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trông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gương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Tống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Nguyên</a:t>
            </a:r>
            <a:r>
              <a:rPr lang="en-US" altLang="en-US" sz="3000" dirty="0">
                <a:solidFill>
                  <a:srgbClr val="000000"/>
                </a:solidFill>
                <a:cs typeface="Arial" panose="020B0604020202020204" pitchFamily="34" charset="0"/>
              </a:rPr>
              <a:t>, Minh </a:t>
            </a:r>
            <a:r>
              <a:rPr lang="en-US" altLang="en-US" sz="3000" dirty="0" err="1">
                <a:solidFill>
                  <a:srgbClr val="000000"/>
                </a:solidFill>
                <a:cs typeface="Arial" panose="020B0604020202020204" pitchFamily="34" charset="0"/>
              </a:rPr>
              <a:t>ngày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xưa</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Vì</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vậy</a:t>
            </a:r>
            <a:r>
              <a:rPr lang="en-US" altLang="en-US" sz="3000" dirty="0">
                <a:solidFill>
                  <a:srgbClr val="000000"/>
                </a:solidFill>
                <a:cs typeface="Arial" panose="020B0604020202020204" pitchFamily="34" charset="0"/>
              </a:rPr>
              <a:t> ta </a:t>
            </a:r>
            <a:r>
              <a:rPr lang="en-US" altLang="en-US" sz="3000" dirty="0" err="1">
                <a:solidFill>
                  <a:srgbClr val="000000"/>
                </a:solidFill>
                <a:cs typeface="Arial" panose="020B0604020202020204" pitchFamily="34" charset="0"/>
              </a:rPr>
              <a:t>phải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kéo</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quân</a:t>
            </a:r>
            <a:r>
              <a:rPr lang="en-US" altLang="en-US" sz="3000" dirty="0">
                <a:solidFill>
                  <a:srgbClr val="000000"/>
                </a:solidFill>
                <a:cs typeface="Arial" panose="020B0604020202020204" pitchFamily="34" charset="0"/>
              </a:rPr>
              <a:t> ra </a:t>
            </a:r>
            <a:r>
              <a:rPr lang="en-US" altLang="en-US" sz="3000" dirty="0" err="1">
                <a:solidFill>
                  <a:srgbClr val="000000"/>
                </a:solidFill>
                <a:cs typeface="Arial" panose="020B0604020202020204" pitchFamily="34" charset="0"/>
              </a:rPr>
              <a:t>đánh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đuổi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chúng</a:t>
            </a:r>
            <a:r>
              <a:rPr lang="en-US" altLang="en-US" sz="3000" dirty="0">
                <a:solidFill>
                  <a:srgbClr val="000000"/>
                </a:solidFill>
                <a:cs typeface="Arial" panose="020B0604020202020204" pitchFamily="34" charset="0"/>
              </a:rPr>
              <a:t>. </a:t>
            </a:r>
            <a:r>
              <a:rPr lang="vi-VN" altLang="en-US" sz="3000" dirty="0">
                <a:solidFill>
                  <a:srgbClr val="000000"/>
                </a:solidFill>
                <a:cs typeface="Arial" panose="020B0604020202020204" pitchFamily="34" charset="0"/>
              </a:rPr>
              <a:t>Các ngươi đều là những kẻ có lương tri, lương năng, hãy nên cùng ta đồng tâm hiệp lực, để dựng nên công lớn. Chớ có quen theo thói cũ, ăn ở hai lòng, nếu như việc phát giác ra, sẽ bị giết chết ngay tức khắc, không tha một ai, chớ bảo là ta không nói trước</a:t>
            </a:r>
            <a:r>
              <a:rPr lang="en-US" altLang="en-US" sz="3000" dirty="0">
                <a:solidFill>
                  <a:srgbClr val="000000"/>
                </a:solidFill>
                <a:cs typeface="Arial" panose="020B0604020202020204" pitchFamily="34" charset="0"/>
              </a:rPr>
              <a:t>!”.</a:t>
            </a:r>
            <a:endParaRPr lang="vi-VN" altLang="en-US" sz="3000" dirty="0">
              <a:solidFill>
                <a:srgbClr val="000000"/>
              </a:solidFill>
              <a:cs typeface="Arial" panose="020B0604020202020204" pitchFamily="34" charset="0"/>
            </a:endParaRPr>
          </a:p>
        </p:txBody>
      </p:sp>
      <p:cxnSp>
        <p:nvCxnSpPr>
          <p:cNvPr id="4" name="Straight Connector 3">
            <a:extLst>
              <a:ext uri="{FF2B5EF4-FFF2-40B4-BE49-F238E27FC236}">
                <a16:creationId xmlns:a16="http://schemas.microsoft.com/office/drawing/2014/main" id="{D294A3CA-3A03-47B0-A75A-08825D911C9A}"/>
              </a:ext>
            </a:extLst>
          </p:cNvPr>
          <p:cNvCxnSpPr/>
          <p:nvPr/>
        </p:nvCxnSpPr>
        <p:spPr>
          <a:xfrm>
            <a:off x="5908327" y="2211060"/>
            <a:ext cx="9525" cy="5762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B06EAF9-849C-4114-9390-2B66C51F1B4B}"/>
              </a:ext>
            </a:extLst>
          </p:cNvPr>
          <p:cNvCxnSpPr/>
          <p:nvPr/>
        </p:nvCxnSpPr>
        <p:spPr>
          <a:xfrm>
            <a:off x="1235818" y="1714500"/>
            <a:ext cx="9525" cy="5762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DF439F7-6160-4771-9C46-E992DE60D531}"/>
              </a:ext>
            </a:extLst>
          </p:cNvPr>
          <p:cNvSpPr txBox="1"/>
          <p:nvPr/>
        </p:nvSpPr>
        <p:spPr>
          <a:xfrm>
            <a:off x="6057900" y="3078957"/>
            <a:ext cx="5943600" cy="553998"/>
          </a:xfrm>
          <a:prstGeom prst="rect">
            <a:avLst/>
          </a:prstGeom>
          <a:noFill/>
        </p:spPr>
        <p:txBody>
          <a:bodyPr>
            <a:spAutoFit/>
          </a:bodyPr>
          <a:lstStyle/>
          <a:p>
            <a:pPr algn="ctr" defTabSz="1371600" eaLnBrk="0" fontAlgn="base" hangingPunct="0">
              <a:spcBef>
                <a:spcPct val="0"/>
              </a:spcBef>
              <a:spcAft>
                <a:spcPct val="0"/>
              </a:spcAft>
              <a:defRPr/>
            </a:pPr>
            <a:r>
              <a:rPr lang="en-US" sz="3000" b="1" dirty="0">
                <a:solidFill>
                  <a:srgbClr val="FF0000"/>
                </a:solidFill>
                <a:latin typeface="Arial"/>
              </a:rPr>
              <a:t>NAM QUỐC SƠN HÀ</a:t>
            </a:r>
          </a:p>
        </p:txBody>
      </p:sp>
      <p:sp>
        <p:nvSpPr>
          <p:cNvPr id="9" name="AutoShape 36" descr="Bouquet">
            <a:extLst>
              <a:ext uri="{FF2B5EF4-FFF2-40B4-BE49-F238E27FC236}">
                <a16:creationId xmlns:a16="http://schemas.microsoft.com/office/drawing/2014/main" id="{0832BAB3-00B6-4BD2-B36E-588E2B42180D}"/>
              </a:ext>
            </a:extLst>
          </p:cNvPr>
          <p:cNvSpPr>
            <a:spLocks noChangeArrowheads="1"/>
          </p:cNvSpPr>
          <p:nvPr/>
        </p:nvSpPr>
        <p:spPr bwMode="auto">
          <a:xfrm>
            <a:off x="4349092" y="2845314"/>
            <a:ext cx="10287000" cy="2743200"/>
          </a:xfrm>
          <a:prstGeom prst="horizontalScroll">
            <a:avLst>
              <a:gd name="adj" fmla="val 12500"/>
            </a:avLst>
          </a:prstGeom>
          <a:solidFill>
            <a:srgbClr val="FFC000"/>
          </a:solidFill>
          <a:ln w="34925">
            <a:solidFill>
              <a:schemeClr val="tx1"/>
            </a:solidFill>
            <a:round/>
            <a:headEnd/>
            <a:tailEnd/>
          </a:ln>
          <a:effectLst/>
        </p:spPr>
        <p:txBody>
          <a:bodyPr wrap="none" anchor="ctr"/>
          <a:lstStyle/>
          <a:p>
            <a:pPr defTabSz="1371600" eaLnBrk="0" fontAlgn="base" hangingPunct="0">
              <a:spcBef>
                <a:spcPct val="0"/>
              </a:spcBef>
              <a:spcAft>
                <a:spcPct val="0"/>
              </a:spcAft>
              <a:defRPr/>
            </a:pPr>
            <a:r>
              <a:rPr lang="en-US" sz="3600" b="1" dirty="0">
                <a:solidFill>
                  <a:srgbClr val="000000"/>
                </a:solidFill>
                <a:latin typeface="Arial"/>
              </a:rPr>
              <a:t>          </a:t>
            </a:r>
            <a:r>
              <a:rPr lang="en-US" sz="3600" b="1" dirty="0" err="1">
                <a:solidFill>
                  <a:srgbClr val="000000"/>
                </a:solidFill>
                <a:latin typeface="Arial"/>
              </a:rPr>
              <a:t>Khẳng</a:t>
            </a:r>
            <a:r>
              <a:rPr lang="en-US" sz="3600" b="1" dirty="0">
                <a:solidFill>
                  <a:srgbClr val="000000"/>
                </a:solidFill>
                <a:latin typeface="Arial"/>
              </a:rPr>
              <a:t> </a:t>
            </a:r>
            <a:r>
              <a:rPr lang="en-US" sz="3600" b="1" dirty="0" err="1">
                <a:solidFill>
                  <a:srgbClr val="000000"/>
                </a:solidFill>
                <a:latin typeface="Arial"/>
              </a:rPr>
              <a:t>định</a:t>
            </a:r>
            <a:r>
              <a:rPr lang="en-US" sz="3600" b="1" dirty="0">
                <a:solidFill>
                  <a:srgbClr val="000000"/>
                </a:solidFill>
                <a:latin typeface="Arial"/>
              </a:rPr>
              <a:t> </a:t>
            </a:r>
            <a:r>
              <a:rPr lang="en-US" sz="3600" b="1" dirty="0" err="1">
                <a:solidFill>
                  <a:srgbClr val="000000"/>
                </a:solidFill>
                <a:latin typeface="Arial"/>
              </a:rPr>
              <a:t>chủ</a:t>
            </a:r>
            <a:r>
              <a:rPr lang="en-US" sz="3600" b="1" dirty="0">
                <a:solidFill>
                  <a:srgbClr val="000000"/>
                </a:solidFill>
                <a:latin typeface="Arial"/>
              </a:rPr>
              <a:t> </a:t>
            </a:r>
            <a:r>
              <a:rPr lang="en-US" sz="3600" b="1" dirty="0" err="1">
                <a:solidFill>
                  <a:srgbClr val="000000"/>
                </a:solidFill>
                <a:latin typeface="Arial"/>
              </a:rPr>
              <a:t>quyền</a:t>
            </a:r>
            <a:r>
              <a:rPr lang="en-US" sz="3600" b="1" dirty="0">
                <a:solidFill>
                  <a:srgbClr val="000000"/>
                </a:solidFill>
                <a:latin typeface="Arial"/>
              </a:rPr>
              <a:t> </a:t>
            </a:r>
            <a:r>
              <a:rPr lang="en-US" sz="3600" b="1" dirty="0" err="1">
                <a:solidFill>
                  <a:srgbClr val="000000"/>
                </a:solidFill>
                <a:latin typeface="Arial"/>
              </a:rPr>
              <a:t>của</a:t>
            </a:r>
            <a:r>
              <a:rPr lang="en-US" sz="3600" b="1" dirty="0">
                <a:solidFill>
                  <a:srgbClr val="000000"/>
                </a:solidFill>
                <a:latin typeface="Arial"/>
              </a:rPr>
              <a:t> </a:t>
            </a:r>
            <a:r>
              <a:rPr lang="en-US" sz="3600" b="1" dirty="0" err="1">
                <a:solidFill>
                  <a:srgbClr val="000000"/>
                </a:solidFill>
                <a:latin typeface="Arial"/>
              </a:rPr>
              <a:t>đất</a:t>
            </a:r>
            <a:r>
              <a:rPr lang="en-US" sz="3600" b="1" dirty="0">
                <a:solidFill>
                  <a:srgbClr val="000000"/>
                </a:solidFill>
                <a:latin typeface="Arial"/>
              </a:rPr>
              <a:t> </a:t>
            </a:r>
            <a:r>
              <a:rPr lang="en-US" sz="3600" b="1" dirty="0" err="1">
                <a:solidFill>
                  <a:srgbClr val="000000"/>
                </a:solidFill>
                <a:latin typeface="Arial"/>
              </a:rPr>
              <a:t>nước</a:t>
            </a:r>
            <a:r>
              <a:rPr lang="en-US" sz="3600" b="1" dirty="0">
                <a:solidFill>
                  <a:srgbClr val="000000"/>
                </a:solidFill>
                <a:latin typeface="Arial"/>
              </a:rPr>
              <a:t>.</a:t>
            </a:r>
            <a:endParaRPr lang="vi-VN" sz="3600" b="1" dirty="0">
              <a:solidFill>
                <a:srgbClr val="000000"/>
              </a:solidFill>
              <a:latin typeface="Arial"/>
            </a:endParaRPr>
          </a:p>
        </p:txBody>
      </p:sp>
      <p:pic>
        <p:nvPicPr>
          <p:cNvPr id="10" name="Picture 17" descr="Picture1">
            <a:extLst>
              <a:ext uri="{FF2B5EF4-FFF2-40B4-BE49-F238E27FC236}">
                <a16:creationId xmlns:a16="http://schemas.microsoft.com/office/drawing/2014/main" id="{26CEE7EA-5307-4A77-BE80-4D4B7FE3768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4762684" y="3249830"/>
            <a:ext cx="890588" cy="105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a:extLst>
              <a:ext uri="{FF2B5EF4-FFF2-40B4-BE49-F238E27FC236}">
                <a16:creationId xmlns:a16="http://schemas.microsoft.com/office/drawing/2014/main" id="{F95EAFF0-8C92-4011-B3BF-5B1B47489B19}"/>
              </a:ext>
            </a:extLst>
          </p:cNvPr>
          <p:cNvSpPr txBox="1">
            <a:spLocks noChangeArrowheads="1"/>
          </p:cNvSpPr>
          <p:nvPr/>
        </p:nvSpPr>
        <p:spPr bwMode="auto">
          <a:xfrm>
            <a:off x="2743200" y="592933"/>
            <a:ext cx="14173200" cy="85869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371600" fontAlgn="base">
              <a:spcBef>
                <a:spcPct val="0"/>
              </a:spcBef>
              <a:spcAft>
                <a:spcPct val="0"/>
              </a:spcAft>
              <a:buNone/>
            </a:pPr>
            <a:r>
              <a:rPr lang="vi-VN" altLang="en-US" sz="4200" i="1" dirty="0">
                <a:solidFill>
                  <a:srgbClr val="000000"/>
                </a:solidFill>
                <a:cs typeface="Arial" panose="020B0604020202020204" pitchFamily="34" charset="0"/>
              </a:rPr>
              <a:t> </a:t>
            </a:r>
            <a:r>
              <a:rPr lang="en-US" altLang="en-US" sz="4200" i="1" dirty="0">
                <a:solidFill>
                  <a:srgbClr val="000000"/>
                </a:solidFill>
                <a:cs typeface="Arial" panose="020B0604020202020204" pitchFamily="34" charset="0"/>
              </a:rPr>
              <a:t>    … “</a:t>
            </a:r>
            <a:r>
              <a:rPr lang="vi-VN" altLang="en-US" sz="3000" dirty="0">
                <a:solidFill>
                  <a:srgbClr val="000000"/>
                </a:solidFill>
                <a:cs typeface="Arial" panose="020B0604020202020204" pitchFamily="34" charset="0"/>
              </a:rPr>
              <a:t>Quân Thanh sang xâm lấn nước ta, hiện ở Thăng Long</a:t>
            </a:r>
            <a:r>
              <a:rPr lang="en-US" altLang="en-US" sz="3000" dirty="0">
                <a:solidFill>
                  <a:srgbClr val="000000"/>
                </a:solidFill>
                <a:cs typeface="Arial" panose="020B0604020202020204" pitchFamily="34" charset="0"/>
              </a:rPr>
              <a:t>,</a:t>
            </a:r>
            <a:r>
              <a:rPr lang="vi-VN" altLang="en-US" sz="3000" dirty="0">
                <a:solidFill>
                  <a:srgbClr val="000000"/>
                </a:solidFill>
                <a:cs typeface="Arial" panose="020B0604020202020204" pitchFamily="34" charset="0"/>
              </a:rPr>
              <a:t> các ngươi đã biết chưa? </a:t>
            </a:r>
            <a:r>
              <a:rPr lang="vi-VN" altLang="en-US" sz="3000" b="1" dirty="0">
                <a:solidFill>
                  <a:srgbClr val="0000FF"/>
                </a:solidFill>
                <a:cs typeface="Arial" panose="020B0604020202020204" pitchFamily="34" charset="0"/>
              </a:rPr>
              <a:t>Trong khoảng vũ trụ</a:t>
            </a:r>
            <a:r>
              <a:rPr lang="en-US" altLang="en-US" sz="3000" b="1" dirty="0">
                <a:solidFill>
                  <a:srgbClr val="0000FF"/>
                </a:solidFill>
                <a:cs typeface="Arial" panose="020B0604020202020204" pitchFamily="34" charset="0"/>
              </a:rPr>
              <a:t>,</a:t>
            </a:r>
            <a:r>
              <a:rPr lang="vi-VN" altLang="en-US" sz="3000" b="1" dirty="0">
                <a:solidFill>
                  <a:srgbClr val="0000FF"/>
                </a:solidFill>
                <a:cs typeface="Arial" panose="020B0604020202020204" pitchFamily="34" charset="0"/>
              </a:rPr>
              <a:t> đất nào sao ấy, đều đã phân biệt rõ ràng, phương Nam, phương Bắc chia nhau mà cai trị</a:t>
            </a:r>
            <a:r>
              <a:rPr lang="vi-VN" altLang="en-US" sz="3000" dirty="0">
                <a:solidFill>
                  <a:srgbClr val="000000"/>
                </a:solidFill>
                <a:cs typeface="Arial" panose="020B0604020202020204" pitchFamily="34" charset="0"/>
              </a:rPr>
              <a:t>. Người phương Bắc không phải nòi giống nước ta, bụng dạ ắt khác. Từ đời nhà Hán đến nay, chúng đã mấy phen cướp bóc nước ta, giết hại nhân dân, vơ vét của cải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người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mình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không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thể</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chịu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nổi</a:t>
            </a:r>
            <a:r>
              <a:rPr lang="en-US" altLang="en-US" sz="3000" dirty="0">
                <a:solidFill>
                  <a:srgbClr val="000000"/>
                </a:solidFill>
                <a:cs typeface="Arial" panose="020B0604020202020204" pitchFamily="34" charset="0"/>
              </a:rPr>
              <a:t>, ai </a:t>
            </a:r>
            <a:r>
              <a:rPr lang="en-US" altLang="en-US" sz="3000" dirty="0" err="1">
                <a:solidFill>
                  <a:srgbClr val="000000"/>
                </a:solidFill>
                <a:cs typeface="Arial" panose="020B0604020202020204" pitchFamily="34" charset="0"/>
              </a:rPr>
              <a:t>cũng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muốn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đuổi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chúng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đi</a:t>
            </a:r>
            <a:r>
              <a:rPr lang="en-US" altLang="en-US" sz="3000" dirty="0">
                <a:solidFill>
                  <a:srgbClr val="000000"/>
                </a:solidFill>
                <a:cs typeface="Arial" panose="020B0604020202020204" pitchFamily="34" charset="0"/>
              </a:rPr>
              <a:t>.</a:t>
            </a:r>
            <a:r>
              <a:rPr lang="vi-VN" altLang="en-US" sz="3000" dirty="0">
                <a:solidFill>
                  <a:srgbClr val="000000"/>
                </a:solidFill>
                <a:cs typeface="Arial" panose="020B0604020202020204" pitchFamily="34" charset="0"/>
              </a:rPr>
              <a:t> Đời Hán có Trưng Nữ Vương, đời Tống có Đinh Tiên Hoàng, Lê Đại Hành, đời Nguyên có Trần Hưng Đạo, đời Minh có Lê Thái Tổ,</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các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ngài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không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nỡ</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ngồi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nhìn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chúng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làm</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điều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tàn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bạo</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nên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đã</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thuận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lòng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người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dấy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nghĩa</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quân</a:t>
            </a:r>
            <a:r>
              <a:rPr lang="en-US" altLang="en-US" sz="3000" dirty="0">
                <a:solidFill>
                  <a:srgbClr val="000000"/>
                </a:solidFill>
                <a:cs typeface="Arial" panose="020B0604020202020204" pitchFamily="34" charset="0"/>
              </a:rPr>
              <a:t>,</a:t>
            </a:r>
            <a:r>
              <a:rPr lang="vi-VN" altLang="en-US" sz="3000" dirty="0">
                <a:solidFill>
                  <a:srgbClr val="000000"/>
                </a:solidFill>
                <a:cs typeface="Arial" panose="020B0604020202020204" pitchFamily="34" charset="0"/>
              </a:rPr>
              <a:t> đều chỉ đánh một trận là thắng và đuổi được chúng về phương Bắc</a:t>
            </a:r>
            <a:r>
              <a:rPr lang="en-US" altLang="en-US" sz="3000" dirty="0">
                <a:solidFill>
                  <a:srgbClr val="000000"/>
                </a:solidFill>
                <a:cs typeface="Arial" panose="020B0604020202020204" pitchFamily="34" charset="0"/>
              </a:rPr>
              <a:t>. Ở </a:t>
            </a:r>
            <a:r>
              <a:rPr lang="en-US" altLang="en-US" sz="3000" dirty="0" err="1">
                <a:solidFill>
                  <a:srgbClr val="000000"/>
                </a:solidFill>
                <a:cs typeface="Arial" panose="020B0604020202020204" pitchFamily="34" charset="0"/>
              </a:rPr>
              <a:t>các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thời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ấy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Bắc</a:t>
            </a:r>
            <a:r>
              <a:rPr lang="en-US" altLang="en-US" sz="3000" dirty="0">
                <a:solidFill>
                  <a:srgbClr val="000000"/>
                </a:solidFill>
                <a:cs typeface="Arial" panose="020B0604020202020204" pitchFamily="34" charset="0"/>
              </a:rPr>
              <a:t>, Nam </a:t>
            </a:r>
            <a:r>
              <a:rPr lang="en-US" altLang="en-US" sz="3000" dirty="0" err="1">
                <a:solidFill>
                  <a:srgbClr val="000000"/>
                </a:solidFill>
                <a:cs typeface="Arial" panose="020B0604020202020204" pitchFamily="34" charset="0"/>
              </a:rPr>
              <a:t>riêng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phận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bờ</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cõi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lặng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yên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các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vua</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truyền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ngôi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lâu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dài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Từ</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nhà</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Đinh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tới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đây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dân</a:t>
            </a:r>
            <a:r>
              <a:rPr lang="en-US" altLang="en-US" sz="3000" dirty="0">
                <a:solidFill>
                  <a:srgbClr val="000000"/>
                </a:solidFill>
                <a:cs typeface="Arial" panose="020B0604020202020204" pitchFamily="34" charset="0"/>
              </a:rPr>
              <a:t> ta </a:t>
            </a:r>
            <a:r>
              <a:rPr lang="en-US" altLang="en-US" sz="3000" dirty="0" err="1">
                <a:solidFill>
                  <a:srgbClr val="000000"/>
                </a:solidFill>
                <a:cs typeface="Arial" panose="020B0604020202020204" pitchFamily="34" charset="0"/>
              </a:rPr>
              <a:t>không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đến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nỗi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khổ</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như</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hồi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nội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thuộc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xưa</a:t>
            </a:r>
            <a:r>
              <a:rPr lang="en-US" altLang="en-US" sz="3000" dirty="0">
                <a:solidFill>
                  <a:srgbClr val="000000"/>
                </a:solidFill>
                <a:cs typeface="Arial" panose="020B0604020202020204" pitchFamily="34" charset="0"/>
              </a:rPr>
              <a:t> kia. </a:t>
            </a:r>
            <a:r>
              <a:rPr lang="en-US" altLang="en-US" sz="3000" dirty="0" err="1">
                <a:solidFill>
                  <a:srgbClr val="000000"/>
                </a:solidFill>
                <a:cs typeface="Arial" panose="020B0604020202020204" pitchFamily="34" charset="0"/>
              </a:rPr>
              <a:t>Mọi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việc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lợi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hại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được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mất</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ấy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đều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là</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chuyện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cũ</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rành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rành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của</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các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triều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đại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trước</a:t>
            </a:r>
            <a:r>
              <a:rPr lang="en-US" altLang="en-US" sz="3000" dirty="0">
                <a:solidFill>
                  <a:srgbClr val="000000"/>
                </a:solidFill>
                <a:cs typeface="Arial" panose="020B0604020202020204" pitchFamily="34" charset="0"/>
              </a:rPr>
              <a:t>. Nay </a:t>
            </a:r>
            <a:r>
              <a:rPr lang="en-US" altLang="en-US" sz="3000" dirty="0" err="1">
                <a:solidFill>
                  <a:srgbClr val="000000"/>
                </a:solidFill>
                <a:cs typeface="Arial" panose="020B0604020202020204" pitchFamily="34" charset="0"/>
              </a:rPr>
              <a:t>người</a:t>
            </a:r>
            <a:r>
              <a:rPr lang="en-US" altLang="en-US" sz="3000" dirty="0">
                <a:solidFill>
                  <a:srgbClr val="000000"/>
                </a:solidFill>
                <a:cs typeface="Arial" panose="020B0604020202020204" pitchFamily="34" charset="0"/>
              </a:rPr>
              <a:t> Thanh </a:t>
            </a:r>
            <a:r>
              <a:rPr lang="en-US" altLang="en-US" sz="3000" dirty="0" err="1">
                <a:solidFill>
                  <a:srgbClr val="000000"/>
                </a:solidFill>
                <a:cs typeface="Arial" panose="020B0604020202020204" pitchFamily="34" charset="0"/>
              </a:rPr>
              <a:t>lại</a:t>
            </a:r>
            <a:r>
              <a:rPr lang="en-US" altLang="en-US" sz="3000" dirty="0">
                <a:solidFill>
                  <a:srgbClr val="000000"/>
                </a:solidFill>
                <a:cs typeface="Arial" panose="020B0604020202020204" pitchFamily="34" charset="0"/>
              </a:rPr>
              <a:t> sang, </a:t>
            </a:r>
            <a:r>
              <a:rPr lang="en-US" altLang="en-US" sz="3000" dirty="0" err="1">
                <a:solidFill>
                  <a:srgbClr val="000000"/>
                </a:solidFill>
                <a:cs typeface="Arial" panose="020B0604020202020204" pitchFamily="34" charset="0"/>
              </a:rPr>
              <a:t>mưu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đồ</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lấy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nước</a:t>
            </a:r>
            <a:r>
              <a:rPr lang="en-US" altLang="en-US" sz="3000" dirty="0">
                <a:solidFill>
                  <a:srgbClr val="000000"/>
                </a:solidFill>
                <a:cs typeface="Arial" panose="020B0604020202020204" pitchFamily="34" charset="0"/>
              </a:rPr>
              <a:t> Nam ta </a:t>
            </a:r>
            <a:r>
              <a:rPr lang="en-US" altLang="en-US" sz="3000" dirty="0" err="1">
                <a:solidFill>
                  <a:srgbClr val="000000"/>
                </a:solidFill>
                <a:cs typeface="Arial" panose="020B0604020202020204" pitchFamily="34" charset="0"/>
              </a:rPr>
              <a:t>đặt</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làm</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quận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huyện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không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biết</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trông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gương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Tống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Nguyên</a:t>
            </a:r>
            <a:r>
              <a:rPr lang="en-US" altLang="en-US" sz="3000" dirty="0">
                <a:solidFill>
                  <a:srgbClr val="000000"/>
                </a:solidFill>
                <a:cs typeface="Arial" panose="020B0604020202020204" pitchFamily="34" charset="0"/>
              </a:rPr>
              <a:t>, Minh </a:t>
            </a:r>
            <a:r>
              <a:rPr lang="en-US" altLang="en-US" sz="3000" dirty="0" err="1">
                <a:solidFill>
                  <a:srgbClr val="000000"/>
                </a:solidFill>
                <a:cs typeface="Arial" panose="020B0604020202020204" pitchFamily="34" charset="0"/>
              </a:rPr>
              <a:t>ngày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xưa</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Vì</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vậy</a:t>
            </a:r>
            <a:r>
              <a:rPr lang="en-US" altLang="en-US" sz="3000" dirty="0">
                <a:solidFill>
                  <a:srgbClr val="000000"/>
                </a:solidFill>
                <a:cs typeface="Arial" panose="020B0604020202020204" pitchFamily="34" charset="0"/>
              </a:rPr>
              <a:t> ta </a:t>
            </a:r>
            <a:r>
              <a:rPr lang="en-US" altLang="en-US" sz="3000" dirty="0" err="1">
                <a:solidFill>
                  <a:srgbClr val="000000"/>
                </a:solidFill>
                <a:cs typeface="Arial" panose="020B0604020202020204" pitchFamily="34" charset="0"/>
              </a:rPr>
              <a:t>phải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kéo</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quân</a:t>
            </a:r>
            <a:r>
              <a:rPr lang="en-US" altLang="en-US" sz="3000" dirty="0">
                <a:solidFill>
                  <a:srgbClr val="000000"/>
                </a:solidFill>
                <a:cs typeface="Arial" panose="020B0604020202020204" pitchFamily="34" charset="0"/>
              </a:rPr>
              <a:t> ra </a:t>
            </a:r>
            <a:r>
              <a:rPr lang="en-US" altLang="en-US" sz="3000" dirty="0" err="1">
                <a:solidFill>
                  <a:srgbClr val="000000"/>
                </a:solidFill>
                <a:cs typeface="Arial" panose="020B0604020202020204" pitchFamily="34" charset="0"/>
              </a:rPr>
              <a:t>đánh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đuổi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chúng</a:t>
            </a:r>
            <a:r>
              <a:rPr lang="en-US" altLang="en-US" sz="3000" dirty="0">
                <a:solidFill>
                  <a:srgbClr val="000000"/>
                </a:solidFill>
                <a:cs typeface="Arial" panose="020B0604020202020204" pitchFamily="34" charset="0"/>
              </a:rPr>
              <a:t>. </a:t>
            </a:r>
            <a:r>
              <a:rPr lang="vi-VN" altLang="en-US" sz="3000" dirty="0">
                <a:solidFill>
                  <a:srgbClr val="000000"/>
                </a:solidFill>
                <a:cs typeface="Arial" panose="020B0604020202020204" pitchFamily="34" charset="0"/>
              </a:rPr>
              <a:t>Các ngươi đều là những kẻ có lương tri, lương năng, hãy nên cùng ta đồng tâm hiệp lực, để dựng nên công lớn. Chớ có quen theo thói cũ, ăn ở hai lòng, nếu như việc phát giác ra, sẽ bị giết chết ngay tức khắc, không tha một ai, chớ bảo là ta không nói trước</a:t>
            </a:r>
            <a:r>
              <a:rPr lang="en-US" altLang="en-US" sz="3000" dirty="0">
                <a:solidFill>
                  <a:srgbClr val="000000"/>
                </a:solidFill>
                <a:cs typeface="Arial" panose="020B0604020202020204" pitchFamily="34" charset="0"/>
              </a:rPr>
              <a:t>!”</a:t>
            </a:r>
            <a:endParaRPr lang="vi-VN" altLang="en-US" sz="3000" dirty="0">
              <a:solidFill>
                <a:srgbClr val="000000"/>
              </a:solidFill>
              <a:cs typeface="Arial" panose="020B0604020202020204" pitchFamily="34" charset="0"/>
            </a:endParaRPr>
          </a:p>
        </p:txBody>
      </p:sp>
      <p:cxnSp>
        <p:nvCxnSpPr>
          <p:cNvPr id="4" name="Straight Connector 3">
            <a:extLst>
              <a:ext uri="{FF2B5EF4-FFF2-40B4-BE49-F238E27FC236}">
                <a16:creationId xmlns:a16="http://schemas.microsoft.com/office/drawing/2014/main" id="{671E1226-1653-4348-AAB2-F1693C823F67}"/>
              </a:ext>
            </a:extLst>
          </p:cNvPr>
          <p:cNvCxnSpPr/>
          <p:nvPr/>
        </p:nvCxnSpPr>
        <p:spPr>
          <a:xfrm>
            <a:off x="11991975" y="1714501"/>
            <a:ext cx="9525" cy="5762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BB7ED12-5505-451B-B196-2D5F70260E2A}"/>
              </a:ext>
            </a:extLst>
          </p:cNvPr>
          <p:cNvCxnSpPr/>
          <p:nvPr/>
        </p:nvCxnSpPr>
        <p:spPr>
          <a:xfrm>
            <a:off x="4818529" y="1138238"/>
            <a:ext cx="9525" cy="5762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AutoShape 36" descr="Bouquet">
            <a:extLst>
              <a:ext uri="{FF2B5EF4-FFF2-40B4-BE49-F238E27FC236}">
                <a16:creationId xmlns:a16="http://schemas.microsoft.com/office/drawing/2014/main" id="{8ACD517D-28EF-48E0-B2C0-8B77E7C7E6EC}"/>
              </a:ext>
            </a:extLst>
          </p:cNvPr>
          <p:cNvSpPr>
            <a:spLocks noChangeArrowheads="1"/>
          </p:cNvSpPr>
          <p:nvPr/>
        </p:nvSpPr>
        <p:spPr bwMode="auto">
          <a:xfrm>
            <a:off x="4800600" y="2171700"/>
            <a:ext cx="8229600" cy="5486400"/>
          </a:xfrm>
          <a:prstGeom prst="horizontalScroll">
            <a:avLst>
              <a:gd name="adj" fmla="val 12500"/>
            </a:avLst>
          </a:prstGeom>
          <a:solidFill>
            <a:srgbClr val="FFC000"/>
          </a:solidFill>
          <a:ln w="34925">
            <a:solidFill>
              <a:schemeClr val="tx1"/>
            </a:solidFill>
            <a:round/>
            <a:headEnd/>
            <a:tailEnd/>
          </a:ln>
          <a:effectLst/>
        </p:spPr>
        <p:txBody>
          <a:bodyPr wrap="none" anchor="ctr"/>
          <a:lstStyle/>
          <a:p>
            <a:pPr defTabSz="1371600" eaLnBrk="0" fontAlgn="base" hangingPunct="0">
              <a:spcBef>
                <a:spcPct val="0"/>
              </a:spcBef>
              <a:spcAft>
                <a:spcPct val="0"/>
              </a:spcAft>
              <a:defRPr/>
            </a:pPr>
            <a:r>
              <a:rPr lang="vi-VN" sz="3600" dirty="0">
                <a:solidFill>
                  <a:srgbClr val="000000"/>
                </a:solidFill>
                <a:latin typeface="Arial"/>
              </a:rPr>
              <a:t>Nam quốc sơn hà nam đế cư</a:t>
            </a:r>
            <a:br>
              <a:rPr lang="vi-VN" sz="3600" dirty="0">
                <a:solidFill>
                  <a:srgbClr val="000000"/>
                </a:solidFill>
                <a:latin typeface="Arial"/>
              </a:rPr>
            </a:br>
            <a:r>
              <a:rPr lang="vi-VN" sz="3600" dirty="0">
                <a:solidFill>
                  <a:srgbClr val="000000"/>
                </a:solidFill>
                <a:latin typeface="Arial"/>
              </a:rPr>
              <a:t>Tiệt nhiên định phận tại thiên thư</a:t>
            </a:r>
            <a:br>
              <a:rPr lang="vi-VN" sz="3600" dirty="0">
                <a:solidFill>
                  <a:srgbClr val="000000"/>
                </a:solidFill>
                <a:latin typeface="Arial"/>
              </a:rPr>
            </a:br>
            <a:r>
              <a:rPr lang="vi-VN" sz="3600" dirty="0">
                <a:solidFill>
                  <a:srgbClr val="000000"/>
                </a:solidFill>
                <a:latin typeface="Arial"/>
              </a:rPr>
              <a:t>Như hà nghịch lỗ lai xâm phạm</a:t>
            </a:r>
            <a:br>
              <a:rPr lang="vi-VN" sz="3600" dirty="0">
                <a:solidFill>
                  <a:srgbClr val="000000"/>
                </a:solidFill>
                <a:latin typeface="Arial"/>
              </a:rPr>
            </a:br>
            <a:r>
              <a:rPr lang="vi-VN" sz="3600" dirty="0">
                <a:solidFill>
                  <a:srgbClr val="000000"/>
                </a:solidFill>
                <a:latin typeface="Arial"/>
              </a:rPr>
              <a:t>Nhữ đẳng hành khan thủ bại hư.</a:t>
            </a:r>
          </a:p>
        </p:txBody>
      </p:sp>
      <p:sp>
        <p:nvSpPr>
          <p:cNvPr id="8" name="TextBox 7">
            <a:extLst>
              <a:ext uri="{FF2B5EF4-FFF2-40B4-BE49-F238E27FC236}">
                <a16:creationId xmlns:a16="http://schemas.microsoft.com/office/drawing/2014/main" id="{F7600410-C7D5-4020-B47D-FEA70D63B402}"/>
              </a:ext>
            </a:extLst>
          </p:cNvPr>
          <p:cNvSpPr txBox="1"/>
          <p:nvPr/>
        </p:nvSpPr>
        <p:spPr>
          <a:xfrm>
            <a:off x="6057900" y="3078957"/>
            <a:ext cx="5943600" cy="553998"/>
          </a:xfrm>
          <a:prstGeom prst="rect">
            <a:avLst/>
          </a:prstGeom>
          <a:noFill/>
        </p:spPr>
        <p:txBody>
          <a:bodyPr>
            <a:spAutoFit/>
          </a:bodyPr>
          <a:lstStyle/>
          <a:p>
            <a:pPr algn="ctr" defTabSz="1371600" eaLnBrk="0" fontAlgn="base" hangingPunct="0">
              <a:spcBef>
                <a:spcPct val="0"/>
              </a:spcBef>
              <a:spcAft>
                <a:spcPct val="0"/>
              </a:spcAft>
              <a:defRPr/>
            </a:pPr>
            <a:r>
              <a:rPr lang="en-US" sz="3000" b="1" dirty="0">
                <a:solidFill>
                  <a:srgbClr val="FF0000"/>
                </a:solidFill>
                <a:latin typeface="Arial"/>
              </a:rPr>
              <a:t>NAM QUỐC SƠN HÀ</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a:extLst>
              <a:ext uri="{FF2B5EF4-FFF2-40B4-BE49-F238E27FC236}">
                <a16:creationId xmlns:a16="http://schemas.microsoft.com/office/drawing/2014/main" id="{F6405043-C860-49B8-921C-87E32BC957A1}"/>
              </a:ext>
            </a:extLst>
          </p:cNvPr>
          <p:cNvSpPr txBox="1">
            <a:spLocks noChangeArrowheads="1"/>
          </p:cNvSpPr>
          <p:nvPr/>
        </p:nvSpPr>
        <p:spPr bwMode="auto">
          <a:xfrm>
            <a:off x="2743200" y="592933"/>
            <a:ext cx="12915900" cy="95102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371600" fontAlgn="base">
              <a:spcBef>
                <a:spcPct val="0"/>
              </a:spcBef>
              <a:spcAft>
                <a:spcPct val="0"/>
              </a:spcAft>
              <a:buNone/>
            </a:pPr>
            <a:r>
              <a:rPr lang="vi-VN" altLang="en-US" sz="4200" i="1" dirty="0">
                <a:solidFill>
                  <a:srgbClr val="000000"/>
                </a:solidFill>
                <a:cs typeface="Arial" panose="020B0604020202020204" pitchFamily="34" charset="0"/>
              </a:rPr>
              <a:t> </a:t>
            </a:r>
            <a:r>
              <a:rPr lang="en-US" altLang="en-US" sz="4200" i="1" dirty="0">
                <a:solidFill>
                  <a:srgbClr val="000000"/>
                </a:solidFill>
                <a:cs typeface="Arial" panose="020B0604020202020204" pitchFamily="34" charset="0"/>
              </a:rPr>
              <a:t>    … “</a:t>
            </a:r>
            <a:r>
              <a:rPr lang="vi-VN" altLang="en-US" sz="3000" dirty="0">
                <a:solidFill>
                  <a:srgbClr val="000000"/>
                </a:solidFill>
                <a:cs typeface="Arial" panose="020B0604020202020204" pitchFamily="34" charset="0"/>
              </a:rPr>
              <a:t>Quân Thanh sang xâm lấn nước ta, hiện ở Thăng Long</a:t>
            </a:r>
            <a:r>
              <a:rPr lang="en-US" altLang="en-US" sz="3000" dirty="0">
                <a:solidFill>
                  <a:srgbClr val="000000"/>
                </a:solidFill>
                <a:cs typeface="Arial" panose="020B0604020202020204" pitchFamily="34" charset="0"/>
              </a:rPr>
              <a:t>,</a:t>
            </a:r>
            <a:r>
              <a:rPr lang="vi-VN" altLang="en-US" sz="3000" dirty="0">
                <a:solidFill>
                  <a:srgbClr val="000000"/>
                </a:solidFill>
                <a:cs typeface="Arial" panose="020B0604020202020204" pitchFamily="34" charset="0"/>
              </a:rPr>
              <a:t> các ngươi đã biết chưa? Trong khoảng vũ trụ</a:t>
            </a:r>
            <a:r>
              <a:rPr lang="en-US" altLang="en-US" sz="3000" dirty="0">
                <a:solidFill>
                  <a:srgbClr val="000000"/>
                </a:solidFill>
                <a:cs typeface="Arial" panose="020B0604020202020204" pitchFamily="34" charset="0"/>
              </a:rPr>
              <a:t>,</a:t>
            </a:r>
            <a:r>
              <a:rPr lang="vi-VN" altLang="en-US" sz="3000" dirty="0">
                <a:solidFill>
                  <a:srgbClr val="000000"/>
                </a:solidFill>
                <a:cs typeface="Arial" panose="020B0604020202020204" pitchFamily="34" charset="0"/>
              </a:rPr>
              <a:t> đất nào sao ấy, đều đã phân biệt rõ ràng, phương Nam, phương Bắc chia nhau mà cai trị. </a:t>
            </a:r>
            <a:r>
              <a:rPr lang="vi-VN" altLang="en-US" sz="3000" b="1" dirty="0">
                <a:solidFill>
                  <a:srgbClr val="0000FF"/>
                </a:solidFill>
                <a:cs typeface="Arial" panose="020B0604020202020204" pitchFamily="34" charset="0"/>
              </a:rPr>
              <a:t>Người phương Bắc không phải nòi giống nước ta, bụng dạ ắt khác. Từ đời nhà Hán đến nay, chúng đã mấy phen cướp bóc nước ta, giết hại nhân dân, vơ vét của cải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người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mình</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không</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thể</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chịu</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nổi</a:t>
            </a:r>
            <a:r>
              <a:rPr lang="en-US" altLang="en-US" sz="3000" b="1" dirty="0">
                <a:solidFill>
                  <a:srgbClr val="0000FF"/>
                </a:solidFill>
                <a:cs typeface="Arial" panose="020B0604020202020204" pitchFamily="34" charset="0"/>
              </a:rPr>
              <a:t>, ai </a:t>
            </a:r>
            <a:r>
              <a:rPr lang="en-US" altLang="en-US" sz="3000" b="1" dirty="0" err="1">
                <a:solidFill>
                  <a:srgbClr val="0000FF"/>
                </a:solidFill>
                <a:cs typeface="Arial" panose="020B0604020202020204" pitchFamily="34" charset="0"/>
              </a:rPr>
              <a:t>cũng</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muốn</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đuổi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chúng</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đi</a:t>
            </a:r>
            <a:r>
              <a:rPr lang="en-US" altLang="en-US" sz="3000" dirty="0">
                <a:solidFill>
                  <a:srgbClr val="0000FF"/>
                </a:solidFill>
                <a:cs typeface="Arial" panose="020B0604020202020204" pitchFamily="34" charset="0"/>
              </a:rPr>
              <a:t>.</a:t>
            </a:r>
            <a:r>
              <a:rPr lang="vi-VN" altLang="en-US" sz="3000" dirty="0">
                <a:solidFill>
                  <a:srgbClr val="000000"/>
                </a:solidFill>
                <a:cs typeface="Arial" panose="020B0604020202020204" pitchFamily="34" charset="0"/>
              </a:rPr>
              <a:t> Đời Hán có Trưng Nữ Vương, đời Tống có Đinh Tiên Hoàng, Lê Đại Hành, đời Nguyên có Trần Hưng Đạo, đời Minh có Lê Thái Tổ,</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các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ngài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không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nỡ</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ngồi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nhìn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chúng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làm</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điều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tàn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bạo</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nên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đã</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thuận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lòng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người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dấy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nghĩa</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quân</a:t>
            </a:r>
            <a:r>
              <a:rPr lang="en-US" altLang="en-US" sz="3000" dirty="0">
                <a:solidFill>
                  <a:srgbClr val="000000"/>
                </a:solidFill>
                <a:cs typeface="Arial" panose="020B0604020202020204" pitchFamily="34" charset="0"/>
              </a:rPr>
              <a:t>,</a:t>
            </a:r>
            <a:r>
              <a:rPr lang="vi-VN" altLang="en-US" sz="3000" dirty="0">
                <a:solidFill>
                  <a:srgbClr val="000000"/>
                </a:solidFill>
                <a:cs typeface="Arial" panose="020B0604020202020204" pitchFamily="34" charset="0"/>
              </a:rPr>
              <a:t> đều chỉ đánh một trận là thắng và đuổi được chúng về phương Bắc</a:t>
            </a:r>
            <a:r>
              <a:rPr lang="en-US" altLang="en-US" sz="3000" dirty="0">
                <a:solidFill>
                  <a:srgbClr val="000000"/>
                </a:solidFill>
                <a:cs typeface="Arial" panose="020B0604020202020204" pitchFamily="34" charset="0"/>
              </a:rPr>
              <a:t>. Ở </a:t>
            </a:r>
            <a:r>
              <a:rPr lang="en-US" altLang="en-US" sz="3000" dirty="0" err="1">
                <a:solidFill>
                  <a:srgbClr val="000000"/>
                </a:solidFill>
                <a:cs typeface="Arial" panose="020B0604020202020204" pitchFamily="34" charset="0"/>
              </a:rPr>
              <a:t>các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thời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ấy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Bắc</a:t>
            </a:r>
            <a:r>
              <a:rPr lang="en-US" altLang="en-US" sz="3000" dirty="0">
                <a:solidFill>
                  <a:srgbClr val="000000"/>
                </a:solidFill>
                <a:cs typeface="Arial" panose="020B0604020202020204" pitchFamily="34" charset="0"/>
              </a:rPr>
              <a:t>, Nam </a:t>
            </a:r>
            <a:r>
              <a:rPr lang="en-US" altLang="en-US" sz="3000" dirty="0" err="1">
                <a:solidFill>
                  <a:srgbClr val="000000"/>
                </a:solidFill>
                <a:cs typeface="Arial" panose="020B0604020202020204" pitchFamily="34" charset="0"/>
              </a:rPr>
              <a:t>riêng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phận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bờ</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cõi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lặng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yên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các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vua</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truyền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ngôi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lâu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dài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Từ</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nhà</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Đinh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tới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đây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dân</a:t>
            </a:r>
            <a:r>
              <a:rPr lang="en-US" altLang="en-US" sz="3000" dirty="0">
                <a:solidFill>
                  <a:srgbClr val="000000"/>
                </a:solidFill>
                <a:cs typeface="Arial" panose="020B0604020202020204" pitchFamily="34" charset="0"/>
              </a:rPr>
              <a:t> ta </a:t>
            </a:r>
            <a:r>
              <a:rPr lang="en-US" altLang="en-US" sz="3000" dirty="0" err="1">
                <a:solidFill>
                  <a:srgbClr val="000000"/>
                </a:solidFill>
                <a:cs typeface="Arial" panose="020B0604020202020204" pitchFamily="34" charset="0"/>
              </a:rPr>
              <a:t>không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đến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nỗi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khổ</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như</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hồi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nội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thuộc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xưa</a:t>
            </a:r>
            <a:r>
              <a:rPr lang="en-US" altLang="en-US" sz="3000" dirty="0">
                <a:solidFill>
                  <a:srgbClr val="000000"/>
                </a:solidFill>
                <a:cs typeface="Arial" panose="020B0604020202020204" pitchFamily="34" charset="0"/>
              </a:rPr>
              <a:t> kia. </a:t>
            </a:r>
            <a:r>
              <a:rPr lang="en-US" altLang="en-US" sz="3000" dirty="0" err="1">
                <a:solidFill>
                  <a:srgbClr val="000000"/>
                </a:solidFill>
                <a:cs typeface="Arial" panose="020B0604020202020204" pitchFamily="34" charset="0"/>
              </a:rPr>
              <a:t>Mọi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việc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lợi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hại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được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mất</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ấy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đều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là</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chuyện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cũ</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rành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rành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của</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các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triều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đại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trước</a:t>
            </a:r>
            <a:r>
              <a:rPr lang="en-US" altLang="en-US" sz="3000" dirty="0">
                <a:solidFill>
                  <a:srgbClr val="000000"/>
                </a:solidFill>
                <a:cs typeface="Arial" panose="020B0604020202020204" pitchFamily="34" charset="0"/>
              </a:rPr>
              <a:t>. Nay </a:t>
            </a:r>
            <a:r>
              <a:rPr lang="en-US" altLang="en-US" sz="3000" dirty="0" err="1">
                <a:solidFill>
                  <a:srgbClr val="000000"/>
                </a:solidFill>
                <a:cs typeface="Arial" panose="020B0604020202020204" pitchFamily="34" charset="0"/>
              </a:rPr>
              <a:t>người</a:t>
            </a:r>
            <a:r>
              <a:rPr lang="en-US" altLang="en-US" sz="3000" dirty="0">
                <a:solidFill>
                  <a:srgbClr val="000000"/>
                </a:solidFill>
                <a:cs typeface="Arial" panose="020B0604020202020204" pitchFamily="34" charset="0"/>
              </a:rPr>
              <a:t> Thanh </a:t>
            </a:r>
            <a:r>
              <a:rPr lang="en-US" altLang="en-US" sz="3000" dirty="0" err="1">
                <a:solidFill>
                  <a:srgbClr val="000000"/>
                </a:solidFill>
                <a:cs typeface="Arial" panose="020B0604020202020204" pitchFamily="34" charset="0"/>
              </a:rPr>
              <a:t>lại</a:t>
            </a:r>
            <a:r>
              <a:rPr lang="en-US" altLang="en-US" sz="3000" dirty="0">
                <a:solidFill>
                  <a:srgbClr val="000000"/>
                </a:solidFill>
                <a:cs typeface="Arial" panose="020B0604020202020204" pitchFamily="34" charset="0"/>
              </a:rPr>
              <a:t> sang, </a:t>
            </a:r>
            <a:r>
              <a:rPr lang="en-US" altLang="en-US" sz="3000" dirty="0" err="1">
                <a:solidFill>
                  <a:srgbClr val="000000"/>
                </a:solidFill>
                <a:cs typeface="Arial" panose="020B0604020202020204" pitchFamily="34" charset="0"/>
              </a:rPr>
              <a:t>mưu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đồ</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lấy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nước</a:t>
            </a:r>
            <a:r>
              <a:rPr lang="en-US" altLang="en-US" sz="3000" dirty="0">
                <a:solidFill>
                  <a:srgbClr val="000000"/>
                </a:solidFill>
                <a:cs typeface="Arial" panose="020B0604020202020204" pitchFamily="34" charset="0"/>
              </a:rPr>
              <a:t> Nam ta </a:t>
            </a:r>
            <a:r>
              <a:rPr lang="en-US" altLang="en-US" sz="3000" dirty="0" err="1">
                <a:solidFill>
                  <a:srgbClr val="000000"/>
                </a:solidFill>
                <a:cs typeface="Arial" panose="020B0604020202020204" pitchFamily="34" charset="0"/>
              </a:rPr>
              <a:t>đặt</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làm</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quận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huyện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không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biết</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trông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gương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Tống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Nguyên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Mimh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ngày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xưa</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Vì</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vậy</a:t>
            </a:r>
            <a:r>
              <a:rPr lang="en-US" altLang="en-US" sz="3000" dirty="0">
                <a:solidFill>
                  <a:srgbClr val="000000"/>
                </a:solidFill>
                <a:cs typeface="Arial" panose="020B0604020202020204" pitchFamily="34" charset="0"/>
              </a:rPr>
              <a:t> ta </a:t>
            </a:r>
            <a:r>
              <a:rPr lang="en-US" altLang="en-US" sz="3000" dirty="0" err="1">
                <a:solidFill>
                  <a:srgbClr val="000000"/>
                </a:solidFill>
                <a:cs typeface="Arial" panose="020B0604020202020204" pitchFamily="34" charset="0"/>
              </a:rPr>
              <a:t>phải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kéo</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quân</a:t>
            </a:r>
            <a:r>
              <a:rPr lang="en-US" altLang="en-US" sz="3000" dirty="0">
                <a:solidFill>
                  <a:srgbClr val="000000"/>
                </a:solidFill>
                <a:cs typeface="Arial" panose="020B0604020202020204" pitchFamily="34" charset="0"/>
              </a:rPr>
              <a:t> ra </a:t>
            </a:r>
            <a:r>
              <a:rPr lang="en-US" altLang="en-US" sz="3000" dirty="0" err="1">
                <a:solidFill>
                  <a:srgbClr val="000000"/>
                </a:solidFill>
                <a:cs typeface="Arial" panose="020B0604020202020204" pitchFamily="34" charset="0"/>
              </a:rPr>
              <a:t>đánh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đuổi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chúng</a:t>
            </a:r>
            <a:r>
              <a:rPr lang="en-US" altLang="en-US" sz="3000" dirty="0">
                <a:solidFill>
                  <a:srgbClr val="000000"/>
                </a:solidFill>
                <a:cs typeface="Arial" panose="020B0604020202020204" pitchFamily="34" charset="0"/>
              </a:rPr>
              <a:t>. </a:t>
            </a:r>
            <a:r>
              <a:rPr lang="vi-VN" altLang="en-US" sz="3000" dirty="0">
                <a:solidFill>
                  <a:srgbClr val="000000"/>
                </a:solidFill>
                <a:cs typeface="Arial" panose="020B0604020202020204" pitchFamily="34" charset="0"/>
              </a:rPr>
              <a:t>Các ngươi đều là những kẻ có lương tri, lương năng, hãy nên cùng ta đồng tâm hiệp lực, để dựng nên công lớn. Chớ có quen theo thói cũ, ăn ở hai lòng, nếu như việc phát giác ra, sẽ bị giết chết ngay tức khắc, không tha một ai, chớ bảo là ta không nói trước</a:t>
            </a:r>
            <a:r>
              <a:rPr lang="en-US" altLang="en-US" sz="3000" dirty="0">
                <a:solidFill>
                  <a:srgbClr val="000000"/>
                </a:solidFill>
                <a:cs typeface="Arial" panose="020B0604020202020204" pitchFamily="34" charset="0"/>
              </a:rPr>
              <a:t>!”.</a:t>
            </a:r>
            <a:endParaRPr lang="vi-VN" altLang="en-US" sz="3000" dirty="0">
              <a:solidFill>
                <a:srgbClr val="000000"/>
              </a:solidFill>
              <a:cs typeface="Arial" panose="020B0604020202020204" pitchFamily="34" charset="0"/>
            </a:endParaRPr>
          </a:p>
        </p:txBody>
      </p:sp>
      <p:cxnSp>
        <p:nvCxnSpPr>
          <p:cNvPr id="4" name="Straight Connector 3">
            <a:extLst>
              <a:ext uri="{FF2B5EF4-FFF2-40B4-BE49-F238E27FC236}">
                <a16:creationId xmlns:a16="http://schemas.microsoft.com/office/drawing/2014/main" id="{D719AFE3-94E0-4696-8BD7-0CC4805016BF}"/>
              </a:ext>
            </a:extLst>
          </p:cNvPr>
          <p:cNvCxnSpPr/>
          <p:nvPr/>
        </p:nvCxnSpPr>
        <p:spPr>
          <a:xfrm>
            <a:off x="3334472" y="3576639"/>
            <a:ext cx="9525" cy="5762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D71D7C8-8DB8-4F94-9127-B8A5EF65CE22}"/>
              </a:ext>
            </a:extLst>
          </p:cNvPr>
          <p:cNvCxnSpPr/>
          <p:nvPr/>
        </p:nvCxnSpPr>
        <p:spPr>
          <a:xfrm>
            <a:off x="12725400" y="1779985"/>
            <a:ext cx="9525" cy="5762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36" descr="Bouquet">
            <a:extLst>
              <a:ext uri="{FF2B5EF4-FFF2-40B4-BE49-F238E27FC236}">
                <a16:creationId xmlns:a16="http://schemas.microsoft.com/office/drawing/2014/main" id="{5DACDC47-F035-44E5-A030-A9F03E558D13}"/>
              </a:ext>
            </a:extLst>
          </p:cNvPr>
          <p:cNvSpPr>
            <a:spLocks noChangeArrowheads="1"/>
          </p:cNvSpPr>
          <p:nvPr/>
        </p:nvSpPr>
        <p:spPr bwMode="auto">
          <a:xfrm>
            <a:off x="3298613" y="3939640"/>
            <a:ext cx="12086503" cy="3196968"/>
          </a:xfrm>
          <a:prstGeom prst="horizontalScroll">
            <a:avLst>
              <a:gd name="adj" fmla="val 12500"/>
            </a:avLst>
          </a:prstGeom>
          <a:solidFill>
            <a:srgbClr val="FFC000"/>
          </a:solidFill>
          <a:ln w="34925">
            <a:solidFill>
              <a:schemeClr val="tx1"/>
            </a:solidFill>
            <a:round/>
            <a:headEnd/>
            <a:tailEnd/>
          </a:ln>
          <a:effectLst/>
        </p:spPr>
        <p:txBody>
          <a:bodyPr wrap="none" anchor="ctr"/>
          <a:lstStyle/>
          <a:p>
            <a:pPr defTabSz="1371600" eaLnBrk="0" fontAlgn="base" hangingPunct="0">
              <a:spcBef>
                <a:spcPct val="0"/>
              </a:spcBef>
              <a:spcAft>
                <a:spcPct val="0"/>
              </a:spcAft>
              <a:defRPr/>
            </a:pPr>
            <a:r>
              <a:rPr lang="en-US" sz="2800" b="1" dirty="0">
                <a:solidFill>
                  <a:srgbClr val="000000"/>
                </a:solidFill>
                <a:latin typeface="Arial"/>
              </a:rPr>
              <a:t>          </a:t>
            </a:r>
            <a:r>
              <a:rPr lang="en-US" sz="2800" b="1" dirty="0" err="1">
                <a:solidFill>
                  <a:srgbClr val="000000"/>
                </a:solidFill>
                <a:latin typeface="Arial"/>
              </a:rPr>
              <a:t>Nêu</a:t>
            </a:r>
            <a:r>
              <a:rPr lang="en-US" sz="2800" b="1" dirty="0">
                <a:solidFill>
                  <a:srgbClr val="000000"/>
                </a:solidFill>
                <a:latin typeface="Arial"/>
              </a:rPr>
              <a:t> </a:t>
            </a:r>
            <a:r>
              <a:rPr lang="en-US" sz="2800" b="1" dirty="0" err="1">
                <a:solidFill>
                  <a:srgbClr val="000000"/>
                </a:solidFill>
                <a:latin typeface="Arial"/>
              </a:rPr>
              <a:t>bật</a:t>
            </a:r>
            <a:r>
              <a:rPr lang="en-US" sz="2800" b="1" dirty="0">
                <a:solidFill>
                  <a:srgbClr val="000000"/>
                </a:solidFill>
                <a:latin typeface="Arial"/>
              </a:rPr>
              <a:t> </a:t>
            </a:r>
            <a:r>
              <a:rPr lang="en-US" sz="2800" b="1" dirty="0" err="1">
                <a:solidFill>
                  <a:srgbClr val="000000"/>
                </a:solidFill>
                <a:latin typeface="Arial"/>
              </a:rPr>
              <a:t>dã</a:t>
            </a:r>
            <a:r>
              <a:rPr lang="en-US" sz="2800" b="1" dirty="0">
                <a:solidFill>
                  <a:srgbClr val="000000"/>
                </a:solidFill>
                <a:latin typeface="Arial"/>
              </a:rPr>
              <a:t> </a:t>
            </a:r>
            <a:r>
              <a:rPr lang="en-US" sz="2800" b="1" dirty="0" err="1">
                <a:solidFill>
                  <a:srgbClr val="000000"/>
                </a:solidFill>
                <a:latin typeface="Arial"/>
              </a:rPr>
              <a:t>tâm</a:t>
            </a:r>
            <a:r>
              <a:rPr lang="en-US" sz="2800" b="1" dirty="0">
                <a:solidFill>
                  <a:srgbClr val="000000"/>
                </a:solidFill>
                <a:latin typeface="Arial"/>
              </a:rPr>
              <a:t> </a:t>
            </a:r>
            <a:r>
              <a:rPr lang="en-US" sz="2800" b="1" dirty="0" err="1">
                <a:solidFill>
                  <a:srgbClr val="000000"/>
                </a:solidFill>
                <a:latin typeface="Arial"/>
              </a:rPr>
              <a:t>xâm</a:t>
            </a:r>
            <a:r>
              <a:rPr lang="en-US" sz="2800" b="1" dirty="0">
                <a:solidFill>
                  <a:srgbClr val="000000"/>
                </a:solidFill>
                <a:latin typeface="Arial"/>
              </a:rPr>
              <a:t> </a:t>
            </a:r>
            <a:r>
              <a:rPr lang="en-US" sz="2800" b="1" dirty="0" err="1">
                <a:solidFill>
                  <a:srgbClr val="000000"/>
                </a:solidFill>
                <a:latin typeface="Arial"/>
              </a:rPr>
              <a:t>lược</a:t>
            </a:r>
            <a:r>
              <a:rPr lang="en-US" sz="2800" b="1" dirty="0">
                <a:solidFill>
                  <a:srgbClr val="000000"/>
                </a:solidFill>
                <a:latin typeface="Arial"/>
              </a:rPr>
              <a:t> </a:t>
            </a:r>
            <a:r>
              <a:rPr lang="en-US" sz="2800" b="1" dirty="0" err="1">
                <a:solidFill>
                  <a:srgbClr val="000000"/>
                </a:solidFill>
                <a:latin typeface="Arial"/>
              </a:rPr>
              <a:t>của</a:t>
            </a:r>
            <a:r>
              <a:rPr lang="en-US" sz="2800" b="1" dirty="0">
                <a:solidFill>
                  <a:srgbClr val="000000"/>
                </a:solidFill>
                <a:latin typeface="Arial"/>
              </a:rPr>
              <a:t> </a:t>
            </a:r>
            <a:r>
              <a:rPr lang="en-US" sz="2800" b="1" dirty="0" err="1">
                <a:solidFill>
                  <a:srgbClr val="000000"/>
                </a:solidFill>
                <a:latin typeface="Arial"/>
              </a:rPr>
              <a:t>giặc</a:t>
            </a:r>
            <a:r>
              <a:rPr lang="en-US" sz="2800" b="1" dirty="0">
                <a:solidFill>
                  <a:srgbClr val="000000"/>
                </a:solidFill>
                <a:latin typeface="Arial"/>
              </a:rPr>
              <a:t> </a:t>
            </a:r>
            <a:r>
              <a:rPr lang="en-US" sz="2800" b="1" dirty="0" err="1">
                <a:solidFill>
                  <a:srgbClr val="000000"/>
                </a:solidFill>
                <a:latin typeface="Arial"/>
              </a:rPr>
              <a:t>đã</a:t>
            </a:r>
            <a:r>
              <a:rPr lang="en-US" sz="2800" b="1" dirty="0">
                <a:solidFill>
                  <a:srgbClr val="000000"/>
                </a:solidFill>
                <a:latin typeface="Arial"/>
              </a:rPr>
              <a:t> </a:t>
            </a:r>
            <a:r>
              <a:rPr lang="en-US" sz="2800" b="1" dirty="0" err="1">
                <a:solidFill>
                  <a:srgbClr val="000000"/>
                </a:solidFill>
                <a:latin typeface="Arial"/>
              </a:rPr>
              <a:t>có</a:t>
            </a:r>
            <a:r>
              <a:rPr lang="en-US" sz="2800" b="1" dirty="0">
                <a:solidFill>
                  <a:srgbClr val="000000"/>
                </a:solidFill>
                <a:latin typeface="Arial"/>
              </a:rPr>
              <a:t> </a:t>
            </a:r>
            <a:r>
              <a:rPr lang="en-US" sz="2800" b="1" dirty="0" err="1">
                <a:solidFill>
                  <a:srgbClr val="000000"/>
                </a:solidFill>
                <a:latin typeface="Arial"/>
              </a:rPr>
              <a:t>từ</a:t>
            </a:r>
            <a:r>
              <a:rPr lang="en-US" sz="2800" b="1" dirty="0">
                <a:solidFill>
                  <a:srgbClr val="000000"/>
                </a:solidFill>
                <a:latin typeface="Arial"/>
              </a:rPr>
              <a:t> </a:t>
            </a:r>
            <a:r>
              <a:rPr lang="en-US" sz="2800" b="1" dirty="0" err="1">
                <a:solidFill>
                  <a:srgbClr val="000000"/>
                </a:solidFill>
                <a:latin typeface="Arial"/>
              </a:rPr>
              <a:t>lâu</a:t>
            </a:r>
            <a:r>
              <a:rPr lang="en-US" sz="2800" b="1" dirty="0">
                <a:solidFill>
                  <a:srgbClr val="000000"/>
                </a:solidFill>
                <a:latin typeface="Arial"/>
              </a:rPr>
              <a:t>,</a:t>
            </a:r>
          </a:p>
          <a:p>
            <a:pPr defTabSz="1371600" eaLnBrk="0" fontAlgn="base" hangingPunct="0">
              <a:spcBef>
                <a:spcPct val="0"/>
              </a:spcBef>
              <a:spcAft>
                <a:spcPct val="0"/>
              </a:spcAft>
              <a:defRPr/>
            </a:pPr>
            <a:r>
              <a:rPr lang="en-US" sz="2800" b="1" dirty="0">
                <a:solidFill>
                  <a:srgbClr val="000000"/>
                </a:solidFill>
                <a:latin typeface="Arial"/>
              </a:rPr>
              <a:t>  </a:t>
            </a:r>
            <a:r>
              <a:rPr lang="en-US" sz="2800" b="1" dirty="0" err="1">
                <a:solidFill>
                  <a:srgbClr val="000000"/>
                </a:solidFill>
                <a:latin typeface="Arial"/>
              </a:rPr>
              <a:t>Lên</a:t>
            </a:r>
            <a:r>
              <a:rPr lang="en-US" sz="2800" b="1" dirty="0">
                <a:solidFill>
                  <a:srgbClr val="000000"/>
                </a:solidFill>
                <a:latin typeface="Arial"/>
              </a:rPr>
              <a:t> </a:t>
            </a:r>
            <a:r>
              <a:rPr lang="en-US" sz="2800" b="1" dirty="0" err="1">
                <a:solidFill>
                  <a:srgbClr val="000000"/>
                </a:solidFill>
                <a:latin typeface="Arial"/>
              </a:rPr>
              <a:t>án</a:t>
            </a:r>
            <a:r>
              <a:rPr lang="en-US" sz="2800" b="1" dirty="0">
                <a:solidFill>
                  <a:srgbClr val="000000"/>
                </a:solidFill>
                <a:latin typeface="Arial"/>
              </a:rPr>
              <a:t> </a:t>
            </a:r>
            <a:r>
              <a:rPr lang="en-US" sz="2800" b="1" dirty="0" err="1">
                <a:solidFill>
                  <a:srgbClr val="000000"/>
                </a:solidFill>
                <a:latin typeface="Arial"/>
              </a:rPr>
              <a:t>hành</a:t>
            </a:r>
            <a:r>
              <a:rPr lang="en-US" sz="2800" b="1" dirty="0">
                <a:solidFill>
                  <a:srgbClr val="000000"/>
                </a:solidFill>
                <a:latin typeface="Arial"/>
              </a:rPr>
              <a:t> </a:t>
            </a:r>
            <a:r>
              <a:rPr lang="en-US" sz="2800" b="1" dirty="0" err="1">
                <a:solidFill>
                  <a:srgbClr val="000000"/>
                </a:solidFill>
                <a:latin typeface="Arial"/>
              </a:rPr>
              <a:t>động</a:t>
            </a:r>
            <a:r>
              <a:rPr lang="en-US" sz="2800" b="1" dirty="0">
                <a:solidFill>
                  <a:srgbClr val="000000"/>
                </a:solidFill>
                <a:latin typeface="Arial"/>
              </a:rPr>
              <a:t> </a:t>
            </a:r>
            <a:r>
              <a:rPr lang="en-US" sz="2800" b="1" dirty="0" err="1">
                <a:solidFill>
                  <a:srgbClr val="000000"/>
                </a:solidFill>
                <a:latin typeface="Arial"/>
              </a:rPr>
              <a:t>xâm</a:t>
            </a:r>
            <a:r>
              <a:rPr lang="en-US" sz="2800" b="1" dirty="0">
                <a:solidFill>
                  <a:srgbClr val="000000"/>
                </a:solidFill>
                <a:latin typeface="Arial"/>
              </a:rPr>
              <a:t> </a:t>
            </a:r>
            <a:r>
              <a:rPr lang="en-US" sz="2800" b="1" dirty="0" err="1">
                <a:solidFill>
                  <a:srgbClr val="000000"/>
                </a:solidFill>
                <a:latin typeface="Arial"/>
              </a:rPr>
              <a:t>lược</a:t>
            </a:r>
            <a:r>
              <a:rPr lang="en-US" sz="2800" b="1" dirty="0">
                <a:solidFill>
                  <a:srgbClr val="000000"/>
                </a:solidFill>
                <a:latin typeface="Arial"/>
              </a:rPr>
              <a:t> phi </a:t>
            </a:r>
            <a:r>
              <a:rPr lang="en-US" sz="2800" b="1" dirty="0" err="1">
                <a:solidFill>
                  <a:srgbClr val="000000"/>
                </a:solidFill>
                <a:latin typeface="Arial"/>
              </a:rPr>
              <a:t>nghĩa</a:t>
            </a:r>
            <a:r>
              <a:rPr lang="en-US" sz="2800" b="1" dirty="0">
                <a:solidFill>
                  <a:srgbClr val="000000"/>
                </a:solidFill>
                <a:latin typeface="Arial"/>
              </a:rPr>
              <a:t> </a:t>
            </a:r>
            <a:r>
              <a:rPr lang="en-US" sz="2800" b="1" dirty="0" err="1">
                <a:solidFill>
                  <a:srgbClr val="000000"/>
                </a:solidFill>
                <a:latin typeface="Arial"/>
              </a:rPr>
              <a:t>của</a:t>
            </a:r>
            <a:r>
              <a:rPr lang="en-US" sz="2800" b="1" dirty="0">
                <a:solidFill>
                  <a:srgbClr val="000000"/>
                </a:solidFill>
                <a:latin typeface="Arial"/>
              </a:rPr>
              <a:t> </a:t>
            </a:r>
            <a:r>
              <a:rPr lang="en-US" sz="2800" b="1" dirty="0" err="1">
                <a:solidFill>
                  <a:srgbClr val="000000"/>
                </a:solidFill>
                <a:latin typeface="Arial"/>
              </a:rPr>
              <a:t>giặc</a:t>
            </a:r>
            <a:r>
              <a:rPr lang="en-US" sz="2800" b="1" dirty="0">
                <a:solidFill>
                  <a:srgbClr val="000000"/>
                </a:solidFill>
                <a:latin typeface="Arial"/>
              </a:rPr>
              <a:t> </a:t>
            </a:r>
            <a:r>
              <a:rPr lang="en-US" sz="2800" b="1" dirty="0" err="1">
                <a:solidFill>
                  <a:srgbClr val="000000"/>
                </a:solidFill>
                <a:latin typeface="Arial"/>
              </a:rPr>
              <a:t>là</a:t>
            </a:r>
            <a:r>
              <a:rPr lang="en-US" sz="2800" b="1" dirty="0">
                <a:solidFill>
                  <a:srgbClr val="000000"/>
                </a:solidFill>
                <a:latin typeface="Arial"/>
              </a:rPr>
              <a:t> </a:t>
            </a:r>
            <a:r>
              <a:rPr lang="en-US" sz="2800" b="1" dirty="0" err="1">
                <a:solidFill>
                  <a:srgbClr val="000000"/>
                </a:solidFill>
                <a:latin typeface="Arial"/>
              </a:rPr>
              <a:t>trái</a:t>
            </a:r>
            <a:r>
              <a:rPr lang="en-US" sz="2800" b="1" dirty="0">
                <a:solidFill>
                  <a:srgbClr val="000000"/>
                </a:solidFill>
                <a:latin typeface="Arial"/>
              </a:rPr>
              <a:t> </a:t>
            </a:r>
            <a:r>
              <a:rPr lang="en-US" sz="2800" b="1" dirty="0" err="1">
                <a:solidFill>
                  <a:srgbClr val="000000"/>
                </a:solidFill>
                <a:latin typeface="Arial"/>
              </a:rPr>
              <a:t>với</a:t>
            </a:r>
            <a:r>
              <a:rPr lang="en-US" sz="2800" b="1" dirty="0">
                <a:solidFill>
                  <a:srgbClr val="000000"/>
                </a:solidFill>
                <a:latin typeface="Arial"/>
              </a:rPr>
              <a:t> </a:t>
            </a:r>
            <a:r>
              <a:rPr lang="en-US" sz="2800" b="1" dirty="0" err="1">
                <a:solidFill>
                  <a:srgbClr val="000000"/>
                </a:solidFill>
                <a:latin typeface="Arial"/>
              </a:rPr>
              <a:t>đạo</a:t>
            </a:r>
            <a:r>
              <a:rPr lang="en-US" sz="2800" b="1" dirty="0">
                <a:solidFill>
                  <a:srgbClr val="000000"/>
                </a:solidFill>
                <a:latin typeface="Arial"/>
              </a:rPr>
              <a:t> </a:t>
            </a:r>
            <a:r>
              <a:rPr lang="en-US" sz="2800" b="1" dirty="0" err="1">
                <a:solidFill>
                  <a:srgbClr val="000000"/>
                </a:solidFill>
                <a:latin typeface="Arial"/>
              </a:rPr>
              <a:t>trời</a:t>
            </a:r>
            <a:r>
              <a:rPr lang="en-US" sz="2800" b="1" dirty="0">
                <a:solidFill>
                  <a:srgbClr val="000000"/>
                </a:solidFill>
                <a:latin typeface="Arial"/>
              </a:rPr>
              <a:t>.</a:t>
            </a:r>
            <a:endParaRPr lang="vi-VN" sz="2800" b="1" dirty="0">
              <a:solidFill>
                <a:srgbClr val="000000"/>
              </a:solidFill>
              <a:latin typeface="Arial"/>
            </a:endParaRPr>
          </a:p>
        </p:txBody>
      </p:sp>
      <p:pic>
        <p:nvPicPr>
          <p:cNvPr id="7" name="Picture 17" descr="Picture1">
            <a:extLst>
              <a:ext uri="{FF2B5EF4-FFF2-40B4-BE49-F238E27FC236}">
                <a16:creationId xmlns:a16="http://schemas.microsoft.com/office/drawing/2014/main" id="{F756BA16-F23A-4BA7-921F-BB2D4047567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3822579" y="4200478"/>
            <a:ext cx="890588" cy="124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a:extLst>
              <a:ext uri="{FF2B5EF4-FFF2-40B4-BE49-F238E27FC236}">
                <a16:creationId xmlns:a16="http://schemas.microsoft.com/office/drawing/2014/main" id="{DA0448D0-4C4D-4E34-92C7-9B99B3D4423C}"/>
              </a:ext>
            </a:extLst>
          </p:cNvPr>
          <p:cNvSpPr txBox="1">
            <a:spLocks noChangeArrowheads="1"/>
          </p:cNvSpPr>
          <p:nvPr/>
        </p:nvSpPr>
        <p:spPr bwMode="auto">
          <a:xfrm>
            <a:off x="2743200" y="592933"/>
            <a:ext cx="12915900" cy="104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371600" fontAlgn="base">
              <a:spcBef>
                <a:spcPct val="0"/>
              </a:spcBef>
              <a:spcAft>
                <a:spcPct val="0"/>
              </a:spcAft>
              <a:buNone/>
            </a:pPr>
            <a:r>
              <a:rPr lang="vi-VN" altLang="en-US" sz="4200" i="1" dirty="0">
                <a:solidFill>
                  <a:srgbClr val="000000"/>
                </a:solidFill>
                <a:cs typeface="Arial" panose="020B0604020202020204" pitchFamily="34" charset="0"/>
              </a:rPr>
              <a:t> </a:t>
            </a:r>
            <a:r>
              <a:rPr lang="en-US" altLang="en-US" sz="4200" i="1" dirty="0">
                <a:solidFill>
                  <a:srgbClr val="000000"/>
                </a:solidFill>
                <a:cs typeface="Arial" panose="020B0604020202020204" pitchFamily="34" charset="0"/>
              </a:rPr>
              <a:t>    … “</a:t>
            </a:r>
            <a:r>
              <a:rPr lang="vi-VN" altLang="en-US" sz="3000" dirty="0">
                <a:solidFill>
                  <a:srgbClr val="000000"/>
                </a:solidFill>
                <a:cs typeface="Arial" panose="020B0604020202020204" pitchFamily="34" charset="0"/>
              </a:rPr>
              <a:t>Quân Thanh sang xâm lấn nước ta, hiện ở Thăng Long</a:t>
            </a:r>
            <a:r>
              <a:rPr lang="en-US" altLang="en-US" sz="3000" dirty="0">
                <a:solidFill>
                  <a:srgbClr val="000000"/>
                </a:solidFill>
                <a:cs typeface="Arial" panose="020B0604020202020204" pitchFamily="34" charset="0"/>
              </a:rPr>
              <a:t>,</a:t>
            </a:r>
            <a:r>
              <a:rPr lang="vi-VN" altLang="en-US" sz="3000" dirty="0">
                <a:solidFill>
                  <a:srgbClr val="000000"/>
                </a:solidFill>
                <a:cs typeface="Arial" panose="020B0604020202020204" pitchFamily="34" charset="0"/>
              </a:rPr>
              <a:t> các ngươi đã biết chưa? Trong khoảng vũ trụ</a:t>
            </a:r>
            <a:r>
              <a:rPr lang="en-US" altLang="en-US" sz="3000" dirty="0">
                <a:solidFill>
                  <a:srgbClr val="000000"/>
                </a:solidFill>
                <a:cs typeface="Arial" panose="020B0604020202020204" pitchFamily="34" charset="0"/>
              </a:rPr>
              <a:t>,</a:t>
            </a:r>
            <a:r>
              <a:rPr lang="vi-VN" altLang="en-US" sz="3000" dirty="0">
                <a:solidFill>
                  <a:srgbClr val="000000"/>
                </a:solidFill>
                <a:cs typeface="Arial" panose="020B0604020202020204" pitchFamily="34" charset="0"/>
              </a:rPr>
              <a:t> đất nào sao ấy, đều đã phân biệt rõ ràng, phương Nam, phương Bắc chia nhau mà cai trị. Người phương Bắc không phải nòi giống nước ta, bụng dạ ắt khác. Từ đời nhà Hán đến nay, chúng đã mấy phen cướp bóc nước ta, giết hại nhân dân, vơ vét của cải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người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mình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không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thể</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chịu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nổi</a:t>
            </a:r>
            <a:r>
              <a:rPr lang="en-US" altLang="en-US" sz="3000" dirty="0">
                <a:solidFill>
                  <a:srgbClr val="000000"/>
                </a:solidFill>
                <a:cs typeface="Arial" panose="020B0604020202020204" pitchFamily="34" charset="0"/>
              </a:rPr>
              <a:t>, ai </a:t>
            </a:r>
            <a:r>
              <a:rPr lang="en-US" altLang="en-US" sz="3000" dirty="0" err="1">
                <a:solidFill>
                  <a:srgbClr val="000000"/>
                </a:solidFill>
                <a:cs typeface="Arial" panose="020B0604020202020204" pitchFamily="34" charset="0"/>
              </a:rPr>
              <a:t>cũng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muốn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đuổi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chúng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đi</a:t>
            </a:r>
            <a:r>
              <a:rPr lang="en-US" altLang="en-US" sz="3000" dirty="0">
                <a:solidFill>
                  <a:srgbClr val="000000"/>
                </a:solidFill>
                <a:cs typeface="Arial" panose="020B0604020202020204" pitchFamily="34" charset="0"/>
              </a:rPr>
              <a:t>.</a:t>
            </a:r>
            <a:r>
              <a:rPr lang="vi-VN" altLang="en-US" sz="3000" dirty="0">
                <a:solidFill>
                  <a:srgbClr val="000000"/>
                </a:solidFill>
                <a:cs typeface="Arial" panose="020B0604020202020204" pitchFamily="34" charset="0"/>
              </a:rPr>
              <a:t> </a:t>
            </a:r>
            <a:r>
              <a:rPr lang="vi-VN" altLang="en-US" sz="3000" b="1" dirty="0">
                <a:solidFill>
                  <a:srgbClr val="0000FF"/>
                </a:solidFill>
                <a:cs typeface="Arial" panose="020B0604020202020204" pitchFamily="34" charset="0"/>
              </a:rPr>
              <a:t>Đời Hán có Trưng Nữ Vương, đời Tống có Đinh Tiên Hoàng, Lê Đại Hành, đời Nguyên có Trần Hưng Đạo, đời Minh có Lê Thái Tổ,</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các</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ngài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không</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nỡ</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ngồi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nhìn</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chúng</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làm</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điều</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tàn</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bạo</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nên</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đã</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thuận</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lòng</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người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dấy</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nghĩa</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quân</a:t>
            </a:r>
            <a:r>
              <a:rPr lang="en-US" altLang="en-US" sz="3000" b="1" dirty="0">
                <a:solidFill>
                  <a:srgbClr val="0000FF"/>
                </a:solidFill>
                <a:cs typeface="Arial" panose="020B0604020202020204" pitchFamily="34" charset="0"/>
              </a:rPr>
              <a:t>,</a:t>
            </a:r>
            <a:r>
              <a:rPr lang="vi-VN" altLang="en-US" sz="3000" b="1" dirty="0">
                <a:solidFill>
                  <a:srgbClr val="0000FF"/>
                </a:solidFill>
                <a:cs typeface="Arial" panose="020B0604020202020204" pitchFamily="34" charset="0"/>
              </a:rPr>
              <a:t> đều chỉ đánh một trận là thắng và đuổi được chúng về phương Bắc</a:t>
            </a:r>
            <a:r>
              <a:rPr lang="en-US" altLang="en-US" sz="3000" b="1" dirty="0">
                <a:solidFill>
                  <a:srgbClr val="0000FF"/>
                </a:solidFill>
                <a:cs typeface="Arial" panose="020B0604020202020204" pitchFamily="34" charset="0"/>
              </a:rPr>
              <a:t>.</a:t>
            </a:r>
            <a:r>
              <a:rPr lang="en-US" altLang="en-US" sz="3000" b="1" dirty="0">
                <a:solidFill>
                  <a:srgbClr val="000000"/>
                </a:solidFill>
                <a:cs typeface="Arial" panose="020B0604020202020204" pitchFamily="34" charset="0"/>
              </a:rPr>
              <a:t> </a:t>
            </a:r>
            <a:r>
              <a:rPr lang="en-US" altLang="en-US" sz="3000" b="1" dirty="0">
                <a:solidFill>
                  <a:srgbClr val="0000FF"/>
                </a:solidFill>
                <a:cs typeface="Arial" panose="020B0604020202020204" pitchFamily="34" charset="0"/>
              </a:rPr>
              <a:t>Ở </a:t>
            </a:r>
            <a:r>
              <a:rPr lang="en-US" altLang="en-US" sz="3000" b="1" dirty="0" err="1">
                <a:solidFill>
                  <a:srgbClr val="0000FF"/>
                </a:solidFill>
                <a:cs typeface="Arial" panose="020B0604020202020204" pitchFamily="34" charset="0"/>
              </a:rPr>
              <a:t>các</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thời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ấy</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Bắc</a:t>
            </a:r>
            <a:r>
              <a:rPr lang="en-US" altLang="en-US" sz="3000" b="1" dirty="0">
                <a:solidFill>
                  <a:srgbClr val="0000FF"/>
                </a:solidFill>
                <a:cs typeface="Arial" panose="020B0604020202020204" pitchFamily="34" charset="0"/>
              </a:rPr>
              <a:t>, Nam </a:t>
            </a:r>
            <a:r>
              <a:rPr lang="en-US" altLang="en-US" sz="3000" b="1" dirty="0" err="1">
                <a:solidFill>
                  <a:srgbClr val="0000FF"/>
                </a:solidFill>
                <a:cs typeface="Arial" panose="020B0604020202020204" pitchFamily="34" charset="0"/>
              </a:rPr>
              <a:t>riêng</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phận</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bờ</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cõi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lặng</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yên</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các</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vua</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truyền</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ngôi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lâu</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dài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Từ</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đời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nhà</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Đinh</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tới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đây</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dân</a:t>
            </a:r>
            <a:r>
              <a:rPr lang="en-US" altLang="en-US" sz="3000" b="1" dirty="0">
                <a:solidFill>
                  <a:srgbClr val="0000FF"/>
                </a:solidFill>
                <a:cs typeface="Arial" panose="020B0604020202020204" pitchFamily="34" charset="0"/>
              </a:rPr>
              <a:t> ta </a:t>
            </a:r>
            <a:r>
              <a:rPr lang="en-US" altLang="en-US" sz="3000" b="1" dirty="0" err="1">
                <a:solidFill>
                  <a:srgbClr val="0000FF"/>
                </a:solidFill>
                <a:cs typeface="Arial" panose="020B0604020202020204" pitchFamily="34" charset="0"/>
              </a:rPr>
              <a:t>không</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đến</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nỗi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khổ</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như</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hồi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nội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thuộc</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xưa</a:t>
            </a:r>
            <a:r>
              <a:rPr lang="en-US" altLang="en-US" sz="3000" b="1" dirty="0">
                <a:solidFill>
                  <a:srgbClr val="0000FF"/>
                </a:solidFill>
                <a:cs typeface="Arial" panose="020B0604020202020204" pitchFamily="34" charset="0"/>
              </a:rPr>
              <a:t> kia. </a:t>
            </a:r>
            <a:r>
              <a:rPr lang="en-US" altLang="en-US" sz="3000" b="1" dirty="0" err="1">
                <a:solidFill>
                  <a:srgbClr val="0000FF"/>
                </a:solidFill>
                <a:cs typeface="Arial" panose="020B0604020202020204" pitchFamily="34" charset="0"/>
              </a:rPr>
              <a:t>Mọi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việc</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lợi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hại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được</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mất</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ấy</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đều</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là</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chuyện</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cũ</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rành</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rành</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của</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các</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triều</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đại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trước</a:t>
            </a:r>
            <a:r>
              <a:rPr lang="en-US" altLang="en-US" sz="3000" b="1" dirty="0">
                <a:solidFill>
                  <a:srgbClr val="0000FF"/>
                </a:solidFill>
                <a:cs typeface="Arial" panose="020B0604020202020204" pitchFamily="34" charset="0"/>
              </a:rPr>
              <a:t>.</a:t>
            </a:r>
            <a:r>
              <a:rPr lang="en-US" altLang="en-US" sz="3000" dirty="0">
                <a:solidFill>
                  <a:srgbClr val="000000"/>
                </a:solidFill>
                <a:cs typeface="Arial" panose="020B0604020202020204" pitchFamily="34" charset="0"/>
              </a:rPr>
              <a:t> Nay </a:t>
            </a:r>
            <a:r>
              <a:rPr lang="en-US" altLang="en-US" sz="3000" dirty="0" err="1">
                <a:solidFill>
                  <a:srgbClr val="000000"/>
                </a:solidFill>
                <a:cs typeface="Arial" panose="020B0604020202020204" pitchFamily="34" charset="0"/>
              </a:rPr>
              <a:t>người</a:t>
            </a:r>
            <a:r>
              <a:rPr lang="en-US" altLang="en-US" sz="3000" dirty="0">
                <a:solidFill>
                  <a:srgbClr val="000000"/>
                </a:solidFill>
                <a:cs typeface="Arial" panose="020B0604020202020204" pitchFamily="34" charset="0"/>
              </a:rPr>
              <a:t> Thanh </a:t>
            </a:r>
            <a:r>
              <a:rPr lang="en-US" altLang="en-US" sz="3000" dirty="0" err="1">
                <a:solidFill>
                  <a:srgbClr val="000000"/>
                </a:solidFill>
                <a:cs typeface="Arial" panose="020B0604020202020204" pitchFamily="34" charset="0"/>
              </a:rPr>
              <a:t>lại</a:t>
            </a:r>
            <a:r>
              <a:rPr lang="en-US" altLang="en-US" sz="3000" dirty="0">
                <a:solidFill>
                  <a:srgbClr val="000000"/>
                </a:solidFill>
                <a:cs typeface="Arial" panose="020B0604020202020204" pitchFamily="34" charset="0"/>
              </a:rPr>
              <a:t> sang, </a:t>
            </a:r>
            <a:r>
              <a:rPr lang="en-US" altLang="en-US" sz="3000" dirty="0" err="1">
                <a:solidFill>
                  <a:srgbClr val="000000"/>
                </a:solidFill>
                <a:cs typeface="Arial" panose="020B0604020202020204" pitchFamily="34" charset="0"/>
              </a:rPr>
              <a:t>mưu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đồ</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lấy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nước</a:t>
            </a:r>
            <a:r>
              <a:rPr lang="en-US" altLang="en-US" sz="3000" dirty="0">
                <a:solidFill>
                  <a:srgbClr val="000000"/>
                </a:solidFill>
                <a:cs typeface="Arial" panose="020B0604020202020204" pitchFamily="34" charset="0"/>
              </a:rPr>
              <a:t> Nam ta </a:t>
            </a:r>
            <a:r>
              <a:rPr lang="en-US" altLang="en-US" sz="3000" dirty="0" err="1">
                <a:solidFill>
                  <a:srgbClr val="000000"/>
                </a:solidFill>
                <a:cs typeface="Arial" panose="020B0604020202020204" pitchFamily="34" charset="0"/>
              </a:rPr>
              <a:t>đặt</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làm</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quận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huyện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không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biết</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trông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gương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Tống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Nguyên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Mimh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ngày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xưa</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Vì</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vậy</a:t>
            </a:r>
            <a:r>
              <a:rPr lang="en-US" altLang="en-US" sz="3000" dirty="0">
                <a:solidFill>
                  <a:srgbClr val="000000"/>
                </a:solidFill>
                <a:cs typeface="Arial" panose="020B0604020202020204" pitchFamily="34" charset="0"/>
              </a:rPr>
              <a:t> ta </a:t>
            </a:r>
            <a:r>
              <a:rPr lang="en-US" altLang="en-US" sz="3000" dirty="0" err="1">
                <a:solidFill>
                  <a:srgbClr val="000000"/>
                </a:solidFill>
                <a:cs typeface="Arial" panose="020B0604020202020204" pitchFamily="34" charset="0"/>
              </a:rPr>
              <a:t>phải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kéo</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quân</a:t>
            </a:r>
            <a:r>
              <a:rPr lang="en-US" altLang="en-US" sz="3000" dirty="0">
                <a:solidFill>
                  <a:srgbClr val="000000"/>
                </a:solidFill>
                <a:cs typeface="Arial" panose="020B0604020202020204" pitchFamily="34" charset="0"/>
              </a:rPr>
              <a:t> ra </a:t>
            </a:r>
            <a:r>
              <a:rPr lang="en-US" altLang="en-US" sz="3000" dirty="0" err="1">
                <a:solidFill>
                  <a:srgbClr val="000000"/>
                </a:solidFill>
                <a:cs typeface="Arial" panose="020B0604020202020204" pitchFamily="34" charset="0"/>
              </a:rPr>
              <a:t>đánh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đuổi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chúng</a:t>
            </a:r>
            <a:r>
              <a:rPr lang="en-US" altLang="en-US" sz="3000" dirty="0">
                <a:solidFill>
                  <a:srgbClr val="000000"/>
                </a:solidFill>
                <a:cs typeface="Arial" panose="020B0604020202020204" pitchFamily="34" charset="0"/>
              </a:rPr>
              <a:t>. </a:t>
            </a:r>
            <a:r>
              <a:rPr lang="vi-VN" altLang="en-US" sz="3000" dirty="0">
                <a:solidFill>
                  <a:srgbClr val="000000"/>
                </a:solidFill>
                <a:cs typeface="Arial" panose="020B0604020202020204" pitchFamily="34" charset="0"/>
              </a:rPr>
              <a:t>Các ngươi đều là những kẻ có lương tri, lương năng, hãy nên cùng ta đồng tâm hiệp lực, để dựng nên công lớn. Chớ có quen theo thói cũ, ăn ở hai lòng, nếu như việc phát giác ra, sẽ bị giết chết ngay tức khắc, không tha một ai, chớ bảo là ta không nói trước</a:t>
            </a:r>
            <a:r>
              <a:rPr lang="en-US" altLang="en-US" sz="3000" dirty="0">
                <a:solidFill>
                  <a:srgbClr val="000000"/>
                </a:solidFill>
                <a:cs typeface="Arial" panose="020B0604020202020204" pitchFamily="34" charset="0"/>
              </a:rPr>
              <a:t>!”.</a:t>
            </a:r>
            <a:endParaRPr lang="vi-VN" altLang="en-US" sz="3000" dirty="0">
              <a:solidFill>
                <a:srgbClr val="000000"/>
              </a:solidFill>
              <a:cs typeface="Arial" panose="020B0604020202020204" pitchFamily="34" charset="0"/>
            </a:endParaRPr>
          </a:p>
          <a:p>
            <a:pPr algn="just" defTabSz="1371600" fontAlgn="base">
              <a:spcBef>
                <a:spcPct val="0"/>
              </a:spcBef>
              <a:spcAft>
                <a:spcPct val="0"/>
              </a:spcAft>
              <a:buNone/>
            </a:pPr>
            <a:endParaRPr lang="vi-VN" altLang="en-US" sz="3000" dirty="0">
              <a:solidFill>
                <a:srgbClr val="000000"/>
              </a:solidFill>
              <a:cs typeface="Arial" panose="020B0604020202020204" pitchFamily="34" charset="0"/>
            </a:endParaRPr>
          </a:p>
          <a:p>
            <a:pPr algn="just" defTabSz="1371600" fontAlgn="base">
              <a:spcBef>
                <a:spcPct val="0"/>
              </a:spcBef>
              <a:spcAft>
                <a:spcPct val="0"/>
              </a:spcAft>
              <a:buNone/>
            </a:pPr>
            <a:endParaRPr lang="vi-VN" altLang="en-US" sz="3000" dirty="0">
              <a:solidFill>
                <a:srgbClr val="000000"/>
              </a:solidFill>
              <a:cs typeface="Arial" panose="020B0604020202020204" pitchFamily="34" charset="0"/>
            </a:endParaRPr>
          </a:p>
        </p:txBody>
      </p:sp>
      <p:cxnSp>
        <p:nvCxnSpPr>
          <p:cNvPr id="4" name="Straight Connector 3">
            <a:extLst>
              <a:ext uri="{FF2B5EF4-FFF2-40B4-BE49-F238E27FC236}">
                <a16:creationId xmlns:a16="http://schemas.microsoft.com/office/drawing/2014/main" id="{7BA9ACE2-3B2F-45BB-8682-6D974F08B810}"/>
              </a:ext>
            </a:extLst>
          </p:cNvPr>
          <p:cNvCxnSpPr/>
          <p:nvPr/>
        </p:nvCxnSpPr>
        <p:spPr>
          <a:xfrm>
            <a:off x="14020800" y="3048001"/>
            <a:ext cx="9525" cy="5762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D74DE7F-BB39-4E41-A479-067A587B01C3}"/>
              </a:ext>
            </a:extLst>
          </p:cNvPr>
          <p:cNvCxnSpPr/>
          <p:nvPr/>
        </p:nvCxnSpPr>
        <p:spPr>
          <a:xfrm>
            <a:off x="12496800" y="6711047"/>
            <a:ext cx="9525" cy="5762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36" descr="Bouquet">
            <a:extLst>
              <a:ext uri="{FF2B5EF4-FFF2-40B4-BE49-F238E27FC236}">
                <a16:creationId xmlns:a16="http://schemas.microsoft.com/office/drawing/2014/main" id="{E00B623D-8508-460A-B78E-9653C7FD2E27}"/>
              </a:ext>
            </a:extLst>
          </p:cNvPr>
          <p:cNvSpPr>
            <a:spLocks noChangeArrowheads="1"/>
          </p:cNvSpPr>
          <p:nvPr/>
        </p:nvSpPr>
        <p:spPr bwMode="auto">
          <a:xfrm>
            <a:off x="3371850" y="642545"/>
            <a:ext cx="11658600" cy="2743200"/>
          </a:xfrm>
          <a:prstGeom prst="horizontalScroll">
            <a:avLst>
              <a:gd name="adj" fmla="val 12500"/>
            </a:avLst>
          </a:prstGeom>
          <a:solidFill>
            <a:srgbClr val="FFC000"/>
          </a:solidFill>
          <a:ln w="34925">
            <a:solidFill>
              <a:schemeClr val="tx1"/>
            </a:solidFill>
            <a:round/>
            <a:headEnd/>
            <a:tailEnd/>
          </a:ln>
          <a:effectLst/>
        </p:spPr>
        <p:txBody>
          <a:bodyPr wrap="none" anchor="ctr"/>
          <a:lstStyle/>
          <a:p>
            <a:pPr algn="ctr" defTabSz="1371600" eaLnBrk="0" fontAlgn="base" hangingPunct="0">
              <a:spcBef>
                <a:spcPct val="0"/>
              </a:spcBef>
              <a:spcAft>
                <a:spcPct val="0"/>
              </a:spcAft>
              <a:defRPr/>
            </a:pPr>
            <a:endParaRPr lang="en-US" sz="2800" b="1" dirty="0">
              <a:solidFill>
                <a:srgbClr val="000000"/>
              </a:solidFill>
              <a:latin typeface="Arial"/>
            </a:endParaRPr>
          </a:p>
          <a:p>
            <a:pPr algn="ctr" defTabSz="1371600" eaLnBrk="0" fontAlgn="base" hangingPunct="0">
              <a:spcBef>
                <a:spcPct val="0"/>
              </a:spcBef>
              <a:spcAft>
                <a:spcPct val="0"/>
              </a:spcAft>
              <a:defRPr/>
            </a:pPr>
            <a:endParaRPr lang="en-US" sz="2800" b="1" dirty="0">
              <a:solidFill>
                <a:srgbClr val="000000"/>
              </a:solidFill>
              <a:latin typeface="Arial"/>
            </a:endParaRPr>
          </a:p>
          <a:p>
            <a:pPr algn="ctr" defTabSz="1371600" eaLnBrk="0" fontAlgn="base" hangingPunct="0">
              <a:spcBef>
                <a:spcPct val="0"/>
              </a:spcBef>
              <a:spcAft>
                <a:spcPct val="0"/>
              </a:spcAft>
              <a:defRPr/>
            </a:pPr>
            <a:r>
              <a:rPr lang="en-US" sz="2800" b="1" dirty="0" err="1">
                <a:solidFill>
                  <a:srgbClr val="000000"/>
                </a:solidFill>
                <a:latin typeface="Arial"/>
              </a:rPr>
              <a:t>Tự</a:t>
            </a:r>
            <a:r>
              <a:rPr lang="en-US" sz="2800" b="1" dirty="0">
                <a:solidFill>
                  <a:srgbClr val="000000"/>
                </a:solidFill>
                <a:latin typeface="Arial"/>
              </a:rPr>
              <a:t> </a:t>
            </a:r>
            <a:r>
              <a:rPr lang="en-US" sz="2800" b="1" dirty="0" err="1">
                <a:solidFill>
                  <a:srgbClr val="000000"/>
                </a:solidFill>
                <a:latin typeface="Arial"/>
              </a:rPr>
              <a:t>hào</a:t>
            </a:r>
            <a:r>
              <a:rPr lang="en-US" sz="2800" b="1" dirty="0">
                <a:solidFill>
                  <a:srgbClr val="000000"/>
                </a:solidFill>
                <a:latin typeface="Arial"/>
              </a:rPr>
              <a:t> </a:t>
            </a:r>
            <a:r>
              <a:rPr lang="en-US" sz="2800" b="1" dirty="0" err="1">
                <a:solidFill>
                  <a:srgbClr val="000000"/>
                </a:solidFill>
                <a:latin typeface="Arial"/>
              </a:rPr>
              <a:t>về</a:t>
            </a:r>
            <a:r>
              <a:rPr lang="en-US" sz="2800" b="1" dirty="0">
                <a:solidFill>
                  <a:srgbClr val="000000"/>
                </a:solidFill>
                <a:latin typeface="Arial"/>
              </a:rPr>
              <a:t> </a:t>
            </a:r>
            <a:r>
              <a:rPr lang="en-US" sz="2800" b="1" dirty="0" err="1">
                <a:solidFill>
                  <a:srgbClr val="000000"/>
                </a:solidFill>
                <a:latin typeface="Arial"/>
              </a:rPr>
              <a:t>truyền</a:t>
            </a:r>
            <a:r>
              <a:rPr lang="en-US" sz="2800" b="1" dirty="0">
                <a:solidFill>
                  <a:srgbClr val="000000"/>
                </a:solidFill>
                <a:latin typeface="Arial"/>
              </a:rPr>
              <a:t> </a:t>
            </a:r>
            <a:r>
              <a:rPr lang="en-US" sz="2800" b="1" dirty="0" err="1">
                <a:solidFill>
                  <a:srgbClr val="000000"/>
                </a:solidFill>
                <a:latin typeface="Arial"/>
              </a:rPr>
              <a:t>thống</a:t>
            </a:r>
            <a:r>
              <a:rPr lang="en-US" sz="2800" b="1" dirty="0">
                <a:solidFill>
                  <a:srgbClr val="000000"/>
                </a:solidFill>
                <a:latin typeface="Arial"/>
              </a:rPr>
              <a:t> </a:t>
            </a:r>
            <a:r>
              <a:rPr lang="en-US" sz="2800" b="1" dirty="0" err="1">
                <a:solidFill>
                  <a:srgbClr val="000000"/>
                </a:solidFill>
                <a:latin typeface="Arial"/>
              </a:rPr>
              <a:t>đánh</a:t>
            </a:r>
            <a:r>
              <a:rPr lang="en-US" sz="2800" b="1" dirty="0">
                <a:solidFill>
                  <a:srgbClr val="000000"/>
                </a:solidFill>
                <a:latin typeface="Arial"/>
              </a:rPr>
              <a:t> </a:t>
            </a:r>
            <a:r>
              <a:rPr lang="en-US" sz="2800" b="1" dirty="0" err="1">
                <a:solidFill>
                  <a:srgbClr val="000000"/>
                </a:solidFill>
                <a:latin typeface="Arial"/>
              </a:rPr>
              <a:t>giặc</a:t>
            </a:r>
            <a:r>
              <a:rPr lang="en-US" sz="2800" b="1" dirty="0">
                <a:solidFill>
                  <a:srgbClr val="000000"/>
                </a:solidFill>
                <a:latin typeface="Arial"/>
              </a:rPr>
              <a:t> </a:t>
            </a:r>
            <a:r>
              <a:rPr lang="en-US" sz="2800" b="1" dirty="0" err="1">
                <a:solidFill>
                  <a:srgbClr val="000000"/>
                </a:solidFill>
                <a:latin typeface="Arial"/>
              </a:rPr>
              <a:t>cứu</a:t>
            </a:r>
            <a:r>
              <a:rPr lang="en-US" sz="2800" b="1" dirty="0">
                <a:solidFill>
                  <a:srgbClr val="000000"/>
                </a:solidFill>
                <a:latin typeface="Arial"/>
              </a:rPr>
              <a:t> </a:t>
            </a:r>
            <a:r>
              <a:rPr lang="en-US" sz="2800" b="1" dirty="0" err="1">
                <a:solidFill>
                  <a:srgbClr val="000000"/>
                </a:solidFill>
                <a:latin typeface="Arial"/>
              </a:rPr>
              <a:t>nước</a:t>
            </a:r>
            <a:r>
              <a:rPr lang="en-US" sz="2800" b="1" dirty="0">
                <a:solidFill>
                  <a:srgbClr val="000000"/>
                </a:solidFill>
                <a:latin typeface="Arial"/>
              </a:rPr>
              <a:t> </a:t>
            </a:r>
            <a:r>
              <a:rPr lang="en-US" sz="2800" b="1" dirty="0" err="1">
                <a:solidFill>
                  <a:srgbClr val="000000"/>
                </a:solidFill>
                <a:latin typeface="Arial"/>
              </a:rPr>
              <a:t>của</a:t>
            </a:r>
            <a:r>
              <a:rPr lang="en-US" sz="2800" b="1" dirty="0">
                <a:solidFill>
                  <a:srgbClr val="000000"/>
                </a:solidFill>
                <a:latin typeface="Arial"/>
              </a:rPr>
              <a:t> </a:t>
            </a:r>
            <a:r>
              <a:rPr lang="en-US" sz="2800" b="1" dirty="0" err="1">
                <a:solidFill>
                  <a:srgbClr val="000000"/>
                </a:solidFill>
                <a:latin typeface="Arial"/>
              </a:rPr>
              <a:t>ông</a:t>
            </a:r>
            <a:r>
              <a:rPr lang="en-US" sz="2800" b="1" dirty="0">
                <a:solidFill>
                  <a:srgbClr val="000000"/>
                </a:solidFill>
                <a:latin typeface="Arial"/>
              </a:rPr>
              <a:t> cha ta.</a:t>
            </a:r>
          </a:p>
          <a:p>
            <a:pPr algn="ctr" defTabSz="1371600" eaLnBrk="0" fontAlgn="base" hangingPunct="0">
              <a:spcBef>
                <a:spcPct val="0"/>
              </a:spcBef>
              <a:spcAft>
                <a:spcPct val="0"/>
              </a:spcAft>
              <a:defRPr/>
            </a:pPr>
            <a:r>
              <a:rPr lang="en-US" sz="2800" b="1" dirty="0">
                <a:solidFill>
                  <a:srgbClr val="000000"/>
                </a:solidFill>
                <a:latin typeface="Arial"/>
              </a:rPr>
              <a:t>Tin </a:t>
            </a:r>
            <a:r>
              <a:rPr lang="en-US" sz="2800" b="1" dirty="0" err="1">
                <a:solidFill>
                  <a:srgbClr val="000000"/>
                </a:solidFill>
                <a:latin typeface="Arial"/>
              </a:rPr>
              <a:t>tưởng</a:t>
            </a:r>
            <a:r>
              <a:rPr lang="en-US" sz="2800" b="1" dirty="0">
                <a:solidFill>
                  <a:srgbClr val="000000"/>
                </a:solidFill>
                <a:latin typeface="Arial"/>
              </a:rPr>
              <a:t> </a:t>
            </a:r>
            <a:r>
              <a:rPr lang="en-US" sz="2800" b="1" dirty="0" err="1">
                <a:solidFill>
                  <a:srgbClr val="000000"/>
                </a:solidFill>
                <a:latin typeface="Arial"/>
              </a:rPr>
              <a:t>vào</a:t>
            </a:r>
            <a:r>
              <a:rPr lang="en-US" sz="2800" b="1" dirty="0">
                <a:solidFill>
                  <a:srgbClr val="000000"/>
                </a:solidFill>
                <a:latin typeface="Arial"/>
              </a:rPr>
              <a:t> </a:t>
            </a:r>
            <a:r>
              <a:rPr lang="en-US" sz="2800" b="1" dirty="0" err="1">
                <a:solidFill>
                  <a:srgbClr val="000000"/>
                </a:solidFill>
                <a:latin typeface="Arial"/>
              </a:rPr>
              <a:t>cuộc</a:t>
            </a:r>
            <a:r>
              <a:rPr lang="en-US" sz="2800" b="1" dirty="0">
                <a:solidFill>
                  <a:srgbClr val="000000"/>
                </a:solidFill>
                <a:latin typeface="Arial"/>
              </a:rPr>
              <a:t> </a:t>
            </a:r>
            <a:r>
              <a:rPr lang="en-US" sz="2800" b="1" dirty="0" err="1">
                <a:solidFill>
                  <a:srgbClr val="000000"/>
                </a:solidFill>
                <a:latin typeface="Arial"/>
              </a:rPr>
              <a:t>kháng</a:t>
            </a:r>
            <a:r>
              <a:rPr lang="en-US" sz="2800" b="1" dirty="0">
                <a:solidFill>
                  <a:srgbClr val="000000"/>
                </a:solidFill>
                <a:latin typeface="Arial"/>
              </a:rPr>
              <a:t> </a:t>
            </a:r>
            <a:r>
              <a:rPr lang="en-US" sz="2800" b="1" dirty="0" err="1">
                <a:solidFill>
                  <a:srgbClr val="000000"/>
                </a:solidFill>
                <a:latin typeface="Arial"/>
              </a:rPr>
              <a:t>chiến</a:t>
            </a:r>
            <a:r>
              <a:rPr lang="en-US" sz="2800" b="1" dirty="0">
                <a:solidFill>
                  <a:srgbClr val="000000"/>
                </a:solidFill>
                <a:latin typeface="Arial"/>
              </a:rPr>
              <a:t> </a:t>
            </a:r>
            <a:r>
              <a:rPr lang="en-US" sz="2800" b="1" dirty="0" err="1">
                <a:solidFill>
                  <a:srgbClr val="000000"/>
                </a:solidFill>
                <a:latin typeface="Arial"/>
              </a:rPr>
              <a:t>chính</a:t>
            </a:r>
            <a:r>
              <a:rPr lang="en-US" sz="2800" b="1" dirty="0">
                <a:solidFill>
                  <a:srgbClr val="000000"/>
                </a:solidFill>
                <a:latin typeface="Arial"/>
              </a:rPr>
              <a:t> </a:t>
            </a:r>
            <a:r>
              <a:rPr lang="en-US" sz="2800" b="1" dirty="0" err="1">
                <a:solidFill>
                  <a:srgbClr val="000000"/>
                </a:solidFill>
                <a:latin typeface="Arial"/>
              </a:rPr>
              <a:t>nghĩa</a:t>
            </a:r>
            <a:r>
              <a:rPr lang="en-US" sz="2800" b="1" dirty="0">
                <a:solidFill>
                  <a:srgbClr val="000000"/>
                </a:solidFill>
                <a:latin typeface="Arial"/>
              </a:rPr>
              <a:t> </a:t>
            </a:r>
            <a:r>
              <a:rPr lang="en-US" sz="2800" b="1" dirty="0" err="1">
                <a:solidFill>
                  <a:srgbClr val="000000"/>
                </a:solidFill>
                <a:latin typeface="Arial"/>
              </a:rPr>
              <a:t>sẽ</a:t>
            </a:r>
            <a:r>
              <a:rPr lang="en-US" sz="2800" b="1" dirty="0">
                <a:solidFill>
                  <a:srgbClr val="000000"/>
                </a:solidFill>
                <a:latin typeface="Arial"/>
              </a:rPr>
              <a:t> </a:t>
            </a:r>
            <a:r>
              <a:rPr lang="en-US" sz="2800" b="1" dirty="0" err="1">
                <a:solidFill>
                  <a:srgbClr val="000000"/>
                </a:solidFill>
                <a:latin typeface="Arial"/>
              </a:rPr>
              <a:t>tất</a:t>
            </a:r>
            <a:r>
              <a:rPr lang="en-US" sz="2800" b="1" dirty="0">
                <a:solidFill>
                  <a:srgbClr val="000000"/>
                </a:solidFill>
                <a:latin typeface="Arial"/>
              </a:rPr>
              <a:t> </a:t>
            </a:r>
            <a:r>
              <a:rPr lang="en-US" sz="2800" b="1" dirty="0" err="1">
                <a:solidFill>
                  <a:srgbClr val="000000"/>
                </a:solidFill>
                <a:latin typeface="Arial"/>
              </a:rPr>
              <a:t>thắng</a:t>
            </a:r>
            <a:r>
              <a:rPr lang="en-US" sz="2800" b="1" dirty="0">
                <a:solidFill>
                  <a:srgbClr val="000000"/>
                </a:solidFill>
                <a:latin typeface="Arial"/>
              </a:rPr>
              <a:t>.</a:t>
            </a:r>
            <a:endParaRPr lang="vi-VN" sz="2800" b="1" dirty="0">
              <a:solidFill>
                <a:srgbClr val="000000"/>
              </a:solidFill>
              <a:latin typeface="Arial"/>
            </a:endParaRPr>
          </a:p>
          <a:p>
            <a:pPr algn="ctr" defTabSz="1371600" eaLnBrk="0" fontAlgn="base" hangingPunct="0">
              <a:spcBef>
                <a:spcPct val="0"/>
              </a:spcBef>
              <a:spcAft>
                <a:spcPct val="0"/>
              </a:spcAft>
              <a:defRPr/>
            </a:pPr>
            <a:endParaRPr lang="vi-VN" sz="2800" b="1" dirty="0">
              <a:solidFill>
                <a:srgbClr val="000000"/>
              </a:solidFill>
              <a:latin typeface="Arial"/>
            </a:endParaRPr>
          </a:p>
        </p:txBody>
      </p:sp>
      <p:pic>
        <p:nvPicPr>
          <p:cNvPr id="7" name="Picture 17" descr="Picture1">
            <a:extLst>
              <a:ext uri="{FF2B5EF4-FFF2-40B4-BE49-F238E27FC236}">
                <a16:creationId xmlns:a16="http://schemas.microsoft.com/office/drawing/2014/main" id="{A6A3F042-8EDA-4945-9028-818DC6D0688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4279780" y="732836"/>
            <a:ext cx="890588" cy="124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a:extLst>
              <a:ext uri="{FF2B5EF4-FFF2-40B4-BE49-F238E27FC236}">
                <a16:creationId xmlns:a16="http://schemas.microsoft.com/office/drawing/2014/main" id="{93E9D849-C21F-4DD6-A944-D3A4982170B9}"/>
              </a:ext>
            </a:extLst>
          </p:cNvPr>
          <p:cNvSpPr txBox="1">
            <a:spLocks noChangeArrowheads="1"/>
          </p:cNvSpPr>
          <p:nvPr/>
        </p:nvSpPr>
        <p:spPr bwMode="auto">
          <a:xfrm>
            <a:off x="2743200" y="592933"/>
            <a:ext cx="12915900" cy="95102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371600" fontAlgn="base">
              <a:spcBef>
                <a:spcPct val="0"/>
              </a:spcBef>
              <a:spcAft>
                <a:spcPct val="0"/>
              </a:spcAft>
              <a:buNone/>
            </a:pPr>
            <a:r>
              <a:rPr lang="vi-VN" altLang="en-US" sz="4200" i="1" dirty="0">
                <a:solidFill>
                  <a:srgbClr val="000000"/>
                </a:solidFill>
                <a:cs typeface="Arial" panose="020B0604020202020204" pitchFamily="34" charset="0"/>
              </a:rPr>
              <a:t> </a:t>
            </a:r>
            <a:r>
              <a:rPr lang="en-US" altLang="en-US" sz="4200" i="1" dirty="0">
                <a:solidFill>
                  <a:srgbClr val="000000"/>
                </a:solidFill>
                <a:cs typeface="Arial" panose="020B0604020202020204" pitchFamily="34" charset="0"/>
              </a:rPr>
              <a:t>    … “</a:t>
            </a:r>
            <a:r>
              <a:rPr lang="vi-VN" altLang="en-US" sz="3000" dirty="0">
                <a:solidFill>
                  <a:srgbClr val="000000"/>
                </a:solidFill>
                <a:cs typeface="Arial" panose="020B0604020202020204" pitchFamily="34" charset="0"/>
              </a:rPr>
              <a:t>Quân Thanh sang xâm lấn nước ta, hiện ở Thăng Long</a:t>
            </a:r>
            <a:r>
              <a:rPr lang="en-US" altLang="en-US" sz="3000" dirty="0">
                <a:solidFill>
                  <a:srgbClr val="000000"/>
                </a:solidFill>
                <a:cs typeface="Arial" panose="020B0604020202020204" pitchFamily="34" charset="0"/>
              </a:rPr>
              <a:t>,</a:t>
            </a:r>
            <a:r>
              <a:rPr lang="vi-VN" altLang="en-US" sz="3000" dirty="0">
                <a:solidFill>
                  <a:srgbClr val="000000"/>
                </a:solidFill>
                <a:cs typeface="Arial" panose="020B0604020202020204" pitchFamily="34" charset="0"/>
              </a:rPr>
              <a:t> các ngươi đã biết chưa? Trong khoảng vũ trụ</a:t>
            </a:r>
            <a:r>
              <a:rPr lang="en-US" altLang="en-US" sz="3000" dirty="0">
                <a:solidFill>
                  <a:srgbClr val="000000"/>
                </a:solidFill>
                <a:cs typeface="Arial" panose="020B0604020202020204" pitchFamily="34" charset="0"/>
              </a:rPr>
              <a:t>,</a:t>
            </a:r>
            <a:r>
              <a:rPr lang="vi-VN" altLang="en-US" sz="3000" dirty="0">
                <a:solidFill>
                  <a:srgbClr val="000000"/>
                </a:solidFill>
                <a:cs typeface="Arial" panose="020B0604020202020204" pitchFamily="34" charset="0"/>
              </a:rPr>
              <a:t> đất nào sao ấy, đều đã phân biệt rõ ràng, phương Nam, phương Bắc chia nhau mà cai trị. Người phương Bắc không phải nòi giống nước ta, bụng dạ ắt khác. Từ đời nhà Hán đến nay, chúng đã mấy phen cướp bóc nước ta, giết hại nhân dân, vơ vét của cải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người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mình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không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thể</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chịu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nổi</a:t>
            </a:r>
            <a:r>
              <a:rPr lang="en-US" altLang="en-US" sz="3000" dirty="0">
                <a:solidFill>
                  <a:srgbClr val="000000"/>
                </a:solidFill>
                <a:cs typeface="Arial" panose="020B0604020202020204" pitchFamily="34" charset="0"/>
              </a:rPr>
              <a:t>, ai </a:t>
            </a:r>
            <a:r>
              <a:rPr lang="en-US" altLang="en-US" sz="3000" dirty="0" err="1">
                <a:solidFill>
                  <a:srgbClr val="000000"/>
                </a:solidFill>
                <a:cs typeface="Arial" panose="020B0604020202020204" pitchFamily="34" charset="0"/>
              </a:rPr>
              <a:t>cũng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muốn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đuổi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chúng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đi</a:t>
            </a:r>
            <a:r>
              <a:rPr lang="en-US" altLang="en-US" sz="3000" dirty="0">
                <a:solidFill>
                  <a:srgbClr val="000000"/>
                </a:solidFill>
                <a:cs typeface="Arial" panose="020B0604020202020204" pitchFamily="34" charset="0"/>
              </a:rPr>
              <a:t>.</a:t>
            </a:r>
            <a:r>
              <a:rPr lang="vi-VN" altLang="en-US" sz="3000" dirty="0">
                <a:solidFill>
                  <a:srgbClr val="000000"/>
                </a:solidFill>
                <a:cs typeface="Arial" panose="020B0604020202020204" pitchFamily="34" charset="0"/>
              </a:rPr>
              <a:t> Đời Hán có Trưng Nữ Vương, đời Tống có Đinh Tiên Hoàng, Lê Đại Hành, đời Nguyên có Trần Hưng Đạo, đời Minh có Lê Thái Tổ,</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các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ngài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không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nỡ</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ngồi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nhìn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chúng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làm</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điều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tàn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bạo</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nên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đã</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thuận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lòng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người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dấy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nghĩa</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quân</a:t>
            </a:r>
            <a:r>
              <a:rPr lang="en-US" altLang="en-US" sz="3000" dirty="0">
                <a:solidFill>
                  <a:srgbClr val="000000"/>
                </a:solidFill>
                <a:cs typeface="Arial" panose="020B0604020202020204" pitchFamily="34" charset="0"/>
              </a:rPr>
              <a:t>,</a:t>
            </a:r>
            <a:r>
              <a:rPr lang="vi-VN" altLang="en-US" sz="3000" dirty="0">
                <a:solidFill>
                  <a:srgbClr val="000000"/>
                </a:solidFill>
                <a:cs typeface="Arial" panose="020B0604020202020204" pitchFamily="34" charset="0"/>
              </a:rPr>
              <a:t> đều chỉ đánh một trận là thắng và đuổi được chúng về phương Bắc</a:t>
            </a:r>
            <a:r>
              <a:rPr lang="en-US" altLang="en-US" sz="3000" dirty="0">
                <a:solidFill>
                  <a:srgbClr val="000000"/>
                </a:solidFill>
                <a:cs typeface="Arial" panose="020B0604020202020204" pitchFamily="34" charset="0"/>
              </a:rPr>
              <a:t>. Ở </a:t>
            </a:r>
            <a:r>
              <a:rPr lang="en-US" altLang="en-US" sz="3000" dirty="0" err="1">
                <a:solidFill>
                  <a:srgbClr val="000000"/>
                </a:solidFill>
                <a:cs typeface="Arial" panose="020B0604020202020204" pitchFamily="34" charset="0"/>
              </a:rPr>
              <a:t>các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thời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ấy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Bắc</a:t>
            </a:r>
            <a:r>
              <a:rPr lang="en-US" altLang="en-US" sz="3000" dirty="0">
                <a:solidFill>
                  <a:srgbClr val="000000"/>
                </a:solidFill>
                <a:cs typeface="Arial" panose="020B0604020202020204" pitchFamily="34" charset="0"/>
              </a:rPr>
              <a:t>, Nam </a:t>
            </a:r>
            <a:r>
              <a:rPr lang="en-US" altLang="en-US" sz="3000" dirty="0" err="1">
                <a:solidFill>
                  <a:srgbClr val="000000"/>
                </a:solidFill>
                <a:cs typeface="Arial" panose="020B0604020202020204" pitchFamily="34" charset="0"/>
              </a:rPr>
              <a:t>riêng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phận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bờ</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cõi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lặng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yên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các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vua</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truyền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ngôi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lâu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dài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Từ</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đời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nhà</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Đinh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tới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đây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dân</a:t>
            </a:r>
            <a:r>
              <a:rPr lang="en-US" altLang="en-US" sz="3000" dirty="0">
                <a:solidFill>
                  <a:srgbClr val="000000"/>
                </a:solidFill>
                <a:cs typeface="Arial" panose="020B0604020202020204" pitchFamily="34" charset="0"/>
              </a:rPr>
              <a:t> ta </a:t>
            </a:r>
            <a:r>
              <a:rPr lang="en-US" altLang="en-US" sz="3000" dirty="0" err="1">
                <a:solidFill>
                  <a:srgbClr val="000000"/>
                </a:solidFill>
                <a:cs typeface="Arial" panose="020B0604020202020204" pitchFamily="34" charset="0"/>
              </a:rPr>
              <a:t>không</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đến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nỗi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khổ</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như</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hồi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nội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thuộc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xưa</a:t>
            </a:r>
            <a:r>
              <a:rPr lang="en-US" altLang="en-US" sz="3000" dirty="0">
                <a:solidFill>
                  <a:srgbClr val="000000"/>
                </a:solidFill>
                <a:cs typeface="Arial" panose="020B0604020202020204" pitchFamily="34" charset="0"/>
              </a:rPr>
              <a:t> kia. </a:t>
            </a:r>
            <a:r>
              <a:rPr lang="en-US" altLang="en-US" sz="3000" dirty="0" err="1">
                <a:solidFill>
                  <a:srgbClr val="000000"/>
                </a:solidFill>
                <a:cs typeface="Arial" panose="020B0604020202020204" pitchFamily="34" charset="0"/>
              </a:rPr>
              <a:t>Mọi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việc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lợi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hại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được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mất</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ấy</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đều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là</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chuyện</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cũ</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rành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rành</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của</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các</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triều</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đại</a:t>
            </a:r>
            <a:r>
              <a:rPr lang="en-US" altLang="en-US" sz="3000" dirty="0">
                <a:solidFill>
                  <a:srgbClr val="000000"/>
                </a:solidFill>
                <a:cs typeface="Arial" panose="020B0604020202020204" pitchFamily="34" charset="0"/>
              </a:rPr>
              <a:t> </a:t>
            </a:r>
            <a:r>
              <a:rPr lang="en-US" altLang="en-US" sz="3000" dirty="0" err="1">
                <a:solidFill>
                  <a:srgbClr val="000000"/>
                </a:solidFill>
                <a:cs typeface="Arial" panose="020B0604020202020204" pitchFamily="34" charset="0"/>
              </a:rPr>
              <a:t>trước</a:t>
            </a:r>
            <a:r>
              <a:rPr lang="en-US" altLang="en-US" sz="3000" dirty="0">
                <a:solidFill>
                  <a:srgbClr val="000000"/>
                </a:solidFill>
                <a:cs typeface="Arial" panose="020B0604020202020204" pitchFamily="34" charset="0"/>
              </a:rPr>
              <a:t>. </a:t>
            </a:r>
            <a:r>
              <a:rPr lang="en-US" altLang="en-US" sz="3000" b="1" dirty="0">
                <a:solidFill>
                  <a:srgbClr val="0000FF"/>
                </a:solidFill>
                <a:cs typeface="Arial" panose="020B0604020202020204" pitchFamily="34" charset="0"/>
              </a:rPr>
              <a:t>Nay </a:t>
            </a:r>
            <a:r>
              <a:rPr lang="en-US" altLang="en-US" sz="3000" b="1" dirty="0" err="1">
                <a:solidFill>
                  <a:srgbClr val="0000FF"/>
                </a:solidFill>
                <a:cs typeface="Arial" panose="020B0604020202020204" pitchFamily="34" charset="0"/>
              </a:rPr>
              <a:t>người</a:t>
            </a:r>
            <a:r>
              <a:rPr lang="en-US" altLang="en-US" sz="3000" b="1" dirty="0">
                <a:solidFill>
                  <a:srgbClr val="0000FF"/>
                </a:solidFill>
                <a:cs typeface="Arial" panose="020B0604020202020204" pitchFamily="34" charset="0"/>
              </a:rPr>
              <a:t> Thanh </a:t>
            </a:r>
            <a:r>
              <a:rPr lang="en-US" altLang="en-US" sz="3000" b="1" dirty="0" err="1">
                <a:solidFill>
                  <a:srgbClr val="0000FF"/>
                </a:solidFill>
                <a:cs typeface="Arial" panose="020B0604020202020204" pitchFamily="34" charset="0"/>
              </a:rPr>
              <a:t>lại</a:t>
            </a:r>
            <a:r>
              <a:rPr lang="en-US" altLang="en-US" sz="3000" b="1" dirty="0">
                <a:solidFill>
                  <a:srgbClr val="0000FF"/>
                </a:solidFill>
                <a:cs typeface="Arial" panose="020B0604020202020204" pitchFamily="34" charset="0"/>
              </a:rPr>
              <a:t> sang, </a:t>
            </a:r>
            <a:r>
              <a:rPr lang="en-US" altLang="en-US" sz="3000" b="1" dirty="0" err="1">
                <a:solidFill>
                  <a:srgbClr val="0000FF"/>
                </a:solidFill>
                <a:cs typeface="Arial" panose="020B0604020202020204" pitchFamily="34" charset="0"/>
              </a:rPr>
              <a:t>mưu</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đồ</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lấy</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nước</a:t>
            </a:r>
            <a:r>
              <a:rPr lang="en-US" altLang="en-US" sz="3000" b="1" dirty="0">
                <a:solidFill>
                  <a:srgbClr val="0000FF"/>
                </a:solidFill>
                <a:cs typeface="Arial" panose="020B0604020202020204" pitchFamily="34" charset="0"/>
              </a:rPr>
              <a:t> Nam ta </a:t>
            </a:r>
            <a:r>
              <a:rPr lang="en-US" altLang="en-US" sz="3000" b="1" dirty="0" err="1">
                <a:solidFill>
                  <a:srgbClr val="0000FF"/>
                </a:solidFill>
                <a:cs typeface="Arial" panose="020B0604020202020204" pitchFamily="34" charset="0"/>
              </a:rPr>
              <a:t>đặt</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làm</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quận</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huyện</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không</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biết</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trông</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gương</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đời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Tống</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Nguyên</a:t>
            </a:r>
            <a:r>
              <a:rPr lang="en-US" altLang="en-US" sz="3000" b="1" dirty="0">
                <a:solidFill>
                  <a:srgbClr val="0000FF"/>
                </a:solidFill>
                <a:cs typeface="Arial" panose="020B0604020202020204" pitchFamily="34" charset="0"/>
              </a:rPr>
              <a:t>, Minh </a:t>
            </a:r>
            <a:r>
              <a:rPr lang="en-US" altLang="en-US" sz="3000" b="1" dirty="0" err="1">
                <a:solidFill>
                  <a:srgbClr val="0000FF"/>
                </a:solidFill>
                <a:cs typeface="Arial" panose="020B0604020202020204" pitchFamily="34" charset="0"/>
              </a:rPr>
              <a:t>ngày</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xưa</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Vì</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vậy</a:t>
            </a:r>
            <a:r>
              <a:rPr lang="en-US" altLang="en-US" sz="3000" b="1" dirty="0">
                <a:solidFill>
                  <a:srgbClr val="0000FF"/>
                </a:solidFill>
                <a:cs typeface="Arial" panose="020B0604020202020204" pitchFamily="34" charset="0"/>
              </a:rPr>
              <a:t> ta </a:t>
            </a:r>
            <a:r>
              <a:rPr lang="en-US" altLang="en-US" sz="3000" b="1" dirty="0" err="1">
                <a:solidFill>
                  <a:srgbClr val="0000FF"/>
                </a:solidFill>
                <a:cs typeface="Arial" panose="020B0604020202020204" pitchFamily="34" charset="0"/>
              </a:rPr>
              <a:t>phải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kéo</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quân</a:t>
            </a:r>
            <a:r>
              <a:rPr lang="en-US" altLang="en-US" sz="3000" b="1" dirty="0">
                <a:solidFill>
                  <a:srgbClr val="0000FF"/>
                </a:solidFill>
                <a:cs typeface="Arial" panose="020B0604020202020204" pitchFamily="34" charset="0"/>
              </a:rPr>
              <a:t> ra </a:t>
            </a:r>
            <a:r>
              <a:rPr lang="en-US" altLang="en-US" sz="3000" b="1" dirty="0" err="1">
                <a:solidFill>
                  <a:srgbClr val="0000FF"/>
                </a:solidFill>
                <a:cs typeface="Arial" panose="020B0604020202020204" pitchFamily="34" charset="0"/>
              </a:rPr>
              <a:t>đánh</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đuổi</a:t>
            </a:r>
            <a:r>
              <a:rPr lang="en-US" altLang="en-US" sz="3000" b="1" dirty="0">
                <a:solidFill>
                  <a:srgbClr val="0000FF"/>
                </a:solidFill>
                <a:cs typeface="Arial" panose="020B0604020202020204" pitchFamily="34" charset="0"/>
              </a:rPr>
              <a:t> </a:t>
            </a:r>
            <a:r>
              <a:rPr lang="en-US" altLang="en-US" sz="3000" b="1" dirty="0" err="1">
                <a:solidFill>
                  <a:srgbClr val="0000FF"/>
                </a:solidFill>
                <a:cs typeface="Arial" panose="020B0604020202020204" pitchFamily="34" charset="0"/>
              </a:rPr>
              <a:t>chúng</a:t>
            </a:r>
            <a:r>
              <a:rPr lang="en-US" altLang="en-US" sz="3000" b="1" dirty="0">
                <a:solidFill>
                  <a:srgbClr val="0000FF"/>
                </a:solidFill>
                <a:cs typeface="Arial" panose="020B0604020202020204" pitchFamily="34" charset="0"/>
              </a:rPr>
              <a:t>. </a:t>
            </a:r>
            <a:r>
              <a:rPr lang="vi-VN" altLang="en-US" sz="3000" b="1" dirty="0">
                <a:solidFill>
                  <a:srgbClr val="0000FF"/>
                </a:solidFill>
                <a:cs typeface="Arial" panose="020B0604020202020204" pitchFamily="34" charset="0"/>
              </a:rPr>
              <a:t>Các ngươi đều là những kẻ có lương tri, lương năng, hãy nên cùng ta đồng tâm hiệp lực, để dựng nên công lớn.</a:t>
            </a:r>
            <a:r>
              <a:rPr lang="vi-VN" altLang="en-US" sz="3000" dirty="0">
                <a:solidFill>
                  <a:srgbClr val="000000"/>
                </a:solidFill>
                <a:cs typeface="Arial" panose="020B0604020202020204" pitchFamily="34" charset="0"/>
              </a:rPr>
              <a:t> Chớ có quen theo thói cũ, ăn ở hai lòng, nếu như việc phát giác ra, sẽ bị giết chết ngay tức khắc, không tha một ai, chớ bảo là ta không nói trước</a:t>
            </a:r>
            <a:r>
              <a:rPr lang="en-US" altLang="en-US" sz="3000" dirty="0">
                <a:solidFill>
                  <a:srgbClr val="000000"/>
                </a:solidFill>
                <a:cs typeface="Arial" panose="020B0604020202020204" pitchFamily="34" charset="0"/>
              </a:rPr>
              <a:t>!”.</a:t>
            </a:r>
            <a:endParaRPr lang="vi-VN" altLang="en-US" sz="3000" dirty="0">
              <a:solidFill>
                <a:srgbClr val="000000"/>
              </a:solidFill>
              <a:cs typeface="Arial" panose="020B0604020202020204" pitchFamily="34" charset="0"/>
            </a:endParaRPr>
          </a:p>
        </p:txBody>
      </p:sp>
      <p:cxnSp>
        <p:nvCxnSpPr>
          <p:cNvPr id="4" name="Straight Connector 3">
            <a:extLst>
              <a:ext uri="{FF2B5EF4-FFF2-40B4-BE49-F238E27FC236}">
                <a16:creationId xmlns:a16="http://schemas.microsoft.com/office/drawing/2014/main" id="{A55B28E4-1397-4EE0-9889-1F02F6A74030}"/>
              </a:ext>
            </a:extLst>
          </p:cNvPr>
          <p:cNvCxnSpPr/>
          <p:nvPr/>
        </p:nvCxnSpPr>
        <p:spPr>
          <a:xfrm>
            <a:off x="10515600" y="8564726"/>
            <a:ext cx="30956" cy="6119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0799ED9-18F6-45E8-9770-6E311A20E054}"/>
              </a:ext>
            </a:extLst>
          </p:cNvPr>
          <p:cNvCxnSpPr/>
          <p:nvPr/>
        </p:nvCxnSpPr>
        <p:spPr>
          <a:xfrm>
            <a:off x="7010400" y="6647051"/>
            <a:ext cx="9525" cy="5762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36" descr="Bouquet">
            <a:extLst>
              <a:ext uri="{FF2B5EF4-FFF2-40B4-BE49-F238E27FC236}">
                <a16:creationId xmlns:a16="http://schemas.microsoft.com/office/drawing/2014/main" id="{462036CE-F8BF-46CA-AFC5-15D8E1FB34E8}"/>
              </a:ext>
            </a:extLst>
          </p:cNvPr>
          <p:cNvSpPr>
            <a:spLocks noChangeArrowheads="1"/>
          </p:cNvSpPr>
          <p:nvPr/>
        </p:nvSpPr>
        <p:spPr bwMode="auto">
          <a:xfrm>
            <a:off x="3086100" y="1600200"/>
            <a:ext cx="11658600" cy="2743200"/>
          </a:xfrm>
          <a:prstGeom prst="horizontalScroll">
            <a:avLst>
              <a:gd name="adj" fmla="val 12500"/>
            </a:avLst>
          </a:prstGeom>
          <a:solidFill>
            <a:srgbClr val="FFC000"/>
          </a:solidFill>
          <a:ln w="34925">
            <a:solidFill>
              <a:schemeClr val="tx1"/>
            </a:solidFill>
            <a:round/>
            <a:headEnd/>
            <a:tailEnd/>
          </a:ln>
          <a:effectLst/>
        </p:spPr>
        <p:txBody>
          <a:bodyPr wrap="none" anchor="ctr"/>
          <a:lstStyle/>
          <a:p>
            <a:pPr defTabSz="1371600" eaLnBrk="0" fontAlgn="base" hangingPunct="0">
              <a:spcBef>
                <a:spcPct val="0"/>
              </a:spcBef>
              <a:spcAft>
                <a:spcPct val="0"/>
              </a:spcAft>
              <a:defRPr/>
            </a:pPr>
            <a:r>
              <a:rPr lang="en-US" sz="3200" b="1" dirty="0" err="1">
                <a:solidFill>
                  <a:srgbClr val="000000"/>
                </a:solidFill>
                <a:latin typeface="Arial"/>
              </a:rPr>
              <a:t>Kêu</a:t>
            </a:r>
            <a:r>
              <a:rPr lang="en-US" sz="3200" b="1" dirty="0">
                <a:solidFill>
                  <a:srgbClr val="000000"/>
                </a:solidFill>
                <a:latin typeface="Arial"/>
              </a:rPr>
              <a:t> </a:t>
            </a:r>
            <a:r>
              <a:rPr lang="en-US" sz="3200" b="1" dirty="0" err="1">
                <a:solidFill>
                  <a:srgbClr val="000000"/>
                </a:solidFill>
                <a:latin typeface="Arial"/>
              </a:rPr>
              <a:t>gọi</a:t>
            </a:r>
            <a:r>
              <a:rPr lang="en-US" sz="3200" b="1" dirty="0">
                <a:solidFill>
                  <a:srgbClr val="000000"/>
                </a:solidFill>
                <a:latin typeface="Arial"/>
              </a:rPr>
              <a:t> </a:t>
            </a:r>
            <a:r>
              <a:rPr lang="en-US" sz="3200" b="1" dirty="0" err="1">
                <a:solidFill>
                  <a:srgbClr val="000000"/>
                </a:solidFill>
                <a:latin typeface="Arial"/>
              </a:rPr>
              <a:t>tướng</a:t>
            </a:r>
            <a:r>
              <a:rPr lang="en-US" sz="3200" b="1" dirty="0">
                <a:solidFill>
                  <a:srgbClr val="000000"/>
                </a:solidFill>
                <a:latin typeface="Arial"/>
              </a:rPr>
              <a:t> </a:t>
            </a:r>
            <a:r>
              <a:rPr lang="en-US" sz="3200" b="1" dirty="0" err="1">
                <a:solidFill>
                  <a:srgbClr val="000000"/>
                </a:solidFill>
                <a:latin typeface="Arial"/>
              </a:rPr>
              <a:t>sĩ</a:t>
            </a:r>
            <a:r>
              <a:rPr lang="en-US" sz="3200" b="1" dirty="0">
                <a:solidFill>
                  <a:srgbClr val="000000"/>
                </a:solidFill>
                <a:latin typeface="Arial"/>
              </a:rPr>
              <a:t> </a:t>
            </a:r>
            <a:r>
              <a:rPr lang="en-US" sz="3200" b="1" dirty="0" err="1">
                <a:solidFill>
                  <a:srgbClr val="000000"/>
                </a:solidFill>
                <a:latin typeface="Arial"/>
              </a:rPr>
              <a:t>đoàn</a:t>
            </a:r>
            <a:r>
              <a:rPr lang="en-US" sz="3200" b="1" dirty="0">
                <a:solidFill>
                  <a:srgbClr val="000000"/>
                </a:solidFill>
                <a:latin typeface="Arial"/>
              </a:rPr>
              <a:t> </a:t>
            </a:r>
            <a:r>
              <a:rPr lang="en-US" sz="3200" b="1" dirty="0" err="1">
                <a:solidFill>
                  <a:srgbClr val="000000"/>
                </a:solidFill>
                <a:latin typeface="Arial"/>
              </a:rPr>
              <a:t>kết</a:t>
            </a:r>
            <a:r>
              <a:rPr lang="en-US" sz="3200" b="1" dirty="0">
                <a:solidFill>
                  <a:srgbClr val="000000"/>
                </a:solidFill>
                <a:latin typeface="Arial"/>
              </a:rPr>
              <a:t> </a:t>
            </a:r>
            <a:r>
              <a:rPr lang="en-US" sz="3200" b="1" dirty="0" err="1">
                <a:solidFill>
                  <a:srgbClr val="000000"/>
                </a:solidFill>
                <a:latin typeface="Arial"/>
              </a:rPr>
              <a:t>một</a:t>
            </a:r>
            <a:r>
              <a:rPr lang="en-US" sz="3200" b="1" dirty="0">
                <a:solidFill>
                  <a:srgbClr val="000000"/>
                </a:solidFill>
                <a:latin typeface="Arial"/>
              </a:rPr>
              <a:t> </a:t>
            </a:r>
            <a:r>
              <a:rPr lang="en-US" sz="3200" b="1" dirty="0" err="1">
                <a:solidFill>
                  <a:srgbClr val="000000"/>
                </a:solidFill>
                <a:latin typeface="Arial"/>
              </a:rPr>
              <a:t>lòng</a:t>
            </a:r>
            <a:r>
              <a:rPr lang="en-US" sz="3200" b="1" dirty="0">
                <a:solidFill>
                  <a:srgbClr val="000000"/>
                </a:solidFill>
                <a:latin typeface="Arial"/>
              </a:rPr>
              <a:t> </a:t>
            </a:r>
            <a:r>
              <a:rPr lang="en-US" sz="3200" b="1" dirty="0" err="1">
                <a:solidFill>
                  <a:srgbClr val="000000"/>
                </a:solidFill>
                <a:latin typeface="Arial"/>
              </a:rPr>
              <a:t>đánh</a:t>
            </a:r>
            <a:r>
              <a:rPr lang="en-US" sz="3200" b="1" dirty="0">
                <a:solidFill>
                  <a:srgbClr val="000000"/>
                </a:solidFill>
                <a:latin typeface="Arial"/>
              </a:rPr>
              <a:t> </a:t>
            </a:r>
            <a:r>
              <a:rPr lang="en-US" sz="3200" b="1" dirty="0" err="1">
                <a:solidFill>
                  <a:srgbClr val="000000"/>
                </a:solidFill>
                <a:latin typeface="Arial"/>
              </a:rPr>
              <a:t>giặc</a:t>
            </a:r>
            <a:r>
              <a:rPr lang="en-US" sz="3200" b="1" dirty="0">
                <a:solidFill>
                  <a:srgbClr val="000000"/>
                </a:solidFill>
                <a:latin typeface="Arial"/>
              </a:rPr>
              <a:t> </a:t>
            </a:r>
            <a:r>
              <a:rPr lang="en-US" sz="3200" b="1" dirty="0" err="1">
                <a:solidFill>
                  <a:srgbClr val="000000"/>
                </a:solidFill>
                <a:latin typeface="Arial"/>
              </a:rPr>
              <a:t>cứu</a:t>
            </a:r>
            <a:r>
              <a:rPr lang="en-US" sz="3200" b="1" dirty="0">
                <a:solidFill>
                  <a:srgbClr val="000000"/>
                </a:solidFill>
                <a:latin typeface="Arial"/>
              </a:rPr>
              <a:t> </a:t>
            </a:r>
            <a:r>
              <a:rPr lang="en-US" sz="3200" b="1" dirty="0" err="1">
                <a:solidFill>
                  <a:srgbClr val="000000"/>
                </a:solidFill>
                <a:latin typeface="Arial"/>
              </a:rPr>
              <a:t>nước</a:t>
            </a:r>
            <a:r>
              <a:rPr lang="en-US" sz="3200" b="1" dirty="0">
                <a:solidFill>
                  <a:srgbClr val="000000"/>
                </a:solidFill>
                <a:latin typeface="Arial"/>
              </a:rPr>
              <a:t>.</a:t>
            </a:r>
          </a:p>
        </p:txBody>
      </p:sp>
      <p:pic>
        <p:nvPicPr>
          <p:cNvPr id="21510" name="Picture 17" descr="Picture1">
            <a:extLst>
              <a:ext uri="{FF2B5EF4-FFF2-40B4-BE49-F238E27FC236}">
                <a16:creationId xmlns:a16="http://schemas.microsoft.com/office/drawing/2014/main" id="{B0D0036B-6619-4FD8-93C4-6F622EC3574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3632597" y="1739504"/>
            <a:ext cx="890588" cy="124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4">
            <a:extLst>
              <a:ext uri="{FF2B5EF4-FFF2-40B4-BE49-F238E27FC236}">
                <a16:creationId xmlns:a16="http://schemas.microsoft.com/office/drawing/2014/main" id="{9D47C750-63A6-43AE-8ACF-929868A9C761}"/>
              </a:ext>
            </a:extLst>
          </p:cNvPr>
          <p:cNvSpPr txBox="1">
            <a:spLocks noChangeArrowheads="1"/>
          </p:cNvSpPr>
          <p:nvPr/>
        </p:nvSpPr>
        <p:spPr bwMode="auto">
          <a:xfrm>
            <a:off x="2743200" y="592933"/>
            <a:ext cx="12915900" cy="84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371600" fontAlgn="base">
              <a:spcBef>
                <a:spcPct val="0"/>
              </a:spcBef>
              <a:spcAft>
                <a:spcPct val="0"/>
              </a:spcAft>
              <a:buNone/>
            </a:pPr>
            <a:r>
              <a:rPr lang="vi-VN" altLang="en-US" sz="4000" i="1" dirty="0">
                <a:solidFill>
                  <a:srgbClr val="000000"/>
                </a:solidFill>
                <a:cs typeface="Arial" panose="020B0604020202020204" pitchFamily="34" charset="0"/>
              </a:rPr>
              <a:t> </a:t>
            </a:r>
            <a:r>
              <a:rPr lang="en-US" altLang="en-US" sz="4000" i="1" dirty="0">
                <a:solidFill>
                  <a:srgbClr val="000000"/>
                </a:solidFill>
                <a:cs typeface="Arial" panose="020B0604020202020204" pitchFamily="34" charset="0"/>
              </a:rPr>
              <a:t>   … “</a:t>
            </a:r>
            <a:r>
              <a:rPr lang="vi-VN" altLang="en-US" sz="2800" dirty="0">
                <a:solidFill>
                  <a:srgbClr val="000000"/>
                </a:solidFill>
                <a:cs typeface="Arial" panose="020B0604020202020204" pitchFamily="34" charset="0"/>
              </a:rPr>
              <a:t>Quân Thanh sang xâm lấn nước ta, hiện ở Thăng Long</a:t>
            </a:r>
            <a:r>
              <a:rPr lang="en-US" altLang="en-US" sz="2800" dirty="0">
                <a:solidFill>
                  <a:srgbClr val="000000"/>
                </a:solidFill>
                <a:cs typeface="Arial" panose="020B0604020202020204" pitchFamily="34" charset="0"/>
              </a:rPr>
              <a:t>,</a:t>
            </a:r>
            <a:r>
              <a:rPr lang="vi-VN" altLang="en-US" sz="2800" dirty="0">
                <a:solidFill>
                  <a:srgbClr val="000000"/>
                </a:solidFill>
                <a:cs typeface="Arial" panose="020B0604020202020204" pitchFamily="34" charset="0"/>
              </a:rPr>
              <a:t> các ngươi đã biết chưa? Trong khoảng vũ trụ</a:t>
            </a:r>
            <a:r>
              <a:rPr lang="en-US" altLang="en-US" sz="2800" dirty="0">
                <a:solidFill>
                  <a:srgbClr val="000000"/>
                </a:solidFill>
                <a:cs typeface="Arial" panose="020B0604020202020204" pitchFamily="34" charset="0"/>
              </a:rPr>
              <a:t>,</a:t>
            </a:r>
            <a:r>
              <a:rPr lang="vi-VN" altLang="en-US" sz="2800" dirty="0">
                <a:solidFill>
                  <a:srgbClr val="000000"/>
                </a:solidFill>
                <a:cs typeface="Arial" panose="020B0604020202020204" pitchFamily="34" charset="0"/>
              </a:rPr>
              <a:t> đất nào sao ấy, đều đã phân biệt rõ ràng, phương Nam, phương Bắc chia nhau mà cai trị. Người phương Bắc không phải nòi giống nước ta, bụng dạ ắt khác. Từ đời nhà Hán đến nay, chúng đã mấy phen cướp bóc nước ta, giết hại nhân dân, vơ vét của cải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người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mình</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không</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thể</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chịu</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nổi</a:t>
            </a:r>
            <a:r>
              <a:rPr lang="en-US" altLang="en-US" sz="2800" dirty="0">
                <a:solidFill>
                  <a:srgbClr val="000000"/>
                </a:solidFill>
                <a:cs typeface="Arial" panose="020B0604020202020204" pitchFamily="34" charset="0"/>
              </a:rPr>
              <a:t>, ai </a:t>
            </a:r>
            <a:r>
              <a:rPr lang="en-US" altLang="en-US" sz="2800" dirty="0" err="1">
                <a:solidFill>
                  <a:srgbClr val="000000"/>
                </a:solidFill>
                <a:cs typeface="Arial" panose="020B0604020202020204" pitchFamily="34" charset="0"/>
              </a:rPr>
              <a:t>cũng</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muốn</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đuổi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chúng</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đi</a:t>
            </a:r>
            <a:r>
              <a:rPr lang="en-US" altLang="en-US" sz="2800" dirty="0">
                <a:solidFill>
                  <a:srgbClr val="000000"/>
                </a:solidFill>
                <a:cs typeface="Arial" panose="020B0604020202020204" pitchFamily="34" charset="0"/>
              </a:rPr>
              <a:t>.</a:t>
            </a:r>
            <a:r>
              <a:rPr lang="vi-VN" altLang="en-US" sz="2800" dirty="0">
                <a:solidFill>
                  <a:srgbClr val="000000"/>
                </a:solidFill>
                <a:cs typeface="Arial" panose="020B0604020202020204" pitchFamily="34" charset="0"/>
              </a:rPr>
              <a:t> Đời Hán có Trưng Nữ Vương, đời Tống có Đinh Tiên Hoàng, Lê Đại Hành, đời Nguyên có Trần Hưng Đạo, đời Minh có Lê Thái Tổ,</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các</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ngài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không</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nỡ</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ngồi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nhìn</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chúng</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làm</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điều</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tàn</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bạo</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nên</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đã</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thuận</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lòng</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người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dấy</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nghĩa</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quân</a:t>
            </a:r>
            <a:r>
              <a:rPr lang="en-US" altLang="en-US" sz="2800" dirty="0">
                <a:solidFill>
                  <a:srgbClr val="000000"/>
                </a:solidFill>
                <a:cs typeface="Arial" panose="020B0604020202020204" pitchFamily="34" charset="0"/>
              </a:rPr>
              <a:t>,</a:t>
            </a:r>
            <a:r>
              <a:rPr lang="vi-VN" altLang="en-US" sz="2800" dirty="0">
                <a:solidFill>
                  <a:srgbClr val="000000"/>
                </a:solidFill>
                <a:cs typeface="Arial" panose="020B0604020202020204" pitchFamily="34" charset="0"/>
              </a:rPr>
              <a:t> đều chỉ đánh một trận là thắng và đuổi được chúng về phương Bắc</a:t>
            </a:r>
            <a:r>
              <a:rPr lang="en-US" altLang="en-US" sz="2800" dirty="0">
                <a:solidFill>
                  <a:srgbClr val="000000"/>
                </a:solidFill>
                <a:cs typeface="Arial" panose="020B0604020202020204" pitchFamily="34" charset="0"/>
              </a:rPr>
              <a:t>. Ở </a:t>
            </a:r>
            <a:r>
              <a:rPr lang="en-US" altLang="en-US" sz="2800" dirty="0" err="1">
                <a:solidFill>
                  <a:srgbClr val="000000"/>
                </a:solidFill>
                <a:cs typeface="Arial" panose="020B0604020202020204" pitchFamily="34" charset="0"/>
              </a:rPr>
              <a:t>các</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thời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ấy</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Bắc</a:t>
            </a:r>
            <a:r>
              <a:rPr lang="en-US" altLang="en-US" sz="2800" dirty="0">
                <a:solidFill>
                  <a:srgbClr val="000000"/>
                </a:solidFill>
                <a:cs typeface="Arial" panose="020B0604020202020204" pitchFamily="34" charset="0"/>
              </a:rPr>
              <a:t>, Nam </a:t>
            </a:r>
            <a:r>
              <a:rPr lang="en-US" altLang="en-US" sz="2800" dirty="0" err="1">
                <a:solidFill>
                  <a:srgbClr val="000000"/>
                </a:solidFill>
                <a:cs typeface="Arial" panose="020B0604020202020204" pitchFamily="34" charset="0"/>
              </a:rPr>
              <a:t>riêng</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phận</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bờ</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cõi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lặng</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yên</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các</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vua</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truyền</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ngôi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lâu</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dài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Từ</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đời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nhà</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Đinh</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tới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đây</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dân</a:t>
            </a:r>
            <a:r>
              <a:rPr lang="en-US" altLang="en-US" sz="2800" dirty="0">
                <a:solidFill>
                  <a:srgbClr val="000000"/>
                </a:solidFill>
                <a:cs typeface="Arial" panose="020B0604020202020204" pitchFamily="34" charset="0"/>
              </a:rPr>
              <a:t> ta </a:t>
            </a:r>
            <a:r>
              <a:rPr lang="en-US" altLang="en-US" sz="2800" dirty="0" err="1">
                <a:solidFill>
                  <a:srgbClr val="000000"/>
                </a:solidFill>
                <a:cs typeface="Arial" panose="020B0604020202020204" pitchFamily="34" charset="0"/>
              </a:rPr>
              <a:t>không</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đến</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nỗi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khổ</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như</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hồi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nội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thuộc</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xưa</a:t>
            </a:r>
            <a:r>
              <a:rPr lang="en-US" altLang="en-US" sz="2800" dirty="0">
                <a:solidFill>
                  <a:srgbClr val="000000"/>
                </a:solidFill>
                <a:cs typeface="Arial" panose="020B0604020202020204" pitchFamily="34" charset="0"/>
              </a:rPr>
              <a:t> kia. </a:t>
            </a:r>
            <a:r>
              <a:rPr lang="en-US" altLang="en-US" sz="2800" dirty="0" err="1">
                <a:solidFill>
                  <a:srgbClr val="000000"/>
                </a:solidFill>
                <a:cs typeface="Arial" panose="020B0604020202020204" pitchFamily="34" charset="0"/>
              </a:rPr>
              <a:t>Mọi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việc</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lợi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hại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được</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mất</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ấy</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đều</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là</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chuyện</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cũ</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rành</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rành</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của</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các</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triều</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đại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trước</a:t>
            </a:r>
            <a:r>
              <a:rPr lang="en-US" altLang="en-US" sz="2800" dirty="0">
                <a:solidFill>
                  <a:srgbClr val="000000"/>
                </a:solidFill>
                <a:cs typeface="Arial" panose="020B0604020202020204" pitchFamily="34" charset="0"/>
              </a:rPr>
              <a:t>. Nay </a:t>
            </a:r>
            <a:r>
              <a:rPr lang="en-US" altLang="en-US" sz="2800" dirty="0" err="1">
                <a:solidFill>
                  <a:srgbClr val="000000"/>
                </a:solidFill>
                <a:cs typeface="Arial" panose="020B0604020202020204" pitchFamily="34" charset="0"/>
              </a:rPr>
              <a:t>người</a:t>
            </a:r>
            <a:r>
              <a:rPr lang="en-US" altLang="en-US" sz="2800" dirty="0">
                <a:solidFill>
                  <a:srgbClr val="000000"/>
                </a:solidFill>
                <a:cs typeface="Arial" panose="020B0604020202020204" pitchFamily="34" charset="0"/>
              </a:rPr>
              <a:t> Thanh </a:t>
            </a:r>
            <a:r>
              <a:rPr lang="en-US" altLang="en-US" sz="2800" dirty="0" err="1">
                <a:solidFill>
                  <a:srgbClr val="000000"/>
                </a:solidFill>
                <a:cs typeface="Arial" panose="020B0604020202020204" pitchFamily="34" charset="0"/>
              </a:rPr>
              <a:t>lại</a:t>
            </a:r>
            <a:r>
              <a:rPr lang="en-US" altLang="en-US" sz="2800" dirty="0">
                <a:solidFill>
                  <a:srgbClr val="000000"/>
                </a:solidFill>
                <a:cs typeface="Arial" panose="020B0604020202020204" pitchFamily="34" charset="0"/>
              </a:rPr>
              <a:t> sang, </a:t>
            </a:r>
            <a:r>
              <a:rPr lang="en-US" altLang="en-US" sz="2800" dirty="0" err="1">
                <a:solidFill>
                  <a:srgbClr val="000000"/>
                </a:solidFill>
                <a:cs typeface="Arial" panose="020B0604020202020204" pitchFamily="34" charset="0"/>
              </a:rPr>
              <a:t>mưu</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đồ</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lấy</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nước</a:t>
            </a:r>
            <a:r>
              <a:rPr lang="en-US" altLang="en-US" sz="2800" dirty="0">
                <a:solidFill>
                  <a:srgbClr val="000000"/>
                </a:solidFill>
                <a:cs typeface="Arial" panose="020B0604020202020204" pitchFamily="34" charset="0"/>
              </a:rPr>
              <a:t> Nam ta </a:t>
            </a:r>
            <a:r>
              <a:rPr lang="en-US" altLang="en-US" sz="2800" dirty="0" err="1">
                <a:solidFill>
                  <a:srgbClr val="000000"/>
                </a:solidFill>
                <a:cs typeface="Arial" panose="020B0604020202020204" pitchFamily="34" charset="0"/>
              </a:rPr>
              <a:t>đặt</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làm</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quận</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huyện</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không</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biết</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trông</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gương</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đời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Tống</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Nguyên</a:t>
            </a:r>
            <a:r>
              <a:rPr lang="en-US" altLang="en-US" sz="2800" dirty="0">
                <a:solidFill>
                  <a:srgbClr val="000000"/>
                </a:solidFill>
                <a:cs typeface="Arial" panose="020B0604020202020204" pitchFamily="34" charset="0"/>
              </a:rPr>
              <a:t>, Minh </a:t>
            </a:r>
            <a:r>
              <a:rPr lang="en-US" altLang="en-US" sz="2800" dirty="0" err="1">
                <a:solidFill>
                  <a:srgbClr val="000000"/>
                </a:solidFill>
                <a:cs typeface="Arial" panose="020B0604020202020204" pitchFamily="34" charset="0"/>
              </a:rPr>
              <a:t>ngày</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xưa</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Vì</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vậy</a:t>
            </a:r>
            <a:r>
              <a:rPr lang="en-US" altLang="en-US" sz="2800" dirty="0">
                <a:solidFill>
                  <a:srgbClr val="000000"/>
                </a:solidFill>
                <a:cs typeface="Arial" panose="020B0604020202020204" pitchFamily="34" charset="0"/>
              </a:rPr>
              <a:t> ta </a:t>
            </a:r>
            <a:r>
              <a:rPr lang="en-US" altLang="en-US" sz="2800" dirty="0" err="1">
                <a:solidFill>
                  <a:srgbClr val="000000"/>
                </a:solidFill>
                <a:cs typeface="Arial" panose="020B0604020202020204" pitchFamily="34" charset="0"/>
              </a:rPr>
              <a:t>phải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kéo</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quân</a:t>
            </a:r>
            <a:r>
              <a:rPr lang="en-US" altLang="en-US" sz="2800" dirty="0">
                <a:solidFill>
                  <a:srgbClr val="000000"/>
                </a:solidFill>
                <a:cs typeface="Arial" panose="020B0604020202020204" pitchFamily="34" charset="0"/>
              </a:rPr>
              <a:t> ra </a:t>
            </a:r>
            <a:r>
              <a:rPr lang="en-US" altLang="en-US" sz="2800" dirty="0" err="1">
                <a:solidFill>
                  <a:srgbClr val="000000"/>
                </a:solidFill>
                <a:cs typeface="Arial" panose="020B0604020202020204" pitchFamily="34" charset="0"/>
              </a:rPr>
              <a:t>đánh</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đuổi</a:t>
            </a:r>
            <a:r>
              <a:rPr lang="en-US" altLang="en-US" sz="2800" dirty="0">
                <a:solidFill>
                  <a:srgbClr val="000000"/>
                </a:solidFill>
                <a:cs typeface="Arial" panose="020B0604020202020204" pitchFamily="34" charset="0"/>
              </a:rPr>
              <a:t> </a:t>
            </a:r>
            <a:r>
              <a:rPr lang="en-US" altLang="en-US" sz="2800" dirty="0" err="1">
                <a:solidFill>
                  <a:srgbClr val="000000"/>
                </a:solidFill>
                <a:cs typeface="Arial" panose="020B0604020202020204" pitchFamily="34" charset="0"/>
              </a:rPr>
              <a:t>chúng</a:t>
            </a:r>
            <a:r>
              <a:rPr lang="en-US" altLang="en-US" sz="2800" dirty="0">
                <a:solidFill>
                  <a:srgbClr val="000000"/>
                </a:solidFill>
                <a:cs typeface="Arial" panose="020B0604020202020204" pitchFamily="34" charset="0"/>
              </a:rPr>
              <a:t>. </a:t>
            </a:r>
            <a:r>
              <a:rPr lang="vi-VN" altLang="en-US" sz="2800" dirty="0">
                <a:solidFill>
                  <a:srgbClr val="000000"/>
                </a:solidFill>
                <a:cs typeface="Arial" panose="020B0604020202020204" pitchFamily="34" charset="0"/>
              </a:rPr>
              <a:t>Các ngươi đều là những kẻ có lương tri, lương năng, hãy nên cùng ta đồng tâm hiệp lực, để dựng nên công lớn. </a:t>
            </a:r>
            <a:r>
              <a:rPr lang="vi-VN" altLang="en-US" sz="2800" b="1" dirty="0">
                <a:solidFill>
                  <a:srgbClr val="0000FF"/>
                </a:solidFill>
                <a:cs typeface="Arial" panose="020B0604020202020204" pitchFamily="34" charset="0"/>
              </a:rPr>
              <a:t>Chớ có quen theo thói cũ, ăn ở hai lòng, nếu như việc phát giác ra, sẽ bị giết chết ngay tức khắc, không tha một ai, chớ bảo là ta không nói trước</a:t>
            </a:r>
            <a:r>
              <a:rPr lang="en-US" altLang="en-US" sz="2800" b="1" dirty="0">
                <a:solidFill>
                  <a:srgbClr val="0000FF"/>
                </a:solidFill>
                <a:cs typeface="Arial" panose="020B0604020202020204" pitchFamily="34" charset="0"/>
              </a:rPr>
              <a:t>!”.</a:t>
            </a:r>
            <a:endParaRPr lang="vi-VN" altLang="en-US" sz="2800" b="1" dirty="0">
              <a:solidFill>
                <a:srgbClr val="0000FF"/>
              </a:solidFill>
              <a:cs typeface="Arial" panose="020B0604020202020204" pitchFamily="34" charset="0"/>
            </a:endParaRPr>
          </a:p>
        </p:txBody>
      </p:sp>
      <p:cxnSp>
        <p:nvCxnSpPr>
          <p:cNvPr id="4" name="Straight Connector 3">
            <a:extLst>
              <a:ext uri="{FF2B5EF4-FFF2-40B4-BE49-F238E27FC236}">
                <a16:creationId xmlns:a16="http://schemas.microsoft.com/office/drawing/2014/main" id="{1A03C810-4234-4BB6-9324-1F9EB4D9642E}"/>
              </a:ext>
            </a:extLst>
          </p:cNvPr>
          <p:cNvCxnSpPr/>
          <p:nvPr/>
        </p:nvCxnSpPr>
        <p:spPr>
          <a:xfrm>
            <a:off x="4419600" y="7581900"/>
            <a:ext cx="30957" cy="6119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3B7D6E7-E644-4DBF-BB4A-84A12966B8B9}"/>
              </a:ext>
            </a:extLst>
          </p:cNvPr>
          <p:cNvCxnSpPr/>
          <p:nvPr/>
        </p:nvCxnSpPr>
        <p:spPr>
          <a:xfrm>
            <a:off x="4191000" y="8480525"/>
            <a:ext cx="9525" cy="5762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36" descr="Bouquet">
            <a:extLst>
              <a:ext uri="{FF2B5EF4-FFF2-40B4-BE49-F238E27FC236}">
                <a16:creationId xmlns:a16="http://schemas.microsoft.com/office/drawing/2014/main" id="{C8783E88-B648-4D4C-883D-40DB020B16BD}"/>
              </a:ext>
            </a:extLst>
          </p:cNvPr>
          <p:cNvSpPr>
            <a:spLocks noChangeArrowheads="1"/>
          </p:cNvSpPr>
          <p:nvPr/>
        </p:nvSpPr>
        <p:spPr bwMode="auto">
          <a:xfrm>
            <a:off x="3086100" y="1600200"/>
            <a:ext cx="11658600" cy="2743200"/>
          </a:xfrm>
          <a:prstGeom prst="horizontalScroll">
            <a:avLst>
              <a:gd name="adj" fmla="val 12500"/>
            </a:avLst>
          </a:prstGeom>
          <a:solidFill>
            <a:srgbClr val="FFC000"/>
          </a:solidFill>
          <a:ln w="34925">
            <a:solidFill>
              <a:schemeClr val="tx1"/>
            </a:solidFill>
            <a:round/>
            <a:headEnd/>
            <a:tailEnd/>
          </a:ln>
          <a:effectLst/>
        </p:spPr>
        <p:txBody>
          <a:bodyPr wrap="none" anchor="ctr"/>
          <a:lstStyle/>
          <a:p>
            <a:pPr defTabSz="1371600" eaLnBrk="0" fontAlgn="base" hangingPunct="0">
              <a:spcBef>
                <a:spcPct val="0"/>
              </a:spcBef>
              <a:spcAft>
                <a:spcPct val="0"/>
              </a:spcAft>
              <a:defRPr/>
            </a:pPr>
            <a:r>
              <a:rPr lang="en-US" sz="3200" b="1" dirty="0">
                <a:solidFill>
                  <a:srgbClr val="000000"/>
                </a:solidFill>
                <a:latin typeface="Arial"/>
              </a:rPr>
              <a:t>            Ra </a:t>
            </a:r>
            <a:r>
              <a:rPr lang="en-US" sz="3200" b="1" dirty="0" err="1">
                <a:solidFill>
                  <a:srgbClr val="000000"/>
                </a:solidFill>
                <a:latin typeface="Arial"/>
              </a:rPr>
              <a:t>kỷ</a:t>
            </a:r>
            <a:r>
              <a:rPr lang="en-US" sz="3200" b="1" dirty="0">
                <a:solidFill>
                  <a:srgbClr val="000000"/>
                </a:solidFill>
                <a:latin typeface="Arial"/>
              </a:rPr>
              <a:t> </a:t>
            </a:r>
            <a:r>
              <a:rPr lang="en-US" sz="3200" b="1" dirty="0" err="1">
                <a:solidFill>
                  <a:srgbClr val="000000"/>
                </a:solidFill>
                <a:latin typeface="Arial"/>
              </a:rPr>
              <a:t>luật</a:t>
            </a:r>
            <a:r>
              <a:rPr lang="en-US" sz="3200" b="1" dirty="0">
                <a:solidFill>
                  <a:srgbClr val="000000"/>
                </a:solidFill>
                <a:latin typeface="Arial"/>
              </a:rPr>
              <a:t> </a:t>
            </a:r>
            <a:r>
              <a:rPr lang="en-US" sz="3200" b="1" dirty="0" err="1">
                <a:solidFill>
                  <a:srgbClr val="000000"/>
                </a:solidFill>
                <a:latin typeface="Arial"/>
              </a:rPr>
              <a:t>nghiêm</a:t>
            </a:r>
            <a:r>
              <a:rPr lang="en-US" sz="3200" b="1" dirty="0">
                <a:solidFill>
                  <a:srgbClr val="000000"/>
                </a:solidFill>
                <a:latin typeface="Arial"/>
              </a:rPr>
              <a:t> </a:t>
            </a:r>
            <a:r>
              <a:rPr lang="en-US" sz="3200" b="1" dirty="0" err="1">
                <a:solidFill>
                  <a:srgbClr val="000000"/>
                </a:solidFill>
                <a:latin typeface="Arial"/>
              </a:rPr>
              <a:t>với</a:t>
            </a:r>
            <a:r>
              <a:rPr lang="en-US" sz="3200" b="1" dirty="0">
                <a:solidFill>
                  <a:srgbClr val="000000"/>
                </a:solidFill>
                <a:latin typeface="Arial"/>
              </a:rPr>
              <a:t> </a:t>
            </a:r>
            <a:r>
              <a:rPr lang="en-US" sz="3200" b="1" dirty="0" err="1">
                <a:solidFill>
                  <a:srgbClr val="000000"/>
                </a:solidFill>
                <a:latin typeface="Arial"/>
              </a:rPr>
              <a:t>quân</a:t>
            </a:r>
            <a:r>
              <a:rPr lang="en-US" sz="3200" b="1" dirty="0">
                <a:solidFill>
                  <a:srgbClr val="000000"/>
                </a:solidFill>
                <a:latin typeface="Arial"/>
              </a:rPr>
              <a:t> </a:t>
            </a:r>
            <a:r>
              <a:rPr lang="en-US" sz="3200" b="1" dirty="0" err="1">
                <a:solidFill>
                  <a:srgbClr val="000000"/>
                </a:solidFill>
                <a:latin typeface="Arial"/>
              </a:rPr>
              <a:t>sĩ</a:t>
            </a:r>
            <a:r>
              <a:rPr lang="en-US" sz="3200" b="1" dirty="0">
                <a:solidFill>
                  <a:srgbClr val="000000"/>
                </a:solidFill>
                <a:latin typeface="Arial"/>
              </a:rPr>
              <a:t>.</a:t>
            </a:r>
          </a:p>
        </p:txBody>
      </p:sp>
      <p:pic>
        <p:nvPicPr>
          <p:cNvPr id="22534" name="Picture 17" descr="Picture1">
            <a:extLst>
              <a:ext uri="{FF2B5EF4-FFF2-40B4-BE49-F238E27FC236}">
                <a16:creationId xmlns:a16="http://schemas.microsoft.com/office/drawing/2014/main" id="{1ADF92A9-37A4-456A-A782-F6EF9256A6D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171396">
            <a:off x="3632597" y="1739504"/>
            <a:ext cx="890588" cy="124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sp>
        <p:nvSpPr>
          <p:cNvPr id="24" name="Text Box 4">
            <a:extLst>
              <a:ext uri="{FF2B5EF4-FFF2-40B4-BE49-F238E27FC236}">
                <a16:creationId xmlns:a16="http://schemas.microsoft.com/office/drawing/2014/main" id="{FB06A5FB-0909-40B3-B3C8-37F786220F9D}"/>
              </a:ext>
            </a:extLst>
          </p:cNvPr>
          <p:cNvSpPr txBox="1">
            <a:spLocks noChangeArrowheads="1"/>
          </p:cNvSpPr>
          <p:nvPr/>
        </p:nvSpPr>
        <p:spPr bwMode="auto">
          <a:xfrm>
            <a:off x="381000" y="3603625"/>
            <a:ext cx="2819400" cy="3970318"/>
          </a:xfrm>
          <a:prstGeom prst="rect">
            <a:avLst/>
          </a:prstGeom>
          <a:noFill/>
          <a:ln w="2857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en-US" sz="2800" b="1" dirty="0"/>
              <a:t>Quan </a:t>
            </a:r>
            <a:r>
              <a:rPr lang="en-US" sz="2800" b="1" dirty="0" err="1"/>
              <a:t>sát</a:t>
            </a:r>
            <a:r>
              <a:rPr lang="en-US" sz="2800" b="1" dirty="0"/>
              <a:t> </a:t>
            </a:r>
            <a:r>
              <a:rPr lang="en-US" sz="2800" b="1" dirty="0" err="1"/>
              <a:t>lời</a:t>
            </a:r>
            <a:r>
              <a:rPr lang="en-US" sz="2800" b="1" dirty="0"/>
              <a:t> </a:t>
            </a:r>
            <a:r>
              <a:rPr lang="en-US" sz="2800" b="1" dirty="0" err="1"/>
              <a:t>chỉ</a:t>
            </a:r>
            <a:r>
              <a:rPr lang="en-US" sz="2800" b="1" dirty="0"/>
              <a:t> </a:t>
            </a:r>
            <a:r>
              <a:rPr lang="en-US" sz="2800" b="1" dirty="0" err="1"/>
              <a:t>dụ</a:t>
            </a:r>
            <a:r>
              <a:rPr lang="en-US" sz="2800" b="1" dirty="0"/>
              <a:t> </a:t>
            </a:r>
            <a:r>
              <a:rPr lang="en-US" sz="2800" b="1" dirty="0" err="1"/>
              <a:t>của</a:t>
            </a:r>
            <a:r>
              <a:rPr lang="en-US" sz="2800" b="1" dirty="0"/>
              <a:t> </a:t>
            </a:r>
            <a:r>
              <a:rPr lang="en-US" sz="2800" b="1" dirty="0" err="1"/>
              <a:t>vua</a:t>
            </a:r>
            <a:r>
              <a:rPr lang="en-US" sz="2800" b="1" dirty="0"/>
              <a:t> Quang </a:t>
            </a:r>
            <a:r>
              <a:rPr lang="en-US" sz="2800" b="1" dirty="0" err="1"/>
              <a:t>Trung</a:t>
            </a:r>
            <a:r>
              <a:rPr lang="en-US" sz="2800" b="1" dirty="0"/>
              <a:t> </a:t>
            </a:r>
            <a:r>
              <a:rPr lang="en-US" sz="2800" b="1" dirty="0" err="1"/>
              <a:t>với</a:t>
            </a:r>
            <a:r>
              <a:rPr lang="en-US" sz="2800" b="1" dirty="0"/>
              <a:t> </a:t>
            </a:r>
            <a:r>
              <a:rPr lang="en-US" sz="2800" b="1" dirty="0" err="1"/>
              <a:t>quân</a:t>
            </a:r>
            <a:r>
              <a:rPr lang="en-US" sz="2800" b="1" dirty="0"/>
              <a:t> </a:t>
            </a:r>
            <a:r>
              <a:rPr lang="en-US" sz="2800" b="1" dirty="0" err="1"/>
              <a:t>sĩ</a:t>
            </a:r>
            <a:r>
              <a:rPr lang="en-US" sz="2800" b="1" dirty="0"/>
              <a:t> </a:t>
            </a:r>
            <a:r>
              <a:rPr lang="en-US" sz="2800" b="1" dirty="0" err="1"/>
              <a:t>trong</a:t>
            </a:r>
            <a:r>
              <a:rPr lang="en-US" sz="2800" b="1" dirty="0"/>
              <a:t> SGK </a:t>
            </a:r>
            <a:r>
              <a:rPr lang="en-US" sz="2800" b="1" dirty="0" err="1"/>
              <a:t>trang</a:t>
            </a:r>
            <a:r>
              <a:rPr lang="en-US" sz="2800" b="1" dirty="0"/>
              <a:t> 66 </a:t>
            </a:r>
            <a:r>
              <a:rPr lang="en-US" sz="2800" b="1" dirty="0" err="1"/>
              <a:t>em</a:t>
            </a:r>
            <a:r>
              <a:rPr lang="en-US" sz="2800" b="1" dirty="0"/>
              <a:t> </a:t>
            </a:r>
            <a:r>
              <a:rPr lang="en-US" sz="2800" b="1" dirty="0" err="1"/>
              <a:t>thấy</a:t>
            </a:r>
            <a:r>
              <a:rPr lang="en-US" sz="2800" b="1" dirty="0"/>
              <a:t> </a:t>
            </a:r>
            <a:r>
              <a:rPr lang="en-US" sz="2800" b="1" dirty="0" err="1"/>
              <a:t>nội</a:t>
            </a:r>
            <a:r>
              <a:rPr lang="en-US" sz="2800" b="1" dirty="0"/>
              <a:t> dung </a:t>
            </a:r>
            <a:r>
              <a:rPr lang="en-US" sz="2800" b="1" dirty="0" err="1"/>
              <a:t>lời</a:t>
            </a:r>
            <a:r>
              <a:rPr lang="en-US" sz="2800" b="1" dirty="0"/>
              <a:t> </a:t>
            </a:r>
            <a:r>
              <a:rPr lang="en-US" sz="2800" b="1" dirty="0" err="1"/>
              <a:t>chỉ</a:t>
            </a:r>
            <a:r>
              <a:rPr lang="en-US" sz="2800" b="1" dirty="0"/>
              <a:t> </a:t>
            </a:r>
            <a:r>
              <a:rPr lang="en-US" sz="2800" b="1" dirty="0" err="1"/>
              <a:t>dụ</a:t>
            </a:r>
            <a:r>
              <a:rPr lang="en-US" sz="2800" b="1" dirty="0"/>
              <a:t> </a:t>
            </a:r>
            <a:r>
              <a:rPr lang="en-US" sz="2800" b="1" dirty="0" err="1"/>
              <a:t>nêu</a:t>
            </a:r>
            <a:r>
              <a:rPr lang="en-US" sz="2800" b="1" dirty="0"/>
              <a:t> </a:t>
            </a:r>
            <a:r>
              <a:rPr lang="en-US" sz="2800" b="1" dirty="0" err="1"/>
              <a:t>lên</a:t>
            </a:r>
            <a:r>
              <a:rPr lang="en-US" sz="2800" b="1" dirty="0"/>
              <a:t> </a:t>
            </a:r>
            <a:r>
              <a:rPr lang="en-US" sz="2800" b="1" dirty="0" err="1"/>
              <a:t>những</a:t>
            </a:r>
            <a:r>
              <a:rPr lang="en-US" sz="2800" b="1" dirty="0"/>
              <a:t> </a:t>
            </a:r>
            <a:r>
              <a:rPr lang="en-US" sz="2800" b="1" dirty="0" err="1"/>
              <a:t>gì</a:t>
            </a:r>
            <a:r>
              <a:rPr lang="en-US" sz="2800" b="1" dirty="0"/>
              <a:t> ?</a:t>
            </a:r>
          </a:p>
        </p:txBody>
      </p:sp>
      <p:sp>
        <p:nvSpPr>
          <p:cNvPr id="25" name="Text Box 5">
            <a:extLst>
              <a:ext uri="{FF2B5EF4-FFF2-40B4-BE49-F238E27FC236}">
                <a16:creationId xmlns:a16="http://schemas.microsoft.com/office/drawing/2014/main" id="{1E204AE3-0ED4-477B-82BE-95948E62A31A}"/>
              </a:ext>
            </a:extLst>
          </p:cNvPr>
          <p:cNvSpPr txBox="1">
            <a:spLocks noChangeArrowheads="1"/>
          </p:cNvSpPr>
          <p:nvPr/>
        </p:nvSpPr>
        <p:spPr bwMode="auto">
          <a:xfrm>
            <a:off x="4360354" y="2630792"/>
            <a:ext cx="5243354" cy="1175706"/>
          </a:xfrm>
          <a:prstGeom prst="rect">
            <a:avLst/>
          </a:prstGeom>
          <a:noFill/>
          <a:ln w="2857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vi-VN" dirty="0"/>
              <a:t>Khẳng định chủ quyền </a:t>
            </a:r>
          </a:p>
          <a:p>
            <a:pPr algn="ctr">
              <a:buNone/>
            </a:pPr>
            <a:r>
              <a:rPr lang="vi-VN" dirty="0"/>
              <a:t>đất nước.</a:t>
            </a:r>
          </a:p>
        </p:txBody>
      </p:sp>
      <p:sp>
        <p:nvSpPr>
          <p:cNvPr id="26" name="Text Box 6">
            <a:extLst>
              <a:ext uri="{FF2B5EF4-FFF2-40B4-BE49-F238E27FC236}">
                <a16:creationId xmlns:a16="http://schemas.microsoft.com/office/drawing/2014/main" id="{0CE4F562-60A5-4908-A9C0-CB72E058A116}"/>
              </a:ext>
            </a:extLst>
          </p:cNvPr>
          <p:cNvSpPr txBox="1">
            <a:spLocks noChangeArrowheads="1"/>
          </p:cNvSpPr>
          <p:nvPr/>
        </p:nvSpPr>
        <p:spPr bwMode="auto">
          <a:xfrm>
            <a:off x="4424404" y="4100930"/>
            <a:ext cx="5196383" cy="1077218"/>
          </a:xfrm>
          <a:prstGeom prst="rect">
            <a:avLst/>
          </a:prstGeom>
          <a:noFill/>
          <a:ln w="2857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vi-VN" sz="3200" dirty="0"/>
              <a:t>Nêu lên dó tâm của giặc phương Bắc.</a:t>
            </a:r>
          </a:p>
        </p:txBody>
      </p:sp>
      <p:sp>
        <p:nvSpPr>
          <p:cNvPr id="27" name="Text Box 7">
            <a:extLst>
              <a:ext uri="{FF2B5EF4-FFF2-40B4-BE49-F238E27FC236}">
                <a16:creationId xmlns:a16="http://schemas.microsoft.com/office/drawing/2014/main" id="{15A4102F-8B6E-4DD5-8966-6E3C411CFADA}"/>
              </a:ext>
            </a:extLst>
          </p:cNvPr>
          <p:cNvSpPr txBox="1">
            <a:spLocks noChangeArrowheads="1"/>
          </p:cNvSpPr>
          <p:nvPr/>
        </p:nvSpPr>
        <p:spPr bwMode="auto">
          <a:xfrm>
            <a:off x="4471375" y="5472580"/>
            <a:ext cx="5196383" cy="954107"/>
          </a:xfrm>
          <a:prstGeom prst="rect">
            <a:avLst/>
          </a:prstGeom>
          <a:noFill/>
          <a:ln w="2857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n-US" sz="2800" dirty="0" err="1"/>
              <a:t>Tự</a:t>
            </a:r>
            <a:r>
              <a:rPr lang="en-US" sz="2800" dirty="0"/>
              <a:t> </a:t>
            </a:r>
            <a:r>
              <a:rPr lang="en-US" sz="2800" dirty="0" err="1"/>
              <a:t>hào</a:t>
            </a:r>
            <a:r>
              <a:rPr lang="en-US" sz="2800" dirty="0"/>
              <a:t> </a:t>
            </a:r>
            <a:r>
              <a:rPr lang="en-US" sz="2800" dirty="0" err="1"/>
              <a:t>về</a:t>
            </a:r>
            <a:r>
              <a:rPr lang="en-US" sz="2800" dirty="0"/>
              <a:t> </a:t>
            </a:r>
            <a:r>
              <a:rPr lang="en-US" sz="2800" dirty="0" err="1"/>
              <a:t>công</a:t>
            </a:r>
            <a:r>
              <a:rPr lang="en-US" sz="2800" dirty="0"/>
              <a:t> </a:t>
            </a:r>
            <a:r>
              <a:rPr lang="en-US" sz="2800" dirty="0" err="1"/>
              <a:t>lao</a:t>
            </a:r>
            <a:r>
              <a:rPr lang="en-US" sz="2800" dirty="0"/>
              <a:t> </a:t>
            </a:r>
            <a:r>
              <a:rPr lang="en-US" sz="2800" dirty="0" err="1"/>
              <a:t>đánh</a:t>
            </a:r>
            <a:r>
              <a:rPr lang="en-US" sz="2800" dirty="0"/>
              <a:t> </a:t>
            </a:r>
            <a:r>
              <a:rPr lang="en-US" sz="2800" dirty="0" err="1"/>
              <a:t>giặc</a:t>
            </a:r>
            <a:r>
              <a:rPr lang="en-US" sz="2800" dirty="0"/>
              <a:t> </a:t>
            </a:r>
            <a:r>
              <a:rPr lang="en-US" sz="2800" dirty="0" err="1"/>
              <a:t>ngoại</a:t>
            </a:r>
            <a:r>
              <a:rPr lang="en-US" sz="2800" dirty="0"/>
              <a:t> </a:t>
            </a:r>
            <a:r>
              <a:rPr lang="en-US" sz="2800" dirty="0" err="1"/>
              <a:t>xâm</a:t>
            </a:r>
            <a:r>
              <a:rPr lang="en-US" sz="2800" dirty="0"/>
              <a:t> </a:t>
            </a:r>
            <a:r>
              <a:rPr lang="en-US" sz="2800" dirty="0" err="1"/>
              <a:t>của</a:t>
            </a:r>
            <a:r>
              <a:rPr lang="en-US" sz="2800" dirty="0"/>
              <a:t> cha </a:t>
            </a:r>
            <a:r>
              <a:rPr lang="en-US" sz="2800" dirty="0" err="1"/>
              <a:t>ông</a:t>
            </a:r>
            <a:r>
              <a:rPr lang="en-US" sz="2800" dirty="0"/>
              <a:t>.</a:t>
            </a:r>
          </a:p>
        </p:txBody>
      </p:sp>
      <p:sp>
        <p:nvSpPr>
          <p:cNvPr id="28" name="Text Box 8">
            <a:extLst>
              <a:ext uri="{FF2B5EF4-FFF2-40B4-BE49-F238E27FC236}">
                <a16:creationId xmlns:a16="http://schemas.microsoft.com/office/drawing/2014/main" id="{2E8924A0-EF60-4732-9656-C5C51FC3CDB7}"/>
              </a:ext>
            </a:extLst>
          </p:cNvPr>
          <p:cNvSpPr txBox="1">
            <a:spLocks noChangeArrowheads="1"/>
          </p:cNvSpPr>
          <p:nvPr/>
        </p:nvSpPr>
        <p:spPr bwMode="auto">
          <a:xfrm>
            <a:off x="4471375" y="6772309"/>
            <a:ext cx="5269203" cy="1938992"/>
          </a:xfrm>
          <a:prstGeom prst="rect">
            <a:avLst/>
          </a:prstGeom>
          <a:noFill/>
          <a:ln w="2857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vi-VN" sz="3000" dirty="0"/>
              <a:t>Tin tưởng vào chính nghĩa của cuộc hành binh diệt Thanh và kêu gọi quân sĩ đánh giặc.</a:t>
            </a:r>
          </a:p>
        </p:txBody>
      </p:sp>
      <p:sp>
        <p:nvSpPr>
          <p:cNvPr id="29" name="Text Box 9">
            <a:extLst>
              <a:ext uri="{FF2B5EF4-FFF2-40B4-BE49-F238E27FC236}">
                <a16:creationId xmlns:a16="http://schemas.microsoft.com/office/drawing/2014/main" id="{8DC2C245-26AF-4454-9CD4-ECEB00C44067}"/>
              </a:ext>
            </a:extLst>
          </p:cNvPr>
          <p:cNvSpPr txBox="1">
            <a:spLocks noChangeArrowheads="1"/>
          </p:cNvSpPr>
          <p:nvPr/>
        </p:nvSpPr>
        <p:spPr bwMode="auto">
          <a:xfrm>
            <a:off x="4471375" y="8999091"/>
            <a:ext cx="5269203" cy="572630"/>
          </a:xfrm>
          <a:prstGeom prst="rect">
            <a:avLst/>
          </a:prstGeom>
          <a:noFill/>
          <a:ln w="2857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n-US" sz="3000" dirty="0"/>
              <a:t>Ra </a:t>
            </a:r>
            <a:r>
              <a:rPr lang="en-US" sz="3000" dirty="0" err="1"/>
              <a:t>kỷ</a:t>
            </a:r>
            <a:r>
              <a:rPr lang="en-US" sz="3000" dirty="0"/>
              <a:t> </a:t>
            </a:r>
            <a:r>
              <a:rPr lang="en-US" sz="3000" dirty="0" err="1"/>
              <a:t>luật</a:t>
            </a:r>
            <a:r>
              <a:rPr lang="en-US" sz="3000" dirty="0"/>
              <a:t> </a:t>
            </a:r>
            <a:r>
              <a:rPr lang="en-US" sz="3000" dirty="0" err="1"/>
              <a:t>đối</a:t>
            </a:r>
            <a:r>
              <a:rPr lang="en-US" sz="3000" dirty="0"/>
              <a:t> </a:t>
            </a:r>
            <a:r>
              <a:rPr lang="en-US" sz="3000" dirty="0" err="1"/>
              <a:t>với</a:t>
            </a:r>
            <a:r>
              <a:rPr lang="en-US" sz="3000" dirty="0"/>
              <a:t> </a:t>
            </a:r>
            <a:r>
              <a:rPr lang="en-US" sz="3000" dirty="0" err="1"/>
              <a:t>quân</a:t>
            </a:r>
            <a:r>
              <a:rPr lang="en-US" sz="3000" dirty="0"/>
              <a:t> </a:t>
            </a:r>
            <a:r>
              <a:rPr lang="en-US" sz="3000" dirty="0" err="1"/>
              <a:t>sĩ</a:t>
            </a:r>
            <a:r>
              <a:rPr lang="en-US" sz="3000" dirty="0"/>
              <a:t>.</a:t>
            </a:r>
          </a:p>
        </p:txBody>
      </p:sp>
      <p:pic>
        <p:nvPicPr>
          <p:cNvPr id="30" name="Picture 10" descr="QUESTION">
            <a:extLst>
              <a:ext uri="{FF2B5EF4-FFF2-40B4-BE49-F238E27FC236}">
                <a16:creationId xmlns:a16="http://schemas.microsoft.com/office/drawing/2014/main" id="{0871BF73-AAAC-4B05-9EED-123A2FCA678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06613" y="1559179"/>
            <a:ext cx="1093787" cy="76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Line 17">
            <a:extLst>
              <a:ext uri="{FF2B5EF4-FFF2-40B4-BE49-F238E27FC236}">
                <a16:creationId xmlns:a16="http://schemas.microsoft.com/office/drawing/2014/main" id="{A7EAFCCE-B49A-4C7F-8AF2-FD5104B158B1}"/>
              </a:ext>
            </a:extLst>
          </p:cNvPr>
          <p:cNvSpPr>
            <a:spLocks noChangeShapeType="1"/>
          </p:cNvSpPr>
          <p:nvPr/>
        </p:nvSpPr>
        <p:spPr bwMode="auto">
          <a:xfrm>
            <a:off x="3276600" y="5288896"/>
            <a:ext cx="1028918" cy="758072"/>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8">
            <a:extLst>
              <a:ext uri="{FF2B5EF4-FFF2-40B4-BE49-F238E27FC236}">
                <a16:creationId xmlns:a16="http://schemas.microsoft.com/office/drawing/2014/main" id="{CE050330-1748-4C33-BC61-CDE42651CBA6}"/>
              </a:ext>
            </a:extLst>
          </p:cNvPr>
          <p:cNvSpPr>
            <a:spLocks noChangeShapeType="1"/>
          </p:cNvSpPr>
          <p:nvPr/>
        </p:nvSpPr>
        <p:spPr bwMode="auto">
          <a:xfrm>
            <a:off x="3276599" y="5365096"/>
            <a:ext cx="949221" cy="1938992"/>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9">
            <a:extLst>
              <a:ext uri="{FF2B5EF4-FFF2-40B4-BE49-F238E27FC236}">
                <a16:creationId xmlns:a16="http://schemas.microsoft.com/office/drawing/2014/main" id="{73B49C1D-4CC7-4555-B959-0DC1EF90516C}"/>
              </a:ext>
            </a:extLst>
          </p:cNvPr>
          <p:cNvSpPr>
            <a:spLocks noChangeShapeType="1"/>
          </p:cNvSpPr>
          <p:nvPr/>
        </p:nvSpPr>
        <p:spPr bwMode="auto">
          <a:xfrm>
            <a:off x="3276599" y="5441296"/>
            <a:ext cx="1022041" cy="3893203"/>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0">
            <a:extLst>
              <a:ext uri="{FF2B5EF4-FFF2-40B4-BE49-F238E27FC236}">
                <a16:creationId xmlns:a16="http://schemas.microsoft.com/office/drawing/2014/main" id="{449CC7E4-C642-466D-8252-B94A484C60A1}"/>
              </a:ext>
            </a:extLst>
          </p:cNvPr>
          <p:cNvSpPr>
            <a:spLocks noChangeShapeType="1"/>
          </p:cNvSpPr>
          <p:nvPr/>
        </p:nvSpPr>
        <p:spPr bwMode="auto">
          <a:xfrm flipV="1">
            <a:off x="3276600" y="4692577"/>
            <a:ext cx="1028918" cy="520119"/>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21">
            <a:extLst>
              <a:ext uri="{FF2B5EF4-FFF2-40B4-BE49-F238E27FC236}">
                <a16:creationId xmlns:a16="http://schemas.microsoft.com/office/drawing/2014/main" id="{B4D9571D-9851-4F6C-92E0-27F47AADD37E}"/>
              </a:ext>
            </a:extLst>
          </p:cNvPr>
          <p:cNvSpPr>
            <a:spLocks noChangeShapeType="1"/>
          </p:cNvSpPr>
          <p:nvPr/>
        </p:nvSpPr>
        <p:spPr bwMode="auto">
          <a:xfrm flipV="1">
            <a:off x="3276600" y="2926697"/>
            <a:ext cx="838200" cy="220980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Text Box 22">
            <a:extLst>
              <a:ext uri="{FF2B5EF4-FFF2-40B4-BE49-F238E27FC236}">
                <a16:creationId xmlns:a16="http://schemas.microsoft.com/office/drawing/2014/main" id="{F8A3766C-8FD4-451B-9742-4B9F968FC98C}"/>
              </a:ext>
            </a:extLst>
          </p:cNvPr>
          <p:cNvSpPr txBox="1">
            <a:spLocks noChangeArrowheads="1"/>
          </p:cNvSpPr>
          <p:nvPr/>
        </p:nvSpPr>
        <p:spPr bwMode="auto">
          <a:xfrm>
            <a:off x="11430000" y="4477309"/>
            <a:ext cx="6324600" cy="1569660"/>
          </a:xfrm>
          <a:prstGeom prst="rect">
            <a:avLst/>
          </a:prstGeom>
          <a:noFill/>
          <a:ln w="2857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3200" b="1" dirty="0"/>
              <a:t>Từ lời dụ quân sĩ trên em thấy tài năng nào của Nguyễn Huệ được bộc lộ ?</a:t>
            </a:r>
          </a:p>
        </p:txBody>
      </p:sp>
      <p:sp>
        <p:nvSpPr>
          <p:cNvPr id="37" name="Text Box 23">
            <a:extLst>
              <a:ext uri="{FF2B5EF4-FFF2-40B4-BE49-F238E27FC236}">
                <a16:creationId xmlns:a16="http://schemas.microsoft.com/office/drawing/2014/main" id="{3E8F6236-5EAD-4B5B-A46D-86699D465425}"/>
              </a:ext>
            </a:extLst>
          </p:cNvPr>
          <p:cNvSpPr txBox="1">
            <a:spLocks noChangeArrowheads="1"/>
          </p:cNvSpPr>
          <p:nvPr/>
        </p:nvSpPr>
        <p:spPr bwMode="auto">
          <a:xfrm>
            <a:off x="11696700" y="7953158"/>
            <a:ext cx="6629400" cy="584775"/>
          </a:xfrm>
          <a:prstGeom prst="rect">
            <a:avLst/>
          </a:prstGeom>
          <a:noFill/>
          <a:ln w="2857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n-US" b="1" dirty="0" err="1"/>
              <a:t>Trí</a:t>
            </a:r>
            <a:r>
              <a:rPr lang="en-US" b="1" dirty="0"/>
              <a:t> </a:t>
            </a:r>
            <a:r>
              <a:rPr lang="en-US" b="1" dirty="0" err="1"/>
              <a:t>tuệ</a:t>
            </a:r>
            <a:r>
              <a:rPr lang="en-US" b="1" dirty="0"/>
              <a:t>,  </a:t>
            </a:r>
            <a:r>
              <a:rPr lang="en-US" b="1" dirty="0" err="1"/>
              <a:t>sáng</a:t>
            </a:r>
            <a:r>
              <a:rPr lang="en-US" b="1" dirty="0"/>
              <a:t> </a:t>
            </a:r>
            <a:r>
              <a:rPr lang="en-US" b="1" dirty="0" err="1"/>
              <a:t>suốt</a:t>
            </a:r>
            <a:r>
              <a:rPr lang="en-US" b="1" dirty="0"/>
              <a:t> </a:t>
            </a:r>
            <a:r>
              <a:rPr lang="en-US" b="1" dirty="0" err="1"/>
              <a:t>và</a:t>
            </a:r>
            <a:r>
              <a:rPr lang="en-US" b="1" dirty="0"/>
              <a:t> </a:t>
            </a:r>
            <a:r>
              <a:rPr lang="en-US" b="1" dirty="0" err="1"/>
              <a:t>nhạy</a:t>
            </a:r>
            <a:r>
              <a:rPr lang="en-US" b="1" dirty="0"/>
              <a:t> </a:t>
            </a:r>
            <a:r>
              <a:rPr lang="en-US" b="1" dirty="0" err="1"/>
              <a:t>bén</a:t>
            </a:r>
            <a:r>
              <a:rPr lang="en-US" b="1" dirty="0"/>
              <a:t>.</a:t>
            </a:r>
          </a:p>
        </p:txBody>
      </p:sp>
      <p:sp>
        <p:nvSpPr>
          <p:cNvPr id="38" name="AutoShape 24">
            <a:extLst>
              <a:ext uri="{FF2B5EF4-FFF2-40B4-BE49-F238E27FC236}">
                <a16:creationId xmlns:a16="http://schemas.microsoft.com/office/drawing/2014/main" id="{D90F5095-B779-42AF-8063-97B20C4131A6}"/>
              </a:ext>
            </a:extLst>
          </p:cNvPr>
          <p:cNvSpPr>
            <a:spLocks/>
          </p:cNvSpPr>
          <p:nvPr/>
        </p:nvSpPr>
        <p:spPr bwMode="auto">
          <a:xfrm>
            <a:off x="9913312" y="3086100"/>
            <a:ext cx="416430" cy="6248400"/>
          </a:xfrm>
          <a:prstGeom prst="rightBracket">
            <a:avLst>
              <a:gd name="adj" fmla="val 111667"/>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VnTime" panose="020B7200000000000000" pitchFamily="34" charset="0"/>
            </a:endParaRPr>
          </a:p>
        </p:txBody>
      </p:sp>
      <p:sp>
        <p:nvSpPr>
          <p:cNvPr id="42" name="AutoShape 28">
            <a:extLst>
              <a:ext uri="{FF2B5EF4-FFF2-40B4-BE49-F238E27FC236}">
                <a16:creationId xmlns:a16="http://schemas.microsoft.com/office/drawing/2014/main" id="{7E87C6AA-494D-4533-9E05-5077092D5E31}"/>
              </a:ext>
            </a:extLst>
          </p:cNvPr>
          <p:cNvSpPr>
            <a:spLocks noChangeArrowheads="1"/>
          </p:cNvSpPr>
          <p:nvPr/>
        </p:nvSpPr>
        <p:spPr bwMode="auto">
          <a:xfrm>
            <a:off x="10409440" y="5074464"/>
            <a:ext cx="838200" cy="342901"/>
          </a:xfrm>
          <a:prstGeom prst="rightArrow">
            <a:avLst>
              <a:gd name="adj1" fmla="val 50000"/>
              <a:gd name="adj2" fmla="val 1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VnTime" panose="020B7200000000000000" pitchFamily="34" charset="0"/>
            </a:endParaRPr>
          </a:p>
        </p:txBody>
      </p:sp>
      <p:pic>
        <p:nvPicPr>
          <p:cNvPr id="44" name="Picture 31" descr="QUESTION">
            <a:extLst>
              <a:ext uri="{FF2B5EF4-FFF2-40B4-BE49-F238E27FC236}">
                <a16:creationId xmlns:a16="http://schemas.microsoft.com/office/drawing/2014/main" id="{27B181DB-AF34-42E4-A81C-EBF8A91AD2A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422" y="4194103"/>
            <a:ext cx="7127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1">
            <a:extLst>
              <a:ext uri="{FF2B5EF4-FFF2-40B4-BE49-F238E27FC236}">
                <a16:creationId xmlns:a16="http://schemas.microsoft.com/office/drawing/2014/main" id="{6665A02A-ACDF-477D-89DB-53396BC10F30}"/>
              </a:ext>
            </a:extLst>
          </p:cNvPr>
          <p:cNvSpPr txBox="1">
            <a:spLocks noChangeArrowheads="1"/>
          </p:cNvSpPr>
          <p:nvPr/>
        </p:nvSpPr>
        <p:spPr bwMode="auto">
          <a:xfrm>
            <a:off x="3603458" y="1619660"/>
            <a:ext cx="10988842" cy="707886"/>
          </a:xfrm>
          <a:prstGeom prst="rect">
            <a:avLst/>
          </a:prstGeom>
          <a:solidFill>
            <a:srgbClr val="FFC000"/>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err="1">
                <a:cs typeface="Arial" panose="020B0604020202020204" pitchFamily="34" charset="0"/>
              </a:rPr>
              <a:t>Lời</a:t>
            </a:r>
            <a:r>
              <a:rPr lang="en-US" altLang="en-US" sz="4000" b="1" dirty="0">
                <a:cs typeface="Arial" panose="020B0604020202020204" pitchFamily="34" charset="0"/>
              </a:rPr>
              <a:t> </a:t>
            </a:r>
            <a:r>
              <a:rPr lang="en-US" altLang="en-US" sz="4000" b="1" dirty="0" err="1">
                <a:cs typeface="Arial" panose="020B0604020202020204" pitchFamily="34" charset="0"/>
              </a:rPr>
              <a:t>chỉ</a:t>
            </a:r>
            <a:r>
              <a:rPr lang="en-US" altLang="en-US" sz="4000" b="1" dirty="0">
                <a:cs typeface="Arial" panose="020B0604020202020204" pitchFamily="34" charset="0"/>
              </a:rPr>
              <a:t> </a:t>
            </a:r>
            <a:r>
              <a:rPr lang="en-US" altLang="en-US" sz="4000" b="1" dirty="0" err="1">
                <a:cs typeface="Arial" panose="020B0604020202020204" pitchFamily="34" charset="0"/>
              </a:rPr>
              <a:t>dụ</a:t>
            </a:r>
            <a:r>
              <a:rPr lang="en-US" altLang="en-US" sz="4000" b="1" dirty="0">
                <a:cs typeface="Arial" panose="020B0604020202020204" pitchFamily="34" charset="0"/>
              </a:rPr>
              <a:t> </a:t>
            </a:r>
            <a:r>
              <a:rPr lang="en-US" altLang="en-US" sz="4000" b="1" dirty="0" err="1">
                <a:cs typeface="Arial" panose="020B0604020202020204" pitchFamily="34" charset="0"/>
              </a:rPr>
              <a:t>của</a:t>
            </a:r>
            <a:r>
              <a:rPr lang="en-US" altLang="en-US" sz="4000" b="1" dirty="0">
                <a:cs typeface="Arial" panose="020B0604020202020204" pitchFamily="34" charset="0"/>
              </a:rPr>
              <a:t> Quang </a:t>
            </a:r>
            <a:r>
              <a:rPr lang="en-US" altLang="en-US" sz="4000" b="1" dirty="0" err="1">
                <a:cs typeface="Arial" panose="020B0604020202020204" pitchFamily="34" charset="0"/>
              </a:rPr>
              <a:t>Trung_Nguyễn</a:t>
            </a:r>
            <a:r>
              <a:rPr lang="en-US" altLang="en-US" sz="4000" b="1" dirty="0">
                <a:cs typeface="Arial" panose="020B0604020202020204" pitchFamily="34" charset="0"/>
              </a:rPr>
              <a:t> </a:t>
            </a:r>
            <a:r>
              <a:rPr lang="en-US" altLang="en-US" sz="4000" b="1" dirty="0" err="1">
                <a:cs typeface="Arial" panose="020B0604020202020204" pitchFamily="34" charset="0"/>
              </a:rPr>
              <a:t>Huệ</a:t>
            </a:r>
            <a:endParaRPr lang="vi-VN" altLang="en-US" sz="4000" b="1" dirty="0">
              <a:cs typeface="Arial" panose="020B0604020202020204" pitchFamily="34" charset="0"/>
            </a:endParaRPr>
          </a:p>
        </p:txBody>
      </p:sp>
      <p:sp>
        <p:nvSpPr>
          <p:cNvPr id="46" name="AutoShape 30">
            <a:extLst>
              <a:ext uri="{FF2B5EF4-FFF2-40B4-BE49-F238E27FC236}">
                <a16:creationId xmlns:a16="http://schemas.microsoft.com/office/drawing/2014/main" id="{E0F91B45-6607-4E88-83BB-5ACEB91B458E}"/>
              </a:ext>
            </a:extLst>
          </p:cNvPr>
          <p:cNvSpPr>
            <a:spLocks noChangeArrowheads="1"/>
          </p:cNvSpPr>
          <p:nvPr/>
        </p:nvSpPr>
        <p:spPr bwMode="auto">
          <a:xfrm>
            <a:off x="14574371" y="6210300"/>
            <a:ext cx="437030" cy="1569659"/>
          </a:xfrm>
          <a:prstGeom prst="down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VnTime" panose="020B7200000000000000" pitchFamily="34" charset="0"/>
            </a:endParaRPr>
          </a:p>
        </p:txBody>
      </p:sp>
      <p:sp>
        <p:nvSpPr>
          <p:cNvPr id="47" name="Rectangle 46">
            <a:extLst>
              <a:ext uri="{FF2B5EF4-FFF2-40B4-BE49-F238E27FC236}">
                <a16:creationId xmlns:a16="http://schemas.microsoft.com/office/drawing/2014/main" id="{DCABD7F1-A934-4230-9CC8-B10E98700A00}"/>
              </a:ext>
            </a:extLst>
          </p:cNvPr>
          <p:cNvSpPr/>
          <p:nvPr/>
        </p:nvSpPr>
        <p:spPr>
          <a:xfrm>
            <a:off x="277830" y="34941"/>
            <a:ext cx="10978775" cy="707886"/>
          </a:xfrm>
          <a:prstGeom prst="rect">
            <a:avLst/>
          </a:prstGeom>
        </p:spPr>
        <p:txBody>
          <a:bodyPr wrap="none">
            <a:spAutoFit/>
          </a:bodyPr>
          <a:lstStyle/>
          <a:p>
            <a:pPr marL="0" marR="107128" lvl="0" indent="0" algn="just" defTabSz="914400" rtl="0" eaLnBrk="1" fontAlgn="auto" latinLnBrk="0" hangingPunct="1">
              <a:lnSpc>
                <a:spcPct val="100000"/>
              </a:lnSpc>
              <a:spcBef>
                <a:spcPts val="0"/>
              </a:spcBef>
              <a:spcAft>
                <a:spcPts val="0"/>
              </a:spcAft>
              <a:buClrTx/>
              <a:buSzPts val="1400"/>
              <a:buFontTx/>
              <a:buNone/>
              <a:tabLst>
                <a:tab pos="302814" algn="l"/>
              </a:tabLst>
              <a:defRPr/>
            </a:pPr>
            <a:r>
              <a:rPr kumimoji="0" lang="en-US" sz="4000" b="1" i="0" u="none" strike="noStrike" kern="1200" cap="none" spc="-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sz="40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en-US" sz="4000" b="1" i="0" u="none" strike="noStrike" kern="1200" cap="none" spc="15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tượng</a:t>
            </a:r>
            <a:r>
              <a:rPr kumimoji="0" lang="en-US" sz="4000" b="1" i="0" u="none" strike="noStrike" kern="1200" cap="none" spc="15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người</a:t>
            </a:r>
            <a:r>
              <a:rPr kumimoji="0" lang="en-US" sz="4000" b="1" i="0" u="none" strike="noStrike" kern="1200" cap="none" spc="15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anh</a:t>
            </a:r>
            <a:r>
              <a:rPr kumimoji="0" lang="en-US" sz="4000" b="1" i="0" u="none" strike="noStrike" kern="1200" cap="none" spc="15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hùng</a:t>
            </a:r>
            <a:r>
              <a:rPr kumimoji="0" lang="en-US" sz="4000" b="1" i="0" u="none" strike="noStrike" kern="1200" cap="none" spc="9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Nguyễn</a:t>
            </a:r>
            <a:r>
              <a:rPr kumimoji="0" lang="en-US" sz="4000" b="1" i="0" u="none" strike="noStrike" kern="1200" cap="none" spc="-11"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Huệ</a:t>
            </a:r>
            <a:endParaRPr kumimoji="0" lang="en-US" sz="2800" b="0" i="0" u="none" strike="noStrike" kern="1200" cap="none" spc="0"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8" name="Rectangle 47">
            <a:extLst>
              <a:ext uri="{FF2B5EF4-FFF2-40B4-BE49-F238E27FC236}">
                <a16:creationId xmlns:a16="http://schemas.microsoft.com/office/drawing/2014/main" id="{8233C749-F7B8-4EF1-9B84-CC67139A959C}"/>
              </a:ext>
            </a:extLst>
          </p:cNvPr>
          <p:cNvSpPr/>
          <p:nvPr/>
        </p:nvSpPr>
        <p:spPr>
          <a:xfrm>
            <a:off x="1421334" y="778410"/>
            <a:ext cx="9940606" cy="707886"/>
          </a:xfrm>
          <a:prstGeom prst="rect">
            <a:avLst/>
          </a:prstGeom>
        </p:spPr>
        <p:txBody>
          <a:bodyPr wrap="none">
            <a:spAutoFit/>
          </a:bodyPr>
          <a:lstStyle/>
          <a:p>
            <a:pPr marL="82369" marR="107128" algn="just"/>
            <a:r>
              <a:rPr lang="en-US" sz="4000" b="1" dirty="0">
                <a:latin typeface="Arial" panose="020B0604020202020204" pitchFamily="34" charset="0"/>
                <a:ea typeface="Times New Roman" panose="02020603050405020304" pitchFamily="18" charset="0"/>
                <a:cs typeface="Arial" panose="020B0604020202020204" pitchFamily="34" charset="0"/>
              </a:rPr>
              <a:t>a. </a:t>
            </a:r>
            <a:r>
              <a:rPr lang="en-US" sz="4000" b="1" dirty="0" err="1">
                <a:latin typeface="Arial" panose="020B0604020202020204" pitchFamily="34" charset="0"/>
                <a:ea typeface="Times New Roman" panose="02020603050405020304" pitchFamily="18" charset="0"/>
                <a:cs typeface="Arial" panose="020B0604020202020204" pitchFamily="34" charset="0"/>
              </a:rPr>
              <a:t>Chuẩn</a:t>
            </a:r>
            <a:r>
              <a:rPr lang="en-US" sz="4000" b="1" spc="191" dirty="0">
                <a:latin typeface="Arial" panose="020B0604020202020204" pitchFamily="34" charset="0"/>
                <a:ea typeface="Times New Roman" panose="02020603050405020304" pitchFamily="18" charset="0"/>
                <a:cs typeface="Arial" panose="020B0604020202020204" pitchFamily="34" charset="0"/>
              </a:rPr>
              <a:t> </a:t>
            </a:r>
            <a:r>
              <a:rPr lang="en-US" sz="4000" b="1" spc="-7" dirty="0" err="1">
                <a:latin typeface="Arial" panose="020B0604020202020204" pitchFamily="34" charset="0"/>
                <a:ea typeface="Times New Roman" panose="02020603050405020304" pitchFamily="18" charset="0"/>
                <a:cs typeface="Arial" panose="020B0604020202020204" pitchFamily="34" charset="0"/>
              </a:rPr>
              <a:t>bị</a:t>
            </a:r>
            <a:r>
              <a:rPr lang="en-US" sz="4000" b="1" spc="191" dirty="0">
                <a:latin typeface="Arial" panose="020B0604020202020204" pitchFamily="34" charset="0"/>
                <a:ea typeface="Times New Roman" panose="02020603050405020304" pitchFamily="18" charset="0"/>
                <a:cs typeface="Arial" panose="020B0604020202020204" pitchFamily="34" charset="0"/>
              </a:rPr>
              <a:t> </a:t>
            </a:r>
            <a:r>
              <a:rPr lang="en-US" sz="4000" b="1" dirty="0" err="1">
                <a:latin typeface="Arial" panose="020B0604020202020204" pitchFamily="34" charset="0"/>
                <a:ea typeface="Times New Roman" panose="02020603050405020304" pitchFamily="18" charset="0"/>
                <a:cs typeface="Arial" panose="020B0604020202020204" pitchFamily="34" charset="0"/>
              </a:rPr>
              <a:t>lực</a:t>
            </a:r>
            <a:r>
              <a:rPr lang="en-US" sz="4000" b="1" spc="184" dirty="0">
                <a:latin typeface="Arial" panose="020B0604020202020204" pitchFamily="34" charset="0"/>
                <a:ea typeface="Times New Roman" panose="02020603050405020304" pitchFamily="18" charset="0"/>
                <a:cs typeface="Arial" panose="020B0604020202020204" pitchFamily="34" charset="0"/>
              </a:rPr>
              <a:t> </a:t>
            </a:r>
            <a:r>
              <a:rPr lang="en-US" sz="4000" b="1" spc="-4" dirty="0" err="1">
                <a:latin typeface="Arial" panose="020B0604020202020204" pitchFamily="34" charset="0"/>
                <a:ea typeface="Times New Roman" panose="02020603050405020304" pitchFamily="18" charset="0"/>
                <a:cs typeface="Arial" panose="020B0604020202020204" pitchFamily="34" charset="0"/>
              </a:rPr>
              <a:t>lượng</a:t>
            </a:r>
            <a:r>
              <a:rPr lang="en-US" sz="4000" b="1" spc="112" dirty="0">
                <a:latin typeface="Arial" panose="020B0604020202020204" pitchFamily="34" charset="0"/>
                <a:ea typeface="Times New Roman" panose="02020603050405020304" pitchFamily="18" charset="0"/>
                <a:cs typeface="Arial" panose="020B0604020202020204" pitchFamily="34" charset="0"/>
              </a:rPr>
              <a:t> </a:t>
            </a:r>
            <a:r>
              <a:rPr lang="en-US" sz="4000" b="1" dirty="0" err="1">
                <a:latin typeface="Arial" panose="020B0604020202020204" pitchFamily="34" charset="0"/>
                <a:ea typeface="Times New Roman" panose="02020603050405020304" pitchFamily="18" charset="0"/>
                <a:cs typeface="Arial" panose="020B0604020202020204" pitchFamily="34" charset="0"/>
              </a:rPr>
              <a:t>tiến</a:t>
            </a:r>
            <a:r>
              <a:rPr lang="en-US" sz="4000" b="1" dirty="0">
                <a:latin typeface="Arial" panose="020B0604020202020204" pitchFamily="34" charset="0"/>
                <a:ea typeface="Times New Roman" panose="02020603050405020304" pitchFamily="18" charset="0"/>
                <a:cs typeface="Arial" panose="020B0604020202020204" pitchFamily="34" charset="0"/>
              </a:rPr>
              <a:t> </a:t>
            </a:r>
            <a:r>
              <a:rPr lang="en-US" sz="4000" b="1" spc="-4" dirty="0" err="1">
                <a:latin typeface="Arial" panose="020B0604020202020204" pitchFamily="34" charset="0"/>
                <a:ea typeface="Times New Roman" panose="02020603050405020304" pitchFamily="18" charset="0"/>
                <a:cs typeface="Arial" panose="020B0604020202020204" pitchFamily="34" charset="0"/>
              </a:rPr>
              <a:t>quân</a:t>
            </a:r>
            <a:r>
              <a:rPr lang="en-US" sz="4000" b="1" dirty="0">
                <a:latin typeface="Arial" panose="020B0604020202020204" pitchFamily="34" charset="0"/>
                <a:ea typeface="Times New Roman" panose="02020603050405020304" pitchFamily="18" charset="0"/>
                <a:cs typeface="Arial" panose="020B0604020202020204" pitchFamily="34" charset="0"/>
              </a:rPr>
              <a:t> </a:t>
            </a:r>
            <a:r>
              <a:rPr lang="en-US" sz="4000" b="1" spc="-7" dirty="0">
                <a:latin typeface="Arial" panose="020B0604020202020204" pitchFamily="34" charset="0"/>
                <a:ea typeface="Times New Roman" panose="02020603050405020304" pitchFamily="18" charset="0"/>
                <a:cs typeface="Arial" panose="020B0604020202020204" pitchFamily="34" charset="0"/>
              </a:rPr>
              <a:t>ra</a:t>
            </a:r>
            <a:r>
              <a:rPr lang="en-US" sz="4000" b="1" spc="4" dirty="0">
                <a:latin typeface="Arial" panose="020B0604020202020204" pitchFamily="34" charset="0"/>
                <a:ea typeface="Times New Roman" panose="02020603050405020304" pitchFamily="18" charset="0"/>
                <a:cs typeface="Arial" panose="020B0604020202020204" pitchFamily="34" charset="0"/>
              </a:rPr>
              <a:t> </a:t>
            </a:r>
            <a:r>
              <a:rPr lang="en-US" sz="4000" b="1" dirty="0" err="1">
                <a:latin typeface="Arial" panose="020B0604020202020204" pitchFamily="34" charset="0"/>
                <a:ea typeface="Times New Roman" panose="02020603050405020304" pitchFamily="18" charset="0"/>
                <a:cs typeface="Arial" panose="020B0604020202020204" pitchFamily="34" charset="0"/>
              </a:rPr>
              <a:t>Bắc</a:t>
            </a:r>
            <a:endParaRPr lang="en-US" sz="2800" b="1"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anim calcmode="lin" valueType="num">
                                      <p:cBhvr>
                                        <p:cTn id="8" dur="2000" fill="hold"/>
                                        <p:tgtEl>
                                          <p:spTgt spid="45"/>
                                        </p:tgtEl>
                                        <p:attrNameLst>
                                          <p:attrName>ppt_w</p:attrName>
                                        </p:attrNameLst>
                                      </p:cBhvr>
                                      <p:tavLst>
                                        <p:tav tm="0" fmla="#ppt_w*sin(2.5*pi*$)">
                                          <p:val>
                                            <p:fltVal val="0"/>
                                          </p:val>
                                        </p:tav>
                                        <p:tav tm="100000">
                                          <p:val>
                                            <p:fltVal val="1"/>
                                          </p:val>
                                        </p:tav>
                                      </p:tavLst>
                                    </p:anim>
                                    <p:anim calcmode="lin" valueType="num">
                                      <p:cBhvr>
                                        <p:cTn id="9" dur="20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32"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diamond(out)">
                                      <p:cBhvr>
                                        <p:cTn id="14" dur="2000"/>
                                        <p:tgtEl>
                                          <p:spTgt spid="30"/>
                                        </p:tgtEl>
                                      </p:cBhvr>
                                    </p:animEffect>
                                  </p:childTnLst>
                                </p:cTn>
                              </p:par>
                              <p:par>
                                <p:cTn id="15" presetID="8" presetClass="entr" presetSubtype="32"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out)">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5"/>
                                        </p:tgtEl>
                                        <p:attrNameLst>
                                          <p:attrName>style.visibility</p:attrName>
                                        </p:attrNameLst>
                                      </p:cBhvr>
                                      <p:to>
                                        <p:strVal val="visible"/>
                                      </p:to>
                                    </p:set>
                                    <p:anim calcmode="discrete" valueType="clr">
                                      <p:cBhvr override="childStyle">
                                        <p:cTn id="28"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5"/>
                                        </p:tgtEl>
                                        <p:attrNameLst>
                                          <p:attrName>fillcolor</p:attrName>
                                        </p:attrNameLst>
                                      </p:cBhvr>
                                      <p:tavLst>
                                        <p:tav tm="0">
                                          <p:val>
                                            <p:clrVal>
                                              <a:schemeClr val="accent2"/>
                                            </p:clrVal>
                                          </p:val>
                                        </p:tav>
                                        <p:tav tm="50000">
                                          <p:val>
                                            <p:clrVal>
                                              <a:schemeClr val="hlink"/>
                                            </p:clrVal>
                                          </p:val>
                                        </p:tav>
                                      </p:tavLst>
                                    </p:anim>
                                    <p:set>
                                      <p:cBhvr>
                                        <p:cTn id="30" dur="80"/>
                                        <p:tgtEl>
                                          <p:spTgt spid="25"/>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26"/>
                                        </p:tgtEl>
                                        <p:attrNameLst>
                                          <p:attrName>style.visibility</p:attrName>
                                        </p:attrNameLst>
                                      </p:cBhvr>
                                      <p:to>
                                        <p:strVal val="visible"/>
                                      </p:to>
                                    </p:set>
                                    <p:anim calcmode="discrete" valueType="clr">
                                      <p:cBhvr override="childStyle">
                                        <p:cTn id="41"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6"/>
                                        </p:tgtEl>
                                        <p:attrNameLst>
                                          <p:attrName>fillcolor</p:attrName>
                                        </p:attrNameLst>
                                      </p:cBhvr>
                                      <p:tavLst>
                                        <p:tav tm="0">
                                          <p:val>
                                            <p:clrVal>
                                              <a:schemeClr val="accent2"/>
                                            </p:clrVal>
                                          </p:val>
                                        </p:tav>
                                        <p:tav tm="50000">
                                          <p:val>
                                            <p:clrVal>
                                              <a:schemeClr val="hlink"/>
                                            </p:clrVal>
                                          </p:val>
                                        </p:tav>
                                      </p:tavLst>
                                    </p:anim>
                                    <p:set>
                                      <p:cBhvr>
                                        <p:cTn id="43" dur="80"/>
                                        <p:tgtEl>
                                          <p:spTgt spid="26"/>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27"/>
                                        </p:tgtEl>
                                        <p:attrNameLst>
                                          <p:attrName>style.visibility</p:attrName>
                                        </p:attrNameLst>
                                      </p:cBhvr>
                                      <p:to>
                                        <p:strVal val="visible"/>
                                      </p:to>
                                    </p:set>
                                    <p:anim calcmode="discrete" valueType="clr">
                                      <p:cBhvr override="childStyle">
                                        <p:cTn id="54"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27"/>
                                        </p:tgtEl>
                                        <p:attrNameLst>
                                          <p:attrName>fillcolor</p:attrName>
                                        </p:attrNameLst>
                                      </p:cBhvr>
                                      <p:tavLst>
                                        <p:tav tm="0">
                                          <p:val>
                                            <p:clrVal>
                                              <a:schemeClr val="accent2"/>
                                            </p:clrVal>
                                          </p:val>
                                        </p:tav>
                                        <p:tav tm="50000">
                                          <p:val>
                                            <p:clrVal>
                                              <a:schemeClr val="hlink"/>
                                            </p:clrVal>
                                          </p:val>
                                        </p:tav>
                                      </p:tavLst>
                                    </p:anim>
                                    <p:set>
                                      <p:cBhvr>
                                        <p:cTn id="56" dur="80"/>
                                        <p:tgtEl>
                                          <p:spTgt spid="27"/>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28"/>
                                        </p:tgtEl>
                                        <p:attrNameLst>
                                          <p:attrName>style.visibility</p:attrName>
                                        </p:attrNameLst>
                                      </p:cBhvr>
                                      <p:to>
                                        <p:strVal val="visible"/>
                                      </p:to>
                                    </p:set>
                                    <p:anim calcmode="discrete" valueType="clr">
                                      <p:cBhvr override="childStyle">
                                        <p:cTn id="67"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28"/>
                                        </p:tgtEl>
                                        <p:attrNameLst>
                                          <p:attrName>fillcolor</p:attrName>
                                        </p:attrNameLst>
                                      </p:cBhvr>
                                      <p:tavLst>
                                        <p:tav tm="0">
                                          <p:val>
                                            <p:clrVal>
                                              <a:schemeClr val="accent2"/>
                                            </p:clrVal>
                                          </p:val>
                                        </p:tav>
                                        <p:tav tm="50000">
                                          <p:val>
                                            <p:clrVal>
                                              <a:schemeClr val="hlink"/>
                                            </p:clrVal>
                                          </p:val>
                                        </p:tav>
                                      </p:tavLst>
                                    </p:anim>
                                    <p:set>
                                      <p:cBhvr>
                                        <p:cTn id="69" dur="80"/>
                                        <p:tgtEl>
                                          <p:spTgt spid="28"/>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nodeType="click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27" presetClass="entr" presetSubtype="0" fill="hold" grpId="0" nodeType="clickEffect">
                                  <p:stCondLst>
                                    <p:cond delay="0"/>
                                  </p:stCondLst>
                                  <p:iterate type="lt">
                                    <p:tmPct val="50000"/>
                                  </p:iterate>
                                  <p:childTnLst>
                                    <p:set>
                                      <p:cBhvr>
                                        <p:cTn id="79" dur="1" fill="hold">
                                          <p:stCondLst>
                                            <p:cond delay="0"/>
                                          </p:stCondLst>
                                        </p:cTn>
                                        <p:tgtEl>
                                          <p:spTgt spid="29"/>
                                        </p:tgtEl>
                                        <p:attrNameLst>
                                          <p:attrName>style.visibility</p:attrName>
                                        </p:attrNameLst>
                                      </p:cBhvr>
                                      <p:to>
                                        <p:strVal val="visible"/>
                                      </p:to>
                                    </p:set>
                                    <p:anim calcmode="discrete" valueType="clr">
                                      <p:cBhvr override="childStyle">
                                        <p:cTn id="80"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29"/>
                                        </p:tgtEl>
                                        <p:attrNameLst>
                                          <p:attrName>fillcolor</p:attrName>
                                        </p:attrNameLst>
                                      </p:cBhvr>
                                      <p:tavLst>
                                        <p:tav tm="0">
                                          <p:val>
                                            <p:clrVal>
                                              <a:schemeClr val="accent2"/>
                                            </p:clrVal>
                                          </p:val>
                                        </p:tav>
                                        <p:tav tm="50000">
                                          <p:val>
                                            <p:clrVal>
                                              <a:schemeClr val="hlink"/>
                                            </p:clrVal>
                                          </p:val>
                                        </p:tav>
                                      </p:tavLst>
                                    </p:anim>
                                    <p:set>
                                      <p:cBhvr>
                                        <p:cTn id="82" dur="80"/>
                                        <p:tgtEl>
                                          <p:spTgt spid="29"/>
                                        </p:tgtEl>
                                        <p:attrNameLst>
                                          <p:attrName>fill.type</p:attrName>
                                        </p:attrNameLst>
                                      </p:cBhvr>
                                      <p:to>
                                        <p:strVal val="solid"/>
                                      </p:to>
                                    </p:set>
                                  </p:childTnLst>
                                </p:cTn>
                              </p:par>
                              <p:par>
                                <p:cTn id="83" presetID="17" presetClass="entr" presetSubtype="1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ppt_w</p:attrName>
                                        </p:attrNameLst>
                                      </p:cBhvr>
                                      <p:tavLst>
                                        <p:tav tm="0">
                                          <p:val>
                                            <p:fltVal val="0"/>
                                          </p:val>
                                        </p:tav>
                                        <p:tav tm="100000">
                                          <p:val>
                                            <p:strVal val="#ppt_w"/>
                                          </p:val>
                                        </p:tav>
                                      </p:tavLst>
                                    </p:anim>
                                    <p:anim calcmode="lin" valueType="num">
                                      <p:cBhvr>
                                        <p:cTn id="86" dur="500" fill="hold"/>
                                        <p:tgtEl>
                                          <p:spTgt spid="38"/>
                                        </p:tgtEl>
                                        <p:attrNameLst>
                                          <p:attrName>ppt_h</p:attrName>
                                        </p:attrNameLst>
                                      </p:cBhvr>
                                      <p:tavLst>
                                        <p:tav tm="0">
                                          <p:val>
                                            <p:strVal val="#ppt_h"/>
                                          </p:val>
                                        </p:tav>
                                        <p:tav tm="100000">
                                          <p:val>
                                            <p:strVal val="#ppt_h"/>
                                          </p:val>
                                        </p:tav>
                                      </p:tavLst>
                                    </p:anim>
                                  </p:childTnLst>
                                </p:cTn>
                              </p:par>
                              <p:par>
                                <p:cTn id="87" presetID="17" presetClass="entr" presetSubtype="1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00" fill="hold"/>
                                        <p:tgtEl>
                                          <p:spTgt spid="42"/>
                                        </p:tgtEl>
                                        <p:attrNameLst>
                                          <p:attrName>ppt_w</p:attrName>
                                        </p:attrNameLst>
                                      </p:cBhvr>
                                      <p:tavLst>
                                        <p:tav tm="0">
                                          <p:val>
                                            <p:fltVal val="0"/>
                                          </p:val>
                                        </p:tav>
                                        <p:tav tm="100000">
                                          <p:val>
                                            <p:strVal val="#ppt_w"/>
                                          </p:val>
                                        </p:tav>
                                      </p:tavLst>
                                    </p:anim>
                                    <p:anim calcmode="lin" valueType="num">
                                      <p:cBhvr>
                                        <p:cTn id="90"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box(in)">
                                      <p:cBhvr>
                                        <p:cTn id="95" dur="2000"/>
                                        <p:tgtEl>
                                          <p:spTgt spid="36"/>
                                        </p:tgtEl>
                                      </p:cBhvr>
                                    </p:animEffect>
                                  </p:childTnLst>
                                </p:cTn>
                              </p:par>
                              <p:par>
                                <p:cTn id="96" presetID="4" presetClass="entr" presetSubtype="16" fill="hold"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box(in)">
                                      <p:cBhvr>
                                        <p:cTn id="98" dur="20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7" presetClass="entr" presetSubtype="0" fill="hold" grpId="0" nodeType="clickEffect">
                                  <p:stCondLst>
                                    <p:cond delay="0"/>
                                  </p:stCondLst>
                                  <p:iterate type="lt">
                                    <p:tmPct val="50000"/>
                                  </p:iterate>
                                  <p:childTnLst>
                                    <p:set>
                                      <p:cBhvr>
                                        <p:cTn id="102" dur="1" fill="hold">
                                          <p:stCondLst>
                                            <p:cond delay="0"/>
                                          </p:stCondLst>
                                        </p:cTn>
                                        <p:tgtEl>
                                          <p:spTgt spid="37"/>
                                        </p:tgtEl>
                                        <p:attrNameLst>
                                          <p:attrName>style.visibility</p:attrName>
                                        </p:attrNameLst>
                                      </p:cBhvr>
                                      <p:to>
                                        <p:strVal val="visible"/>
                                      </p:to>
                                    </p:set>
                                    <p:anim calcmode="discrete" valueType="clr">
                                      <p:cBhvr override="childStyle">
                                        <p:cTn id="103"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104" dur="80"/>
                                        <p:tgtEl>
                                          <p:spTgt spid="37"/>
                                        </p:tgtEl>
                                        <p:attrNameLst>
                                          <p:attrName>fillcolor</p:attrName>
                                        </p:attrNameLst>
                                      </p:cBhvr>
                                      <p:tavLst>
                                        <p:tav tm="0">
                                          <p:val>
                                            <p:clrVal>
                                              <a:schemeClr val="accent2"/>
                                            </p:clrVal>
                                          </p:val>
                                        </p:tav>
                                        <p:tav tm="50000">
                                          <p:val>
                                            <p:clrVal>
                                              <a:schemeClr val="hlink"/>
                                            </p:clrVal>
                                          </p:val>
                                        </p:tav>
                                      </p:tavLst>
                                    </p:anim>
                                    <p:set>
                                      <p:cBhvr>
                                        <p:cTn id="105" dur="80"/>
                                        <p:tgtEl>
                                          <p:spTgt spid="37"/>
                                        </p:tgtEl>
                                        <p:attrNameLst>
                                          <p:attrName>fill.type</p:attrName>
                                        </p:attrNameLst>
                                      </p:cBhvr>
                                      <p:to>
                                        <p:strVal val="solid"/>
                                      </p:to>
                                    </p:set>
                                  </p:childTnLst>
                                </p:cTn>
                              </p:par>
                            </p:childTnLst>
                          </p:cTn>
                        </p:par>
                      </p:childTnLst>
                    </p:cTn>
                  </p:par>
                  <p:par>
                    <p:cTn id="106" fill="hold">
                      <p:stCondLst>
                        <p:cond delay="indefinite"/>
                      </p:stCondLst>
                      <p:childTnLst>
                        <p:par>
                          <p:cTn id="107" fill="hold">
                            <p:stCondLst>
                              <p:cond delay="0"/>
                            </p:stCondLst>
                            <p:childTnLst>
                              <p:par>
                                <p:cTn id="108" presetID="17" presetClass="entr" presetSubtype="1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anim calcmode="lin" valueType="num">
                                      <p:cBhvr>
                                        <p:cTn id="110" dur="500" fill="hold"/>
                                        <p:tgtEl>
                                          <p:spTgt spid="46"/>
                                        </p:tgtEl>
                                        <p:attrNameLst>
                                          <p:attrName>ppt_w</p:attrName>
                                        </p:attrNameLst>
                                      </p:cBhvr>
                                      <p:tavLst>
                                        <p:tav tm="0">
                                          <p:val>
                                            <p:fltVal val="0"/>
                                          </p:val>
                                        </p:tav>
                                        <p:tav tm="100000">
                                          <p:val>
                                            <p:strVal val="#ppt_w"/>
                                          </p:val>
                                        </p:tav>
                                      </p:tavLst>
                                    </p:anim>
                                    <p:anim calcmode="lin" valueType="num">
                                      <p:cBhvr>
                                        <p:cTn id="111"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6" grpId="0" animBg="1"/>
      <p:bldP spid="37" grpId="0" animBg="1"/>
      <p:bldP spid="38" grpId="0" animBg="1"/>
      <p:bldP spid="42" grpId="0" animBg="1"/>
      <p:bldP spid="45"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8"/>
          <p:cNvSpPr txBox="1"/>
          <p:nvPr/>
        </p:nvSpPr>
        <p:spPr>
          <a:xfrm>
            <a:off x="1071909" y="1787724"/>
            <a:ext cx="8321255" cy="46166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43270E"/>
              </a:solidFill>
              <a:effectLst/>
              <a:uLnTx/>
              <a:uFillTx/>
              <a:latin typeface="Old Standard Italics"/>
              <a:ea typeface="+mn-ea"/>
              <a:cs typeface="+mn-cs"/>
            </a:endParaRPr>
          </a:p>
        </p:txBody>
      </p:sp>
      <p:sp>
        <p:nvSpPr>
          <p:cNvPr id="10" name="TextBox 10"/>
          <p:cNvSpPr txBox="1"/>
          <p:nvPr/>
        </p:nvSpPr>
        <p:spPr>
          <a:xfrm>
            <a:off x="3062474" y="1026664"/>
            <a:ext cx="6621809" cy="515206"/>
          </a:xfrm>
          <a:prstGeom prst="rect">
            <a:avLst/>
          </a:prstGeom>
        </p:spPr>
        <p:txBody>
          <a:bodyPr wrap="square" lIns="0" tIns="0" rIns="0" bIns="0" rtlCol="0" anchor="t">
            <a:spAutoFit/>
          </a:bodyPr>
          <a:lstStyle/>
          <a:p>
            <a:pPr marL="0" marR="0" lvl="0" indent="0" algn="ctr" defTabSz="914400" rtl="0" eaLnBrk="1" fontAlgn="auto" latinLnBrk="0" hangingPunct="1">
              <a:lnSpc>
                <a:spcPts val="39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43270E"/>
                </a:solidFill>
                <a:effectLst/>
                <a:uLnTx/>
                <a:uFillTx/>
                <a:latin typeface="Arial" panose="020B0604020202020204" pitchFamily="34" charset="0"/>
                <a:ea typeface="+mn-ea"/>
                <a:cs typeface="Arial" panose="020B0604020202020204" pitchFamily="34" charset="0"/>
              </a:rPr>
              <a:t>Đọc hiểu văn bản</a:t>
            </a:r>
            <a:endParaRPr kumimoji="0" lang="en-US" sz="4800" b="1" i="0" u="none" strike="noStrike" kern="1200" cap="none" spc="0" normalizeH="0" baseline="0" noProof="0" dirty="0">
              <a:ln>
                <a:noFill/>
              </a:ln>
              <a:solidFill>
                <a:srgbClr val="43270E"/>
              </a:solidFill>
              <a:effectLst/>
              <a:uLnTx/>
              <a:uFillTx/>
              <a:latin typeface="Arial" panose="020B0604020202020204" pitchFamily="34" charset="0"/>
              <a:ea typeface="+mn-ea"/>
              <a:cs typeface="Arial" panose="020B0604020202020204" pitchFamily="34" charset="0"/>
            </a:endParaRPr>
          </a:p>
        </p:txBody>
      </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1909" y="-24653"/>
            <a:ext cx="2280891" cy="2280891"/>
          </a:xfrm>
          <a:prstGeom prst="rect">
            <a:avLst/>
          </a:prstGeom>
        </p:spPr>
      </p:pic>
      <p:sp>
        <p:nvSpPr>
          <p:cNvPr id="15" name="TextBox 15"/>
          <p:cNvSpPr txBox="1"/>
          <p:nvPr/>
        </p:nvSpPr>
        <p:spPr>
          <a:xfrm>
            <a:off x="1499256" y="710745"/>
            <a:ext cx="1426195" cy="831125"/>
          </a:xfrm>
          <a:prstGeom prst="rect">
            <a:avLst/>
          </a:prstGeom>
        </p:spPr>
        <p:txBody>
          <a:bodyPr lIns="0" tIns="0" rIns="0" bIns="0" rtlCol="0" anchor="t">
            <a:spAutoFit/>
          </a:bodyPr>
          <a:lstStyle/>
          <a:p>
            <a:pPr marL="0" marR="0" lvl="0" indent="0" algn="ctr" defTabSz="914400" rtl="0" eaLnBrk="1" fontAlgn="auto" latinLnBrk="0" hangingPunct="1">
              <a:lnSpc>
                <a:spcPts val="7243"/>
              </a:lnSpc>
              <a:spcBef>
                <a:spcPts val="0"/>
              </a:spcBef>
              <a:spcAft>
                <a:spcPts val="0"/>
              </a:spcAft>
              <a:buClrTx/>
              <a:buSzTx/>
              <a:buFontTx/>
              <a:buNone/>
              <a:tabLst/>
              <a:defRPr/>
            </a:pPr>
            <a:r>
              <a:rPr kumimoji="0" lang="vi-VN" sz="5572" b="0" i="0" u="none" strike="noStrike" kern="1200" cap="none" spc="0" normalizeH="0" baseline="0" noProof="0" dirty="0">
                <a:ln>
                  <a:noFill/>
                </a:ln>
                <a:solidFill>
                  <a:srgbClr val="925520"/>
                </a:solidFill>
                <a:effectLst/>
                <a:uLnTx/>
                <a:uFillTx/>
                <a:latin typeface="Montserrat Classic Bold"/>
                <a:ea typeface="+mn-ea"/>
                <a:cs typeface="+mn-cs"/>
              </a:rPr>
              <a:t>II</a:t>
            </a:r>
            <a:endParaRPr kumimoji="0" lang="en-US" sz="5572" b="0" i="0" u="none" strike="noStrike" kern="1200" cap="none" spc="0" normalizeH="0" baseline="0" noProof="0" dirty="0">
              <a:ln>
                <a:noFill/>
              </a:ln>
              <a:solidFill>
                <a:srgbClr val="925520"/>
              </a:solidFill>
              <a:effectLst/>
              <a:uLnTx/>
              <a:uFillTx/>
              <a:latin typeface="Montserrat Classic Bold"/>
              <a:ea typeface="+mn-ea"/>
              <a:cs typeface="+mn-cs"/>
            </a:endParaRPr>
          </a:p>
        </p:txBody>
      </p:sp>
      <p:sp>
        <p:nvSpPr>
          <p:cNvPr id="19" name="Rectangle 18">
            <a:extLst>
              <a:ext uri="{FF2B5EF4-FFF2-40B4-BE49-F238E27FC236}">
                <a16:creationId xmlns:a16="http://schemas.microsoft.com/office/drawing/2014/main" id="{FD0392C5-9265-49EE-9C58-24F874971A1F}"/>
              </a:ext>
            </a:extLst>
          </p:cNvPr>
          <p:cNvSpPr/>
          <p:nvPr/>
        </p:nvSpPr>
        <p:spPr>
          <a:xfrm>
            <a:off x="1187342" y="2517888"/>
            <a:ext cx="9927205" cy="646331"/>
          </a:xfrm>
          <a:prstGeom prst="rect">
            <a:avLst/>
          </a:prstGeom>
        </p:spPr>
        <p:txBody>
          <a:bodyPr wrap="none">
            <a:spAutoFit/>
          </a:bodyPr>
          <a:lstStyle/>
          <a:p>
            <a:pPr marL="0" marR="107128" lvl="0" indent="0" algn="just" defTabSz="914400" rtl="0" eaLnBrk="1" fontAlgn="auto" latinLnBrk="0" hangingPunct="1">
              <a:lnSpc>
                <a:spcPct val="100000"/>
              </a:lnSpc>
              <a:spcBef>
                <a:spcPts val="0"/>
              </a:spcBef>
              <a:spcAft>
                <a:spcPts val="0"/>
              </a:spcAft>
              <a:buClrTx/>
              <a:buSzPts val="1400"/>
              <a:buFontTx/>
              <a:buNone/>
              <a:tabLst>
                <a:tab pos="302814" algn="l"/>
              </a:tabLst>
              <a:defRPr/>
            </a:pPr>
            <a:r>
              <a:rPr kumimoji="0" lang="en-US" sz="3600" b="1" i="0" u="none" strike="noStrike" kern="1200" cap="none" spc="-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en-US" sz="3600" b="1" i="0" u="none" strike="noStrike" kern="1200" cap="none" spc="15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tượng</a:t>
            </a:r>
            <a:r>
              <a:rPr kumimoji="0" lang="en-US" sz="3600" b="1" i="0" u="none" strike="noStrike" kern="1200" cap="none" spc="15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người</a:t>
            </a:r>
            <a:r>
              <a:rPr kumimoji="0" lang="en-US" sz="3600" b="1" i="0" u="none" strike="noStrike" kern="1200" cap="none" spc="15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anh</a:t>
            </a:r>
            <a:r>
              <a:rPr kumimoji="0" lang="en-US" sz="3600" b="1" i="0" u="none" strike="noStrike" kern="1200" cap="none" spc="154"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hùng</a:t>
            </a:r>
            <a:r>
              <a:rPr kumimoji="0" lang="en-US" sz="3600" b="1" i="0" u="none" strike="noStrike" kern="1200" cap="none" spc="97"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Nguyễn</a:t>
            </a:r>
            <a:r>
              <a:rPr kumimoji="0" lang="en-US" sz="3600" b="1" i="0" u="none" strike="noStrike" kern="1200" cap="none" spc="-11"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4" normalizeH="0" baseline="0" noProof="0" dirty="0" err="1">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rPr>
              <a:t>Huệ</a:t>
            </a:r>
            <a:endParaRPr kumimoji="0" lang="en-US" sz="2400" b="0" i="0" u="none" strike="noStrike" kern="1200" cap="none" spc="0" normalizeH="0" baseline="0" noProof="0" dirty="0">
              <a:ln>
                <a:noFill/>
              </a:ln>
              <a:solidFill>
                <a:srgbClr val="FF66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a:extLst>
              <a:ext uri="{FF2B5EF4-FFF2-40B4-BE49-F238E27FC236}">
                <a16:creationId xmlns:a16="http://schemas.microsoft.com/office/drawing/2014/main" id="{86311D0A-CFA4-46D1-B67B-5F0D2AB01CA7}"/>
              </a:ext>
            </a:extLst>
          </p:cNvPr>
          <p:cNvSpPr/>
          <p:nvPr/>
        </p:nvSpPr>
        <p:spPr>
          <a:xfrm>
            <a:off x="3165661" y="3722846"/>
            <a:ext cx="4531562" cy="646331"/>
          </a:xfrm>
          <a:prstGeom prst="rect">
            <a:avLst/>
          </a:prstGeom>
        </p:spPr>
        <p:txBody>
          <a:bodyPr wrap="none">
            <a:spAutoFit/>
          </a:bodyPr>
          <a:lstStyle/>
          <a:p>
            <a:pPr marL="82369" marR="107128" lvl="0" indent="0" algn="just"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F0"/>
                </a:solidFill>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en-US" sz="3600" b="1" i="0" u="none" strike="noStrike" kern="1200" cap="none" spc="0" normalizeH="0" baseline="0" noProof="0" dirty="0" err="1">
                <a:ln>
                  <a:noFill/>
                </a:ln>
                <a:solidFill>
                  <a:srgbClr val="00B0F0"/>
                </a:solidFill>
                <a:effectLst/>
                <a:uLnTx/>
                <a:uFillTx/>
                <a:latin typeface="Arial" panose="020B0604020202020204" pitchFamily="34" charset="0"/>
                <a:ea typeface="Times New Roman" panose="02020603050405020304" pitchFamily="18" charset="0"/>
                <a:cs typeface="Arial" panose="020B0604020202020204" pitchFamily="34" charset="0"/>
              </a:rPr>
              <a:t>Trong</a:t>
            </a:r>
            <a:r>
              <a:rPr kumimoji="0" lang="en-US" sz="3600" b="1" i="0" u="none" strike="noStrike" kern="1200" cap="none" spc="0" normalizeH="0" baseline="0" noProof="0" dirty="0">
                <a:ln>
                  <a:noFill/>
                </a:ln>
                <a:solidFill>
                  <a:srgbClr val="00B0F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0" normalizeH="0" baseline="0" noProof="0" dirty="0" err="1">
                <a:ln>
                  <a:noFill/>
                </a:ln>
                <a:solidFill>
                  <a:srgbClr val="00B0F0"/>
                </a:solidFill>
                <a:effectLst/>
                <a:uLnTx/>
                <a:uFillTx/>
                <a:latin typeface="Arial" panose="020B0604020202020204" pitchFamily="34" charset="0"/>
                <a:ea typeface="Times New Roman" panose="02020603050405020304" pitchFamily="18" charset="0"/>
                <a:cs typeface="Arial" panose="020B0604020202020204" pitchFamily="34" charset="0"/>
              </a:rPr>
              <a:t>chiến</a:t>
            </a:r>
            <a:r>
              <a:rPr kumimoji="0" lang="en-US" sz="3600" b="1" i="0" u="none" strike="noStrike" kern="1200" cap="none" spc="0" normalizeH="0" baseline="0" noProof="0" dirty="0">
                <a:ln>
                  <a:noFill/>
                </a:ln>
                <a:solidFill>
                  <a:srgbClr val="00B0F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0" normalizeH="0" baseline="0" noProof="0" dirty="0" err="1">
                <a:ln>
                  <a:noFill/>
                </a:ln>
                <a:solidFill>
                  <a:srgbClr val="00B0F0"/>
                </a:solidFill>
                <a:effectLst/>
                <a:uLnTx/>
                <a:uFillTx/>
                <a:latin typeface="Arial" panose="020B0604020202020204" pitchFamily="34" charset="0"/>
                <a:ea typeface="Times New Roman" panose="02020603050405020304" pitchFamily="18" charset="0"/>
                <a:cs typeface="Arial" panose="020B0604020202020204" pitchFamily="34" charset="0"/>
              </a:rPr>
              <a:t>trận</a:t>
            </a:r>
            <a:endParaRPr kumimoji="0" lang="en-US" sz="3600" b="0" i="0" u="none" strike="noStrike" kern="1200" cap="none" spc="0" normalizeH="0" baseline="0" noProof="0" dirty="0">
              <a:ln>
                <a:noFill/>
              </a:ln>
              <a:solidFill>
                <a:srgbClr val="00B0F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E485206-6438-4782-80E6-A24646EB4305}"/>
              </a:ext>
            </a:extLst>
          </p:cNvPr>
          <p:cNvPicPr>
            <a:picLocks noChangeAspect="1"/>
          </p:cNvPicPr>
          <p:nvPr/>
        </p:nvPicPr>
        <p:blipFill>
          <a:blip r:embed="rId4"/>
          <a:stretch>
            <a:fillRect/>
          </a:stretch>
        </p:blipFill>
        <p:spPr>
          <a:xfrm>
            <a:off x="10959442" y="1010976"/>
            <a:ext cx="7048483" cy="8395155"/>
          </a:xfrm>
          <a:prstGeom prst="rect">
            <a:avLst/>
          </a:prstGeom>
        </p:spPr>
      </p:pic>
    </p:spTree>
    <p:extLst>
      <p:ext uri="{BB962C8B-B14F-4D97-AF65-F5344CB8AC3E}">
        <p14:creationId xmlns:p14="http://schemas.microsoft.com/office/powerpoint/2010/main" val="176519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4A8988-76AA-44ED-9414-ABE20EC7603A}"/>
              </a:ext>
            </a:extLst>
          </p:cNvPr>
          <p:cNvSpPr/>
          <p:nvPr/>
        </p:nvSpPr>
        <p:spPr>
          <a:xfrm>
            <a:off x="-2561557" y="241978"/>
            <a:ext cx="22977694" cy="1723549"/>
          </a:xfrm>
          <a:prstGeom prst="rect">
            <a:avLst/>
          </a:prstGeom>
        </p:spPr>
        <p:txBody>
          <a:bodyPr wrap="square">
            <a:spAutoFit/>
          </a:bodyPr>
          <a:lstStyle/>
          <a:p>
            <a:pPr algn="ctr">
              <a:spcAft>
                <a:spcPts val="1200"/>
              </a:spcAft>
            </a:pP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Câu</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1: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Giai</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đoạn</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lịch</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sử</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nào</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được</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mệnh</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danh</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là</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p>
          <a:p>
            <a:pPr algn="ctr">
              <a:spcAft>
                <a:spcPts val="1200"/>
              </a:spcAft>
            </a:pP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Vua</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chẳng</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ra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vua</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bề</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tôi</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cũng</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chẳng</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phải</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bề</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8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tôi</a:t>
            </a:r>
            <a:r>
              <a:rPr lang="en-US" sz="4800" b="1" kern="100" dirty="0">
                <a:solidFill>
                  <a:prstClr val="black"/>
                </a:solidFill>
                <a:latin typeface="Arial" panose="020B0604020202020204" pitchFamily="34" charset="0"/>
                <a:ea typeface="SimSun" panose="02010600030101010101" pitchFamily="2" charset="-122"/>
                <a:cs typeface="Arial" panose="020B0604020202020204" pitchFamily="34" charset="0"/>
              </a:rPr>
              <a:t>”?</a:t>
            </a:r>
            <a:endParaRPr lang="en-US" sz="4000" b="1" kern="100" dirty="0">
              <a:solidFill>
                <a:prstClr val="black"/>
              </a:solidFill>
              <a:latin typeface="Arial" panose="020B0604020202020204" pitchFamily="34" charset="0"/>
              <a:ea typeface="SimSun" panose="02010600030101010101" pitchFamily="2" charset="-122"/>
              <a:cs typeface="Arial" panose="020B0604020202020204" pitchFamily="34" charset="0"/>
            </a:endParaRPr>
          </a:p>
        </p:txBody>
      </p:sp>
      <p:pic>
        <p:nvPicPr>
          <p:cNvPr id="7" name="Picture 2" descr="Kết quả hình ảnh cho vua lê chúa trịnh">
            <a:extLst>
              <a:ext uri="{FF2B5EF4-FFF2-40B4-BE49-F238E27FC236}">
                <a16:creationId xmlns:a16="http://schemas.microsoft.com/office/drawing/2014/main" id="{AF9C39F6-DE4B-4561-9399-90BC9C60C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804" y="2417870"/>
            <a:ext cx="9333796" cy="62278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1082CA74-39FA-4332-9FC4-CBB7B8760506}"/>
              </a:ext>
            </a:extLst>
          </p:cNvPr>
          <p:cNvSpPr/>
          <p:nvPr/>
        </p:nvSpPr>
        <p:spPr>
          <a:xfrm>
            <a:off x="0" y="9029700"/>
            <a:ext cx="18288000" cy="1257300"/>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E172CBE7-CBA9-4B71-9D5D-887D0415AFB0}"/>
              </a:ext>
            </a:extLst>
          </p:cNvPr>
          <p:cNvSpPr/>
          <p:nvPr/>
        </p:nvSpPr>
        <p:spPr>
          <a:xfrm>
            <a:off x="3067402" y="8537530"/>
            <a:ext cx="10134600" cy="19353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vi-VN" sz="5400" b="1" dirty="0">
                <a:solidFill>
                  <a:srgbClr val="FFFF00"/>
                </a:solidFill>
              </a:rPr>
              <a:t>Thời kì vua Lê chúa Trịnh</a:t>
            </a:r>
            <a:endParaRPr lang="en-US" sz="5400" b="1" dirty="0">
              <a:solidFill>
                <a:srgbClr val="FFFF00"/>
              </a:solidFill>
            </a:endParaRPr>
          </a:p>
        </p:txBody>
      </p:sp>
    </p:spTree>
    <p:extLst>
      <p:ext uri="{BB962C8B-B14F-4D97-AF65-F5344CB8AC3E}">
        <p14:creationId xmlns:p14="http://schemas.microsoft.com/office/powerpoint/2010/main" val="386942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grpSp>
        <p:nvGrpSpPr>
          <p:cNvPr id="3" name="Group 3"/>
          <p:cNvGrpSpPr/>
          <p:nvPr/>
        </p:nvGrpSpPr>
        <p:grpSpPr>
          <a:xfrm>
            <a:off x="3018062" y="3043660"/>
            <a:ext cx="12681353" cy="2841467"/>
            <a:chOff x="0" y="0"/>
            <a:chExt cx="8936273" cy="2944611"/>
          </a:xfrm>
        </p:grpSpPr>
        <p:sp>
          <p:nvSpPr>
            <p:cNvPr id="4" name="Freeform 4"/>
            <p:cNvSpPr/>
            <p:nvPr/>
          </p:nvSpPr>
          <p:spPr>
            <a:xfrm>
              <a:off x="13970" y="17780"/>
              <a:ext cx="8905793" cy="2905241"/>
            </a:xfrm>
            <a:custGeom>
              <a:avLst/>
              <a:gdLst/>
              <a:ahLst/>
              <a:cxnLst/>
              <a:rect l="l" t="t" r="r" b="b"/>
              <a:pathLst>
                <a:path w="8905793" h="2905241">
                  <a:moveTo>
                    <a:pt x="8889283" y="2905241"/>
                  </a:moveTo>
                  <a:lnTo>
                    <a:pt x="15240" y="2897621"/>
                  </a:lnTo>
                  <a:lnTo>
                    <a:pt x="0" y="11430"/>
                  </a:lnTo>
                  <a:lnTo>
                    <a:pt x="8905793" y="0"/>
                  </a:lnTo>
                  <a:close/>
                </a:path>
              </a:pathLst>
            </a:custGeom>
            <a:solidFill>
              <a:srgbClr val="EFE9CE"/>
            </a:solidFill>
          </p:spPr>
        </p:sp>
        <p:sp>
          <p:nvSpPr>
            <p:cNvPr id="5" name="Freeform 5"/>
            <p:cNvSpPr/>
            <p:nvPr/>
          </p:nvSpPr>
          <p:spPr>
            <a:xfrm>
              <a:off x="0" y="-2540"/>
              <a:ext cx="8941353" cy="2949691"/>
            </a:xfrm>
            <a:custGeom>
              <a:avLst/>
              <a:gdLst/>
              <a:ahLst/>
              <a:cxnLst/>
              <a:rect l="l" t="t" r="r" b="b"/>
              <a:pathLst>
                <a:path w="8941353" h="2949691">
                  <a:moveTo>
                    <a:pt x="0" y="15240"/>
                  </a:moveTo>
                  <a:cubicBezTo>
                    <a:pt x="41910" y="19050"/>
                    <a:pt x="228972" y="20320"/>
                    <a:pt x="467234" y="22860"/>
                  </a:cubicBezTo>
                  <a:cubicBezTo>
                    <a:pt x="705496" y="24130"/>
                    <a:pt x="950979" y="30480"/>
                    <a:pt x="1196462" y="27940"/>
                  </a:cubicBezTo>
                  <a:cubicBezTo>
                    <a:pt x="1311983" y="26670"/>
                    <a:pt x="1427504" y="22860"/>
                    <a:pt x="1543025" y="20320"/>
                  </a:cubicBezTo>
                  <a:cubicBezTo>
                    <a:pt x="1665766" y="17780"/>
                    <a:pt x="1788508" y="17780"/>
                    <a:pt x="1911249" y="19050"/>
                  </a:cubicBezTo>
                  <a:cubicBezTo>
                    <a:pt x="2120631" y="20320"/>
                    <a:pt x="2330013" y="20320"/>
                    <a:pt x="2532175" y="19050"/>
                  </a:cubicBezTo>
                  <a:cubicBezTo>
                    <a:pt x="3052021" y="16510"/>
                    <a:pt x="3571866" y="20320"/>
                    <a:pt x="4098932" y="17780"/>
                  </a:cubicBezTo>
                  <a:cubicBezTo>
                    <a:pt x="4965340" y="11430"/>
                    <a:pt x="5831749" y="6350"/>
                    <a:pt x="6705378" y="10160"/>
                  </a:cubicBezTo>
                  <a:cubicBezTo>
                    <a:pt x="7196343" y="12700"/>
                    <a:pt x="7694528" y="16510"/>
                    <a:pt x="8185493" y="11430"/>
                  </a:cubicBezTo>
                  <a:cubicBezTo>
                    <a:pt x="8416536" y="8890"/>
                    <a:pt x="8647578" y="1270"/>
                    <a:pt x="8877853" y="3810"/>
                  </a:cubicBezTo>
                  <a:cubicBezTo>
                    <a:pt x="8890553" y="3810"/>
                    <a:pt x="8915953" y="0"/>
                    <a:pt x="8924843" y="10160"/>
                  </a:cubicBezTo>
                  <a:cubicBezTo>
                    <a:pt x="8929923" y="15240"/>
                    <a:pt x="8928653" y="22860"/>
                    <a:pt x="8929923" y="29210"/>
                  </a:cubicBezTo>
                  <a:cubicBezTo>
                    <a:pt x="8931193" y="36830"/>
                    <a:pt x="8932463" y="45720"/>
                    <a:pt x="8935003" y="53340"/>
                  </a:cubicBezTo>
                  <a:cubicBezTo>
                    <a:pt x="8941353" y="98440"/>
                    <a:pt x="8940083" y="162094"/>
                    <a:pt x="8940083" y="225747"/>
                  </a:cubicBezTo>
                  <a:cubicBezTo>
                    <a:pt x="8940083" y="296221"/>
                    <a:pt x="8940083" y="366694"/>
                    <a:pt x="8940083" y="437168"/>
                  </a:cubicBezTo>
                  <a:cubicBezTo>
                    <a:pt x="8940083" y="591755"/>
                    <a:pt x="8938813" y="744069"/>
                    <a:pt x="8936273" y="898656"/>
                  </a:cubicBezTo>
                  <a:cubicBezTo>
                    <a:pt x="8933733" y="1030510"/>
                    <a:pt x="8931193" y="1160090"/>
                    <a:pt x="8931193" y="1291944"/>
                  </a:cubicBezTo>
                  <a:cubicBezTo>
                    <a:pt x="8929923" y="1578385"/>
                    <a:pt x="8928653" y="1867099"/>
                    <a:pt x="8928653" y="2155814"/>
                  </a:cubicBezTo>
                  <a:cubicBezTo>
                    <a:pt x="8927383" y="2387694"/>
                    <a:pt x="8929923" y="2621849"/>
                    <a:pt x="8926113" y="2853729"/>
                  </a:cubicBezTo>
                  <a:cubicBezTo>
                    <a:pt x="8926113" y="2881009"/>
                    <a:pt x="8924843" y="2907781"/>
                    <a:pt x="8923573" y="2923021"/>
                  </a:cubicBezTo>
                  <a:cubicBezTo>
                    <a:pt x="8922303" y="2938261"/>
                    <a:pt x="8917223" y="2949691"/>
                    <a:pt x="8900713" y="2948421"/>
                  </a:cubicBezTo>
                  <a:cubicBezTo>
                    <a:pt x="8879123" y="2945881"/>
                    <a:pt x="8770320" y="2942071"/>
                    <a:pt x="8640358" y="2943341"/>
                  </a:cubicBezTo>
                  <a:cubicBezTo>
                    <a:pt x="8149393" y="2945881"/>
                    <a:pt x="7665648" y="2943341"/>
                    <a:pt x="7174683" y="2940801"/>
                  </a:cubicBezTo>
                  <a:cubicBezTo>
                    <a:pt x="6199973" y="2935721"/>
                    <a:pt x="5225263" y="2940801"/>
                    <a:pt x="4250553" y="2936991"/>
                  </a:cubicBezTo>
                  <a:cubicBezTo>
                    <a:pt x="3737928" y="2934451"/>
                    <a:pt x="3225303" y="2935721"/>
                    <a:pt x="2712677" y="2935721"/>
                  </a:cubicBezTo>
                  <a:cubicBezTo>
                    <a:pt x="2575496" y="2935721"/>
                    <a:pt x="2445534" y="2934451"/>
                    <a:pt x="2308353" y="2934451"/>
                  </a:cubicBezTo>
                  <a:cubicBezTo>
                    <a:pt x="2070091" y="2933181"/>
                    <a:pt x="1839048" y="2936991"/>
                    <a:pt x="1600786" y="2935721"/>
                  </a:cubicBezTo>
                  <a:cubicBezTo>
                    <a:pt x="1362523" y="2934451"/>
                    <a:pt x="1117041" y="2933181"/>
                    <a:pt x="878778" y="2931911"/>
                  </a:cubicBezTo>
                  <a:cubicBezTo>
                    <a:pt x="633296" y="2930641"/>
                    <a:pt x="236192" y="2930641"/>
                    <a:pt x="41910" y="2928101"/>
                  </a:cubicBezTo>
                  <a:cubicBezTo>
                    <a:pt x="17780" y="2925561"/>
                    <a:pt x="19050" y="2924291"/>
                    <a:pt x="19050" y="2892376"/>
                  </a:cubicBezTo>
                  <a:cubicBezTo>
                    <a:pt x="19050" y="2885556"/>
                    <a:pt x="19050" y="2876463"/>
                    <a:pt x="19050" y="2869643"/>
                  </a:cubicBezTo>
                  <a:cubicBezTo>
                    <a:pt x="19050" y="2833269"/>
                    <a:pt x="19050" y="2799169"/>
                    <a:pt x="19050" y="2762796"/>
                  </a:cubicBezTo>
                  <a:cubicBezTo>
                    <a:pt x="19050" y="2635489"/>
                    <a:pt x="19050" y="2508181"/>
                    <a:pt x="19050" y="2380874"/>
                  </a:cubicBezTo>
                  <a:cubicBezTo>
                    <a:pt x="19050" y="2085340"/>
                    <a:pt x="19050" y="1789806"/>
                    <a:pt x="19050" y="1494271"/>
                  </a:cubicBezTo>
                  <a:cubicBezTo>
                    <a:pt x="19050" y="1419251"/>
                    <a:pt x="19050" y="1346504"/>
                    <a:pt x="17780" y="1271484"/>
                  </a:cubicBezTo>
                  <a:cubicBezTo>
                    <a:pt x="12700" y="964583"/>
                    <a:pt x="12700" y="657682"/>
                    <a:pt x="8890" y="353054"/>
                  </a:cubicBezTo>
                  <a:cubicBezTo>
                    <a:pt x="8890" y="287127"/>
                    <a:pt x="7620" y="221200"/>
                    <a:pt x="7620" y="155274"/>
                  </a:cubicBezTo>
                  <a:cubicBezTo>
                    <a:pt x="3810" y="89347"/>
                    <a:pt x="0" y="48260"/>
                    <a:pt x="0" y="15240"/>
                  </a:cubicBezTo>
                  <a:close/>
                  <a:moveTo>
                    <a:pt x="8896903" y="2915401"/>
                  </a:moveTo>
                  <a:cubicBezTo>
                    <a:pt x="8899443" y="2853729"/>
                    <a:pt x="8898173" y="2783256"/>
                    <a:pt x="8899443" y="2710509"/>
                  </a:cubicBezTo>
                  <a:cubicBezTo>
                    <a:pt x="8900713" y="2571835"/>
                    <a:pt x="8900713" y="2430888"/>
                    <a:pt x="8901983" y="2292214"/>
                  </a:cubicBezTo>
                  <a:cubicBezTo>
                    <a:pt x="8903253" y="1989860"/>
                    <a:pt x="8904523" y="1689779"/>
                    <a:pt x="8905793" y="1387424"/>
                  </a:cubicBezTo>
                  <a:cubicBezTo>
                    <a:pt x="8908333" y="1010050"/>
                    <a:pt x="8913413" y="634949"/>
                    <a:pt x="8914683" y="257574"/>
                  </a:cubicBezTo>
                  <a:cubicBezTo>
                    <a:pt x="8914683" y="196194"/>
                    <a:pt x="8915953" y="134814"/>
                    <a:pt x="8914683" y="73660"/>
                  </a:cubicBezTo>
                  <a:cubicBezTo>
                    <a:pt x="8914683" y="64770"/>
                    <a:pt x="8913413" y="55880"/>
                    <a:pt x="8910873" y="46990"/>
                  </a:cubicBezTo>
                  <a:cubicBezTo>
                    <a:pt x="8909603" y="43180"/>
                    <a:pt x="8909603" y="39370"/>
                    <a:pt x="8908333" y="35560"/>
                  </a:cubicBezTo>
                  <a:cubicBezTo>
                    <a:pt x="8907063" y="26670"/>
                    <a:pt x="8908333" y="29210"/>
                    <a:pt x="8900713" y="26670"/>
                  </a:cubicBezTo>
                  <a:cubicBezTo>
                    <a:pt x="8886743" y="21590"/>
                    <a:pt x="8806420" y="25400"/>
                    <a:pt x="8726999" y="25400"/>
                  </a:cubicBezTo>
                  <a:cubicBezTo>
                    <a:pt x="8250474" y="31750"/>
                    <a:pt x="7773950" y="35560"/>
                    <a:pt x="7290204" y="31750"/>
                  </a:cubicBezTo>
                  <a:cubicBezTo>
                    <a:pt x="6344375" y="25400"/>
                    <a:pt x="5384105" y="24130"/>
                    <a:pt x="4438275" y="35560"/>
                  </a:cubicBezTo>
                  <a:cubicBezTo>
                    <a:pt x="4178352" y="39370"/>
                    <a:pt x="3918429" y="40640"/>
                    <a:pt x="3658507" y="40640"/>
                  </a:cubicBezTo>
                  <a:cubicBezTo>
                    <a:pt x="3434685" y="40640"/>
                    <a:pt x="3203642" y="36830"/>
                    <a:pt x="2979820" y="38100"/>
                  </a:cubicBezTo>
                  <a:cubicBezTo>
                    <a:pt x="2618816" y="40640"/>
                    <a:pt x="2265032" y="39370"/>
                    <a:pt x="1904029" y="39370"/>
                  </a:cubicBezTo>
                  <a:cubicBezTo>
                    <a:pt x="1665766" y="39370"/>
                    <a:pt x="1434724" y="48260"/>
                    <a:pt x="1196461" y="49530"/>
                  </a:cubicBezTo>
                  <a:cubicBezTo>
                    <a:pt x="972639" y="50800"/>
                    <a:pt x="741597" y="44450"/>
                    <a:pt x="510554" y="41910"/>
                  </a:cubicBezTo>
                  <a:cubicBezTo>
                    <a:pt x="402253" y="40640"/>
                    <a:pt x="286732" y="39370"/>
                    <a:pt x="171211" y="38100"/>
                  </a:cubicBezTo>
                  <a:cubicBezTo>
                    <a:pt x="113450" y="36830"/>
                    <a:pt x="55690" y="36830"/>
                    <a:pt x="43180" y="35560"/>
                  </a:cubicBezTo>
                  <a:cubicBezTo>
                    <a:pt x="38100" y="35560"/>
                    <a:pt x="31750" y="34290"/>
                    <a:pt x="27940" y="35560"/>
                  </a:cubicBezTo>
                  <a:cubicBezTo>
                    <a:pt x="21590" y="38100"/>
                    <a:pt x="22860" y="35560"/>
                    <a:pt x="21590" y="44450"/>
                  </a:cubicBezTo>
                  <a:cubicBezTo>
                    <a:pt x="19050" y="59690"/>
                    <a:pt x="24130" y="80253"/>
                    <a:pt x="24130" y="107533"/>
                  </a:cubicBezTo>
                  <a:cubicBezTo>
                    <a:pt x="25400" y="141634"/>
                    <a:pt x="25400" y="175734"/>
                    <a:pt x="25400" y="209834"/>
                  </a:cubicBezTo>
                  <a:cubicBezTo>
                    <a:pt x="25400" y="350781"/>
                    <a:pt x="21590" y="489455"/>
                    <a:pt x="25400" y="630402"/>
                  </a:cubicBezTo>
                  <a:cubicBezTo>
                    <a:pt x="30480" y="798629"/>
                    <a:pt x="30480" y="966856"/>
                    <a:pt x="30480" y="1135084"/>
                  </a:cubicBezTo>
                  <a:cubicBezTo>
                    <a:pt x="31750" y="1407885"/>
                    <a:pt x="31750" y="1680685"/>
                    <a:pt x="31750" y="1953486"/>
                  </a:cubicBezTo>
                  <a:cubicBezTo>
                    <a:pt x="31750" y="2221741"/>
                    <a:pt x="31750" y="2489995"/>
                    <a:pt x="33020" y="2758249"/>
                  </a:cubicBezTo>
                  <a:cubicBezTo>
                    <a:pt x="33020" y="2783256"/>
                    <a:pt x="33020" y="2810536"/>
                    <a:pt x="33020" y="2835543"/>
                  </a:cubicBezTo>
                  <a:cubicBezTo>
                    <a:pt x="33020" y="2858276"/>
                    <a:pt x="33020" y="2883283"/>
                    <a:pt x="39370" y="2907781"/>
                  </a:cubicBezTo>
                  <a:cubicBezTo>
                    <a:pt x="45720" y="2911592"/>
                    <a:pt x="120671" y="2911592"/>
                    <a:pt x="163991" y="2912861"/>
                  </a:cubicBezTo>
                  <a:cubicBezTo>
                    <a:pt x="236192" y="2914131"/>
                    <a:pt x="301172" y="2914131"/>
                    <a:pt x="366153" y="2914131"/>
                  </a:cubicBezTo>
                  <a:cubicBezTo>
                    <a:pt x="589975" y="2911592"/>
                    <a:pt x="806578" y="2912861"/>
                    <a:pt x="1030400" y="2914131"/>
                  </a:cubicBezTo>
                  <a:cubicBezTo>
                    <a:pt x="1138701" y="2914131"/>
                    <a:pt x="1254222" y="2914131"/>
                    <a:pt x="1362523" y="2915401"/>
                  </a:cubicBezTo>
                  <a:cubicBezTo>
                    <a:pt x="1478044" y="2916671"/>
                    <a:pt x="1600786" y="2921751"/>
                    <a:pt x="1716307" y="2917942"/>
                  </a:cubicBezTo>
                  <a:cubicBezTo>
                    <a:pt x="1932909" y="2911592"/>
                    <a:pt x="2163951" y="2915401"/>
                    <a:pt x="2380554" y="2915401"/>
                  </a:cubicBezTo>
                  <a:cubicBezTo>
                    <a:pt x="2524955" y="2915401"/>
                    <a:pt x="2669357" y="2919211"/>
                    <a:pt x="2813758" y="2919211"/>
                  </a:cubicBezTo>
                  <a:cubicBezTo>
                    <a:pt x="2936499" y="2919211"/>
                    <a:pt x="3066461" y="2919211"/>
                    <a:pt x="3189202" y="2917942"/>
                  </a:cubicBezTo>
                  <a:cubicBezTo>
                    <a:pt x="3774028" y="2916671"/>
                    <a:pt x="4351634" y="2915401"/>
                    <a:pt x="4929240" y="2917942"/>
                  </a:cubicBezTo>
                  <a:cubicBezTo>
                    <a:pt x="5160282" y="2919211"/>
                    <a:pt x="5391325" y="2916671"/>
                    <a:pt x="5622367" y="2916671"/>
                  </a:cubicBezTo>
                  <a:cubicBezTo>
                    <a:pt x="5846189" y="2915401"/>
                    <a:pt x="6070012" y="2911592"/>
                    <a:pt x="6293834" y="2915401"/>
                  </a:cubicBezTo>
                  <a:cubicBezTo>
                    <a:pt x="6517656" y="2919211"/>
                    <a:pt x="6748699" y="2916671"/>
                    <a:pt x="6972521" y="2920481"/>
                  </a:cubicBezTo>
                  <a:cubicBezTo>
                    <a:pt x="7203563" y="2924292"/>
                    <a:pt x="7434606" y="2919211"/>
                    <a:pt x="7665648" y="2919211"/>
                  </a:cubicBezTo>
                  <a:cubicBezTo>
                    <a:pt x="7889470" y="2919211"/>
                    <a:pt x="8120513" y="2919211"/>
                    <a:pt x="8344335" y="2920481"/>
                  </a:cubicBezTo>
                  <a:cubicBezTo>
                    <a:pt x="8568157" y="2917941"/>
                    <a:pt x="8777539" y="2915401"/>
                    <a:pt x="8896903" y="2915401"/>
                  </a:cubicBezTo>
                  <a:close/>
                </a:path>
              </a:pathLst>
            </a:custGeom>
            <a:solidFill>
              <a:srgbClr val="9D432A"/>
            </a:solidFill>
          </p:spPr>
        </p:sp>
      </p:grpSp>
      <p:grpSp>
        <p:nvGrpSpPr>
          <p:cNvPr id="6" name="Group 6"/>
          <p:cNvGrpSpPr/>
          <p:nvPr/>
        </p:nvGrpSpPr>
        <p:grpSpPr>
          <a:xfrm>
            <a:off x="2927191" y="2146112"/>
            <a:ext cx="12795653" cy="1522058"/>
            <a:chOff x="0" y="0"/>
            <a:chExt cx="9016818" cy="1321071"/>
          </a:xfrm>
        </p:grpSpPr>
        <p:sp>
          <p:nvSpPr>
            <p:cNvPr id="7" name="Freeform 7"/>
            <p:cNvSpPr/>
            <p:nvPr/>
          </p:nvSpPr>
          <p:spPr>
            <a:xfrm>
              <a:off x="13970" y="17780"/>
              <a:ext cx="8986338" cy="1281701"/>
            </a:xfrm>
            <a:custGeom>
              <a:avLst/>
              <a:gdLst/>
              <a:ahLst/>
              <a:cxnLst/>
              <a:rect l="l" t="t" r="r" b="b"/>
              <a:pathLst>
                <a:path w="8986338" h="1281701">
                  <a:moveTo>
                    <a:pt x="8969828" y="1281701"/>
                  </a:moveTo>
                  <a:lnTo>
                    <a:pt x="15240" y="1274081"/>
                  </a:lnTo>
                  <a:lnTo>
                    <a:pt x="0" y="11430"/>
                  </a:lnTo>
                  <a:lnTo>
                    <a:pt x="8986338" y="0"/>
                  </a:lnTo>
                  <a:close/>
                </a:path>
              </a:pathLst>
            </a:custGeom>
            <a:solidFill>
              <a:srgbClr val="9D432A"/>
            </a:solidFill>
          </p:spPr>
        </p:sp>
        <p:sp>
          <p:nvSpPr>
            <p:cNvPr id="8" name="Freeform 8"/>
            <p:cNvSpPr/>
            <p:nvPr/>
          </p:nvSpPr>
          <p:spPr>
            <a:xfrm>
              <a:off x="0" y="-2540"/>
              <a:ext cx="9021898" cy="1326151"/>
            </a:xfrm>
            <a:custGeom>
              <a:avLst/>
              <a:gdLst/>
              <a:ahLst/>
              <a:cxnLst/>
              <a:rect l="l" t="t" r="r" b="b"/>
              <a:pathLst>
                <a:path w="9021898" h="1326151">
                  <a:moveTo>
                    <a:pt x="0" y="15240"/>
                  </a:moveTo>
                  <a:cubicBezTo>
                    <a:pt x="41910" y="19050"/>
                    <a:pt x="230579" y="20320"/>
                    <a:pt x="471017" y="22860"/>
                  </a:cubicBezTo>
                  <a:cubicBezTo>
                    <a:pt x="711454" y="24130"/>
                    <a:pt x="959178" y="30480"/>
                    <a:pt x="1206901" y="27940"/>
                  </a:cubicBezTo>
                  <a:cubicBezTo>
                    <a:pt x="1323477" y="26670"/>
                    <a:pt x="1440053" y="22860"/>
                    <a:pt x="1556629" y="20320"/>
                  </a:cubicBezTo>
                  <a:cubicBezTo>
                    <a:pt x="1680490" y="17780"/>
                    <a:pt x="1804352" y="17780"/>
                    <a:pt x="1928214" y="19050"/>
                  </a:cubicBezTo>
                  <a:cubicBezTo>
                    <a:pt x="2139507" y="20320"/>
                    <a:pt x="2350801" y="20320"/>
                    <a:pt x="2554808" y="19050"/>
                  </a:cubicBezTo>
                  <a:cubicBezTo>
                    <a:pt x="3079399" y="16510"/>
                    <a:pt x="3603990" y="20320"/>
                    <a:pt x="4135867" y="17780"/>
                  </a:cubicBezTo>
                  <a:cubicBezTo>
                    <a:pt x="5010185" y="11430"/>
                    <a:pt x="5884503" y="6350"/>
                    <a:pt x="6766106" y="10160"/>
                  </a:cubicBezTo>
                  <a:cubicBezTo>
                    <a:pt x="7261554" y="12700"/>
                    <a:pt x="7764287" y="16510"/>
                    <a:pt x="8259733" y="11430"/>
                  </a:cubicBezTo>
                  <a:cubicBezTo>
                    <a:pt x="8492885" y="8890"/>
                    <a:pt x="8726036" y="1270"/>
                    <a:pt x="8958398" y="3810"/>
                  </a:cubicBezTo>
                  <a:cubicBezTo>
                    <a:pt x="8971098" y="3810"/>
                    <a:pt x="8996498" y="0"/>
                    <a:pt x="9005388" y="10160"/>
                  </a:cubicBezTo>
                  <a:cubicBezTo>
                    <a:pt x="9010468" y="15240"/>
                    <a:pt x="9009198" y="22860"/>
                    <a:pt x="9010468" y="29210"/>
                  </a:cubicBezTo>
                  <a:cubicBezTo>
                    <a:pt x="9011738" y="36830"/>
                    <a:pt x="9013008" y="45720"/>
                    <a:pt x="9015548" y="53340"/>
                  </a:cubicBezTo>
                  <a:cubicBezTo>
                    <a:pt x="9021898" y="84390"/>
                    <a:pt x="9020628" y="111530"/>
                    <a:pt x="9020628" y="138671"/>
                  </a:cubicBezTo>
                  <a:cubicBezTo>
                    <a:pt x="9020628" y="168719"/>
                    <a:pt x="9020628" y="198767"/>
                    <a:pt x="9020628" y="228815"/>
                  </a:cubicBezTo>
                  <a:cubicBezTo>
                    <a:pt x="9020628" y="294727"/>
                    <a:pt x="9019358" y="359670"/>
                    <a:pt x="9016818" y="425582"/>
                  </a:cubicBezTo>
                  <a:cubicBezTo>
                    <a:pt x="9014278" y="481801"/>
                    <a:pt x="9011738" y="537051"/>
                    <a:pt x="9011738" y="593270"/>
                  </a:cubicBezTo>
                  <a:cubicBezTo>
                    <a:pt x="9010468" y="715401"/>
                    <a:pt x="9009198" y="838501"/>
                    <a:pt x="9009198" y="961602"/>
                  </a:cubicBezTo>
                  <a:cubicBezTo>
                    <a:pt x="9007928" y="1060470"/>
                    <a:pt x="9010468" y="1160307"/>
                    <a:pt x="9006658" y="1259175"/>
                  </a:cubicBezTo>
                  <a:cubicBezTo>
                    <a:pt x="9006658" y="1270807"/>
                    <a:pt x="9005388" y="1284241"/>
                    <a:pt x="9004118" y="1299481"/>
                  </a:cubicBezTo>
                  <a:cubicBezTo>
                    <a:pt x="9002848" y="1314721"/>
                    <a:pt x="8997768" y="1326151"/>
                    <a:pt x="8981258" y="1324881"/>
                  </a:cubicBezTo>
                  <a:cubicBezTo>
                    <a:pt x="8959668" y="1322341"/>
                    <a:pt x="8849898" y="1318531"/>
                    <a:pt x="8718750" y="1319801"/>
                  </a:cubicBezTo>
                  <a:cubicBezTo>
                    <a:pt x="8223303" y="1322341"/>
                    <a:pt x="7735143" y="1319801"/>
                    <a:pt x="7239696" y="1317261"/>
                  </a:cubicBezTo>
                  <a:cubicBezTo>
                    <a:pt x="6256088" y="1312181"/>
                    <a:pt x="5272480" y="1317261"/>
                    <a:pt x="4288872" y="1313451"/>
                  </a:cubicBezTo>
                  <a:cubicBezTo>
                    <a:pt x="3771567" y="1310911"/>
                    <a:pt x="3254263" y="1312181"/>
                    <a:pt x="2736958" y="1312181"/>
                  </a:cubicBezTo>
                  <a:cubicBezTo>
                    <a:pt x="2598524" y="1312181"/>
                    <a:pt x="2467377" y="1310911"/>
                    <a:pt x="2328943" y="1310911"/>
                  </a:cubicBezTo>
                  <a:cubicBezTo>
                    <a:pt x="2088505" y="1309641"/>
                    <a:pt x="1855354" y="1313451"/>
                    <a:pt x="1614916" y="1312181"/>
                  </a:cubicBezTo>
                  <a:cubicBezTo>
                    <a:pt x="1374479" y="1310911"/>
                    <a:pt x="1126756" y="1309641"/>
                    <a:pt x="886318" y="1308371"/>
                  </a:cubicBezTo>
                  <a:cubicBezTo>
                    <a:pt x="638595" y="1307101"/>
                    <a:pt x="237866" y="1307101"/>
                    <a:pt x="41910" y="1304561"/>
                  </a:cubicBezTo>
                  <a:cubicBezTo>
                    <a:pt x="17780" y="1302021"/>
                    <a:pt x="19050" y="1300751"/>
                    <a:pt x="19050" y="1275653"/>
                  </a:cubicBezTo>
                  <a:cubicBezTo>
                    <a:pt x="19050" y="1272745"/>
                    <a:pt x="19050" y="1268868"/>
                    <a:pt x="19050" y="1265960"/>
                  </a:cubicBezTo>
                  <a:cubicBezTo>
                    <a:pt x="19050" y="1250452"/>
                    <a:pt x="19050" y="1235912"/>
                    <a:pt x="19050" y="1220403"/>
                  </a:cubicBezTo>
                  <a:cubicBezTo>
                    <a:pt x="19050" y="1166123"/>
                    <a:pt x="19050" y="1111842"/>
                    <a:pt x="19050" y="1057562"/>
                  </a:cubicBezTo>
                  <a:cubicBezTo>
                    <a:pt x="19050" y="931554"/>
                    <a:pt x="19050" y="805545"/>
                    <a:pt x="19050" y="679537"/>
                  </a:cubicBezTo>
                  <a:cubicBezTo>
                    <a:pt x="19050" y="647550"/>
                    <a:pt x="19050" y="616533"/>
                    <a:pt x="17780" y="584546"/>
                  </a:cubicBezTo>
                  <a:cubicBezTo>
                    <a:pt x="12700" y="453691"/>
                    <a:pt x="12700" y="322837"/>
                    <a:pt x="8890" y="192951"/>
                  </a:cubicBezTo>
                  <a:cubicBezTo>
                    <a:pt x="8890" y="164842"/>
                    <a:pt x="7620" y="136732"/>
                    <a:pt x="7620" y="108623"/>
                  </a:cubicBezTo>
                  <a:cubicBezTo>
                    <a:pt x="3810" y="80513"/>
                    <a:pt x="0" y="48260"/>
                    <a:pt x="0" y="15240"/>
                  </a:cubicBezTo>
                  <a:close/>
                  <a:moveTo>
                    <a:pt x="8977448" y="1291861"/>
                  </a:moveTo>
                  <a:cubicBezTo>
                    <a:pt x="8979988" y="1259175"/>
                    <a:pt x="8978718" y="1229127"/>
                    <a:pt x="8979988" y="1198110"/>
                  </a:cubicBezTo>
                  <a:cubicBezTo>
                    <a:pt x="8981258" y="1138983"/>
                    <a:pt x="8981258" y="1078887"/>
                    <a:pt x="8982528" y="1019759"/>
                  </a:cubicBezTo>
                  <a:cubicBezTo>
                    <a:pt x="8983798" y="890843"/>
                    <a:pt x="8985068" y="762896"/>
                    <a:pt x="8986338" y="633980"/>
                  </a:cubicBezTo>
                  <a:cubicBezTo>
                    <a:pt x="8988878" y="473077"/>
                    <a:pt x="8993958" y="313144"/>
                    <a:pt x="8995228" y="152241"/>
                  </a:cubicBezTo>
                  <a:cubicBezTo>
                    <a:pt x="8995228" y="126070"/>
                    <a:pt x="8996498" y="99899"/>
                    <a:pt x="8995228" y="73660"/>
                  </a:cubicBezTo>
                  <a:cubicBezTo>
                    <a:pt x="8995228" y="64770"/>
                    <a:pt x="8993958" y="55880"/>
                    <a:pt x="8991418" y="46990"/>
                  </a:cubicBezTo>
                  <a:cubicBezTo>
                    <a:pt x="8990148" y="43180"/>
                    <a:pt x="8990148" y="39370"/>
                    <a:pt x="8988878" y="35560"/>
                  </a:cubicBezTo>
                  <a:cubicBezTo>
                    <a:pt x="8987608" y="26670"/>
                    <a:pt x="8988878" y="29210"/>
                    <a:pt x="8981258" y="26670"/>
                  </a:cubicBezTo>
                  <a:cubicBezTo>
                    <a:pt x="8967288" y="21590"/>
                    <a:pt x="8886328" y="25400"/>
                    <a:pt x="8806182" y="25400"/>
                  </a:cubicBezTo>
                  <a:cubicBezTo>
                    <a:pt x="8325307" y="31750"/>
                    <a:pt x="7844432" y="35560"/>
                    <a:pt x="7356271" y="31750"/>
                  </a:cubicBezTo>
                  <a:cubicBezTo>
                    <a:pt x="6401808" y="25400"/>
                    <a:pt x="5432772" y="24130"/>
                    <a:pt x="4478308" y="35560"/>
                  </a:cubicBezTo>
                  <a:cubicBezTo>
                    <a:pt x="4216012" y="39370"/>
                    <a:pt x="3953717" y="40640"/>
                    <a:pt x="3691422" y="40640"/>
                  </a:cubicBezTo>
                  <a:cubicBezTo>
                    <a:pt x="3465556" y="40640"/>
                    <a:pt x="3232405" y="36830"/>
                    <a:pt x="3006539" y="38100"/>
                  </a:cubicBezTo>
                  <a:cubicBezTo>
                    <a:pt x="2642240" y="40640"/>
                    <a:pt x="2285227" y="39370"/>
                    <a:pt x="1920928" y="39370"/>
                  </a:cubicBezTo>
                  <a:cubicBezTo>
                    <a:pt x="1680490" y="39370"/>
                    <a:pt x="1447339" y="48260"/>
                    <a:pt x="1206901" y="49530"/>
                  </a:cubicBezTo>
                  <a:cubicBezTo>
                    <a:pt x="981036" y="50800"/>
                    <a:pt x="747884" y="44450"/>
                    <a:pt x="514733" y="41910"/>
                  </a:cubicBezTo>
                  <a:cubicBezTo>
                    <a:pt x="405443" y="40640"/>
                    <a:pt x="288867" y="39370"/>
                    <a:pt x="172292" y="38100"/>
                  </a:cubicBezTo>
                  <a:cubicBezTo>
                    <a:pt x="114004" y="36830"/>
                    <a:pt x="55716" y="36830"/>
                    <a:pt x="43180" y="35560"/>
                  </a:cubicBezTo>
                  <a:cubicBezTo>
                    <a:pt x="38100" y="35560"/>
                    <a:pt x="31750" y="34290"/>
                    <a:pt x="27940" y="35560"/>
                  </a:cubicBezTo>
                  <a:cubicBezTo>
                    <a:pt x="21590" y="38100"/>
                    <a:pt x="22860" y="35560"/>
                    <a:pt x="21590" y="44450"/>
                  </a:cubicBezTo>
                  <a:cubicBezTo>
                    <a:pt x="19050" y="59690"/>
                    <a:pt x="24130" y="76636"/>
                    <a:pt x="24130" y="88267"/>
                  </a:cubicBezTo>
                  <a:cubicBezTo>
                    <a:pt x="25400" y="102807"/>
                    <a:pt x="25400" y="117346"/>
                    <a:pt x="25400" y="131886"/>
                  </a:cubicBezTo>
                  <a:cubicBezTo>
                    <a:pt x="25400" y="191982"/>
                    <a:pt x="21590" y="251109"/>
                    <a:pt x="25400" y="311205"/>
                  </a:cubicBezTo>
                  <a:cubicBezTo>
                    <a:pt x="30480" y="382933"/>
                    <a:pt x="30480" y="454661"/>
                    <a:pt x="30480" y="526389"/>
                  </a:cubicBezTo>
                  <a:cubicBezTo>
                    <a:pt x="31750" y="642704"/>
                    <a:pt x="31750" y="759019"/>
                    <a:pt x="31750" y="875335"/>
                  </a:cubicBezTo>
                  <a:cubicBezTo>
                    <a:pt x="31750" y="989711"/>
                    <a:pt x="31750" y="1104088"/>
                    <a:pt x="33020" y="1218465"/>
                  </a:cubicBezTo>
                  <a:cubicBezTo>
                    <a:pt x="33020" y="1229127"/>
                    <a:pt x="33020" y="1240759"/>
                    <a:pt x="33020" y="1251421"/>
                  </a:cubicBezTo>
                  <a:cubicBezTo>
                    <a:pt x="33020" y="1261114"/>
                    <a:pt x="33020" y="1271776"/>
                    <a:pt x="39370" y="1284241"/>
                  </a:cubicBezTo>
                  <a:cubicBezTo>
                    <a:pt x="45720" y="1288051"/>
                    <a:pt x="121290" y="1288051"/>
                    <a:pt x="165006" y="1289321"/>
                  </a:cubicBezTo>
                  <a:cubicBezTo>
                    <a:pt x="237865" y="1290591"/>
                    <a:pt x="303439" y="1290591"/>
                    <a:pt x="369013" y="1290591"/>
                  </a:cubicBezTo>
                  <a:cubicBezTo>
                    <a:pt x="594879" y="1288051"/>
                    <a:pt x="813458" y="1289321"/>
                    <a:pt x="1039324" y="1290591"/>
                  </a:cubicBezTo>
                  <a:cubicBezTo>
                    <a:pt x="1148613" y="1290591"/>
                    <a:pt x="1265189" y="1290591"/>
                    <a:pt x="1374479" y="1291861"/>
                  </a:cubicBezTo>
                  <a:cubicBezTo>
                    <a:pt x="1491055" y="1293131"/>
                    <a:pt x="1614916" y="1298211"/>
                    <a:pt x="1731492" y="1294401"/>
                  </a:cubicBezTo>
                  <a:cubicBezTo>
                    <a:pt x="1950072" y="1288051"/>
                    <a:pt x="2183223" y="1291861"/>
                    <a:pt x="2401803" y="1291861"/>
                  </a:cubicBezTo>
                  <a:cubicBezTo>
                    <a:pt x="2547522" y="1291861"/>
                    <a:pt x="2693242" y="1295671"/>
                    <a:pt x="2838962" y="1295671"/>
                  </a:cubicBezTo>
                  <a:cubicBezTo>
                    <a:pt x="2962823" y="1295671"/>
                    <a:pt x="3093971" y="1295671"/>
                    <a:pt x="3217833" y="1294401"/>
                  </a:cubicBezTo>
                  <a:cubicBezTo>
                    <a:pt x="3807997" y="1293131"/>
                    <a:pt x="4390876" y="1291861"/>
                    <a:pt x="4973755" y="1294401"/>
                  </a:cubicBezTo>
                  <a:cubicBezTo>
                    <a:pt x="5206906" y="1295671"/>
                    <a:pt x="5440058" y="1293131"/>
                    <a:pt x="5673209" y="1293131"/>
                  </a:cubicBezTo>
                  <a:cubicBezTo>
                    <a:pt x="5899075" y="1291861"/>
                    <a:pt x="6124940" y="1288051"/>
                    <a:pt x="6350806" y="1291861"/>
                  </a:cubicBezTo>
                  <a:cubicBezTo>
                    <a:pt x="6576671" y="1295671"/>
                    <a:pt x="6809822" y="1293131"/>
                    <a:pt x="7035688" y="1296941"/>
                  </a:cubicBezTo>
                  <a:cubicBezTo>
                    <a:pt x="7268839" y="1300751"/>
                    <a:pt x="7501991" y="1295671"/>
                    <a:pt x="7735143" y="1295671"/>
                  </a:cubicBezTo>
                  <a:cubicBezTo>
                    <a:pt x="7961008" y="1295671"/>
                    <a:pt x="8194160" y="1295671"/>
                    <a:pt x="8420025" y="1296941"/>
                  </a:cubicBezTo>
                  <a:cubicBezTo>
                    <a:pt x="8645890" y="1294401"/>
                    <a:pt x="8857184" y="1291861"/>
                    <a:pt x="8977448" y="1291861"/>
                  </a:cubicBezTo>
                  <a:close/>
                </a:path>
              </a:pathLst>
            </a:custGeom>
            <a:solidFill>
              <a:srgbClr val="9D432A"/>
            </a:solidFill>
          </p:spPr>
        </p:sp>
      </p:grpSp>
      <p:sp>
        <p:nvSpPr>
          <p:cNvPr id="9" name="TextBox 9"/>
          <p:cNvSpPr txBox="1"/>
          <p:nvPr/>
        </p:nvSpPr>
        <p:spPr>
          <a:xfrm>
            <a:off x="3352799" y="4079584"/>
            <a:ext cx="12047627" cy="1204753"/>
          </a:xfrm>
          <a:prstGeom prst="rect">
            <a:avLst/>
          </a:prstGeom>
        </p:spPr>
        <p:txBody>
          <a:bodyPr wrap="square" lIns="0" tIns="0" rIns="0" bIns="0" rtlCol="0" anchor="t">
            <a:spAutoFit/>
          </a:bodyPr>
          <a:lstStyle/>
          <a:p>
            <a:pPr marL="81893" marR="110937" lvl="0" indent="0" algn="ctr" defTabSz="457200" rtl="0" eaLnBrk="1" fontAlgn="auto" latinLnBrk="0" hangingPunct="1">
              <a:lnSpc>
                <a:spcPct val="101000"/>
              </a:lnSpc>
              <a:spcBef>
                <a:spcPts val="0"/>
              </a:spcBef>
              <a:spcAft>
                <a:spcPts val="0"/>
              </a:spcAft>
              <a:buClrTx/>
              <a:buSzTx/>
              <a:buFontTx/>
              <a:buNone/>
              <a:tabLst/>
              <a:defRPr/>
            </a:pPr>
            <a:r>
              <a:rPr lang="en-US" sz="4000" b="1" kern="0" spc="-4" dirty="0" err="1">
                <a:solidFill>
                  <a:prstClr val="black"/>
                </a:solidFill>
                <a:latin typeface="Arial" panose="020B0604020202020204" pitchFamily="34" charset="0"/>
                <a:ea typeface="Times New Roman" panose="02020603050405020304" pitchFamily="18" charset="0"/>
                <a:cs typeface="Arial" panose="020B0604020202020204" pitchFamily="34" charset="0"/>
              </a:rPr>
              <a:t>Những</a:t>
            </a:r>
            <a:r>
              <a:rPr lang="en-US" sz="4000" b="1" kern="0" spc="-4"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b="1" kern="0" spc="-4" dirty="0" err="1">
                <a:solidFill>
                  <a:prstClr val="black"/>
                </a:solidFill>
                <a:latin typeface="Arial" panose="020B0604020202020204" pitchFamily="34" charset="0"/>
                <a:ea typeface="Times New Roman" panose="02020603050405020304" pitchFamily="18" charset="0"/>
                <a:cs typeface="Arial" panose="020B0604020202020204" pitchFamily="34" charset="0"/>
              </a:rPr>
              <a:t>yếu</a:t>
            </a:r>
            <a:r>
              <a:rPr lang="en-US" sz="4000" b="1" kern="0" spc="-4"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b="1" kern="0" spc="-4"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tố</a:t>
            </a:r>
            <a:r>
              <a:rPr lang="en-US" sz="4000" b="1" kern="0" spc="-4"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b="1" kern="0" spc="-4" dirty="0" err="1">
                <a:solidFill>
                  <a:prstClr val="black"/>
                </a:solidFill>
                <a:latin typeface="Arial" panose="020B0604020202020204" pitchFamily="34" charset="0"/>
                <a:ea typeface="Times New Roman" panose="02020603050405020304" pitchFamily="18" charset="0"/>
                <a:cs typeface="Arial" panose="020B0604020202020204" pitchFamily="34" charset="0"/>
              </a:rPr>
              <a:t>nào</a:t>
            </a:r>
            <a:r>
              <a:rPr lang="en-US" sz="4000" b="1" kern="0" spc="-4"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b="1" kern="0" spc="-4"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đã</a:t>
            </a:r>
            <a:r>
              <a:rPr lang="en-US" sz="4000" b="1" kern="0" spc="-4"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b="1" kern="0" spc="-4"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làm</a:t>
            </a:r>
            <a:r>
              <a:rPr lang="en-US" sz="4000" b="1" kern="0" spc="-4"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b="1" kern="0" spc="-4" dirty="0" err="1">
                <a:solidFill>
                  <a:prstClr val="black"/>
                </a:solidFill>
                <a:latin typeface="Arial" panose="020B0604020202020204" pitchFamily="34" charset="0"/>
                <a:ea typeface="Times New Roman" panose="02020603050405020304" pitchFamily="18" charset="0"/>
                <a:cs typeface="Arial" panose="020B0604020202020204" pitchFamily="34" charset="0"/>
              </a:rPr>
              <a:t>nên</a:t>
            </a:r>
            <a:r>
              <a:rPr lang="en-US" sz="4000" b="1" kern="0" spc="-4"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b="1" kern="0" spc="-4" dirty="0" err="1">
                <a:solidFill>
                  <a:prstClr val="black"/>
                </a:solidFill>
                <a:latin typeface="Arial" panose="020B0604020202020204" pitchFamily="34" charset="0"/>
                <a:ea typeface="Times New Roman" panose="02020603050405020304" pitchFamily="18" charset="0"/>
                <a:cs typeface="Arial" panose="020B0604020202020204" pitchFamily="34" charset="0"/>
              </a:rPr>
              <a:t>chiến</a:t>
            </a:r>
            <a:r>
              <a:rPr lang="en-US" sz="4000" b="1" kern="0" spc="-4"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b="1" kern="0" spc="-4" dirty="0" err="1">
                <a:solidFill>
                  <a:prstClr val="black"/>
                </a:solidFill>
                <a:latin typeface="Arial" panose="020B0604020202020204" pitchFamily="34" charset="0"/>
                <a:ea typeface="Times New Roman" panose="02020603050405020304" pitchFamily="18" charset="0"/>
                <a:cs typeface="Arial" panose="020B0604020202020204" pitchFamily="34" charset="0"/>
              </a:rPr>
              <a:t>thắng</a:t>
            </a:r>
            <a:r>
              <a:rPr lang="en-US" sz="4000" b="1" kern="0" spc="-4"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b="1" kern="0" spc="-4"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000" b="1" kern="0" spc="-4" dirty="0">
                <a:solidFill>
                  <a:prstClr val="black"/>
                </a:solidFill>
                <a:latin typeface="Arial" panose="020B0604020202020204" pitchFamily="34" charset="0"/>
                <a:ea typeface="Times New Roman" panose="02020603050405020304" pitchFamily="18" charset="0"/>
                <a:cs typeface="Arial" panose="020B0604020202020204" pitchFamily="34" charset="0"/>
              </a:rPr>
              <a:t> Quang </a:t>
            </a:r>
            <a:r>
              <a:rPr lang="en-US" sz="4000" b="1" kern="0" spc="-4" dirty="0" err="1">
                <a:solidFill>
                  <a:prstClr val="black"/>
                </a:solidFill>
                <a:latin typeface="Arial" panose="020B0604020202020204" pitchFamily="34" charset="0"/>
                <a:ea typeface="Times New Roman" panose="02020603050405020304" pitchFamily="18" charset="0"/>
                <a:cs typeface="Arial" panose="020B0604020202020204" pitchFamily="34" charset="0"/>
              </a:rPr>
              <a:t>Trung</a:t>
            </a:r>
            <a:r>
              <a:rPr lang="en-US" sz="4000" b="1" kern="0" spc="-4" dirty="0">
                <a:solidFill>
                  <a:prstClr val="black"/>
                </a:solidFill>
                <a:latin typeface="Arial" panose="020B0604020202020204" pitchFamily="34" charset="0"/>
                <a:ea typeface="Times New Roman" panose="02020603050405020304" pitchFamily="18" charset="0"/>
                <a:cs typeface="Arial" panose="020B0604020202020204" pitchFamily="34" charset="0"/>
              </a:rPr>
              <a:t> – Nguyễn </a:t>
            </a:r>
            <a:r>
              <a:rPr lang="en-US" sz="4000" b="1" kern="0" spc="-4" dirty="0" err="1">
                <a:solidFill>
                  <a:prstClr val="black"/>
                </a:solidFill>
                <a:latin typeface="Arial" panose="020B0604020202020204" pitchFamily="34" charset="0"/>
                <a:ea typeface="Times New Roman" panose="02020603050405020304" pitchFamily="18" charset="0"/>
                <a:cs typeface="Arial" panose="020B0604020202020204" pitchFamily="34" charset="0"/>
              </a:rPr>
              <a:t>Huệ</a:t>
            </a:r>
            <a:r>
              <a:rPr lang="en-US" sz="4000" b="1" kern="0" spc="-4"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b="1" kern="0" spc="-4"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đối</a:t>
            </a:r>
            <a:r>
              <a:rPr lang="en-US" sz="4000" b="1" kern="0" spc="-4"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b="1" kern="0" spc="-4" dirty="0" err="1">
                <a:solidFill>
                  <a:prstClr val="black"/>
                </a:solidFill>
                <a:latin typeface="Arial" panose="020B0604020202020204" pitchFamily="34" charset="0"/>
                <a:ea typeface="Times New Roman" panose="02020603050405020304" pitchFamily="18" charset="0"/>
                <a:cs typeface="Arial" panose="020B0604020202020204" pitchFamily="34" charset="0"/>
              </a:rPr>
              <a:t>với</a:t>
            </a:r>
            <a:r>
              <a:rPr lang="en-US" sz="4000" b="1" kern="0" spc="-4"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b="1" kern="0" spc="-4" dirty="0" err="1">
                <a:solidFill>
                  <a:prstClr val="black"/>
                </a:solidFill>
                <a:latin typeface="Arial" panose="020B0604020202020204" pitchFamily="34" charset="0"/>
                <a:ea typeface="Times New Roman" panose="02020603050405020304" pitchFamily="18" charset="0"/>
                <a:cs typeface="Arial" panose="020B0604020202020204" pitchFamily="34" charset="0"/>
              </a:rPr>
              <a:t>quân</a:t>
            </a:r>
            <a:r>
              <a:rPr lang="en-US" sz="4000" b="1" kern="0" spc="-4" dirty="0">
                <a:solidFill>
                  <a:prstClr val="black"/>
                </a:solidFill>
                <a:latin typeface="Arial" panose="020B0604020202020204" pitchFamily="34" charset="0"/>
                <a:ea typeface="Times New Roman" panose="02020603050405020304" pitchFamily="18" charset="0"/>
                <a:cs typeface="Arial" panose="020B0604020202020204" pitchFamily="34" charset="0"/>
              </a:rPr>
              <a:t> Thanh?</a:t>
            </a:r>
            <a:endParaRPr kumimoji="0" lang="en-US" sz="40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10"/>
          <p:cNvSpPr txBox="1"/>
          <p:nvPr/>
        </p:nvSpPr>
        <p:spPr>
          <a:xfrm>
            <a:off x="5296116" y="2552115"/>
            <a:ext cx="7695768" cy="983090"/>
          </a:xfrm>
          <a:prstGeom prst="rect">
            <a:avLst/>
          </a:prstGeom>
        </p:spPr>
        <p:txBody>
          <a:bodyPr wrap="square" lIns="0" tIns="0" rIns="0" bIns="0" rtlCol="0" anchor="t">
            <a:spAutoFit/>
          </a:bodyPr>
          <a:lstStyle/>
          <a:p>
            <a:pPr algn="ctr">
              <a:lnSpc>
                <a:spcPts val="8400"/>
              </a:lnSpc>
            </a:pPr>
            <a:r>
              <a:rPr lang="vi-VN" sz="6000" dirty="0">
                <a:solidFill>
                  <a:srgbClr val="F5AA49"/>
                </a:solidFill>
                <a:latin typeface="Arial" panose="020B0604020202020204" pitchFamily="34" charset="0"/>
              </a:rPr>
              <a:t>THẢO LUẬN CẶP ĐÔI</a:t>
            </a:r>
            <a:endParaRPr lang="en-US" sz="6000" dirty="0">
              <a:solidFill>
                <a:srgbClr val="F5AA49"/>
              </a:solidFill>
              <a:latin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87857" y="8449571"/>
            <a:ext cx="2845659" cy="2586963"/>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09650" y="8449571"/>
            <a:ext cx="2845659" cy="258696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81482">
            <a:off x="16231930" y="315264"/>
            <a:ext cx="3901024" cy="222713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142738">
            <a:off x="-1178598" y="3057697"/>
            <a:ext cx="1372837" cy="4171605"/>
          </a:xfrm>
          <a:prstGeom prst="rect">
            <a:avLst/>
          </a:prstGeom>
        </p:spPr>
      </p:pic>
      <p:sp>
        <p:nvSpPr>
          <p:cNvPr id="15" name="Rectangle 14">
            <a:extLst>
              <a:ext uri="{FF2B5EF4-FFF2-40B4-BE49-F238E27FC236}">
                <a16:creationId xmlns:a16="http://schemas.microsoft.com/office/drawing/2014/main" id="{BCA24696-5B05-4657-984D-B5A7A136DC7B}"/>
              </a:ext>
            </a:extLst>
          </p:cNvPr>
          <p:cNvSpPr/>
          <p:nvPr/>
        </p:nvSpPr>
        <p:spPr>
          <a:xfrm>
            <a:off x="1836009" y="448885"/>
            <a:ext cx="10978775" cy="707886"/>
          </a:xfrm>
          <a:prstGeom prst="rect">
            <a:avLst/>
          </a:prstGeom>
        </p:spPr>
        <p:txBody>
          <a:bodyPr wrap="none">
            <a:spAutoFit/>
          </a:bodyPr>
          <a:lstStyle/>
          <a:p>
            <a:pPr marL="0" marR="107128" lvl="0" indent="0" algn="just" defTabSz="914400" rtl="0" eaLnBrk="1" fontAlgn="auto" latinLnBrk="0" hangingPunct="1">
              <a:lnSpc>
                <a:spcPct val="100000"/>
              </a:lnSpc>
              <a:spcBef>
                <a:spcPts val="0"/>
              </a:spcBef>
              <a:spcAft>
                <a:spcPts val="0"/>
              </a:spcAft>
              <a:buClrTx/>
              <a:buSzPts val="1400"/>
              <a:buFontTx/>
              <a:buNone/>
              <a:tabLst>
                <a:tab pos="302814" algn="l"/>
              </a:tabLst>
              <a:defRPr/>
            </a:pPr>
            <a:r>
              <a:rPr kumimoji="0" lang="en-US" sz="4000" b="1" i="0" u="none" strike="noStrike" kern="1200" cap="none" spc="-4" normalizeH="0" baseline="0" noProof="0" dirty="0">
                <a:ln>
                  <a:noFill/>
                </a:ln>
                <a:solidFill>
                  <a:srgbClr val="9D432A"/>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sz="4000" b="1" i="0" u="none" strike="noStrike" kern="1200" cap="none" spc="-4" normalizeH="0" baseline="0" noProof="0" dirty="0" err="1">
                <a:ln>
                  <a:noFill/>
                </a:ln>
                <a:solidFill>
                  <a:srgbClr val="9D432A"/>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en-US" sz="4000" b="1" i="0" u="none" strike="noStrike" kern="1200" cap="none" spc="154" normalizeH="0" baseline="0" noProof="0" dirty="0">
                <a:ln>
                  <a:noFill/>
                </a:ln>
                <a:solidFill>
                  <a:srgbClr val="9D432A"/>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9D432A"/>
                </a:solidFill>
                <a:effectLst/>
                <a:uLnTx/>
                <a:uFillTx/>
                <a:latin typeface="Arial" panose="020B0604020202020204" pitchFamily="34" charset="0"/>
                <a:ea typeface="Times New Roman" panose="02020603050405020304" pitchFamily="18" charset="0"/>
                <a:cs typeface="Arial" panose="020B0604020202020204" pitchFamily="34" charset="0"/>
              </a:rPr>
              <a:t>tượng</a:t>
            </a:r>
            <a:r>
              <a:rPr kumimoji="0" lang="en-US" sz="4000" b="1" i="0" u="none" strike="noStrike" kern="1200" cap="none" spc="157" normalizeH="0" baseline="0" noProof="0" dirty="0">
                <a:ln>
                  <a:noFill/>
                </a:ln>
                <a:solidFill>
                  <a:srgbClr val="9D432A"/>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9D432A"/>
                </a:solidFill>
                <a:effectLst/>
                <a:uLnTx/>
                <a:uFillTx/>
                <a:latin typeface="Arial" panose="020B0604020202020204" pitchFamily="34" charset="0"/>
                <a:ea typeface="Times New Roman" panose="02020603050405020304" pitchFamily="18" charset="0"/>
                <a:cs typeface="Arial" panose="020B0604020202020204" pitchFamily="34" charset="0"/>
              </a:rPr>
              <a:t>người</a:t>
            </a:r>
            <a:r>
              <a:rPr kumimoji="0" lang="en-US" sz="4000" b="1" i="0" u="none" strike="noStrike" kern="1200" cap="none" spc="157" normalizeH="0" baseline="0" noProof="0" dirty="0">
                <a:ln>
                  <a:noFill/>
                </a:ln>
                <a:solidFill>
                  <a:srgbClr val="9D432A"/>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9D432A"/>
                </a:solidFill>
                <a:effectLst/>
                <a:uLnTx/>
                <a:uFillTx/>
                <a:latin typeface="Arial" panose="020B0604020202020204" pitchFamily="34" charset="0"/>
                <a:ea typeface="Times New Roman" panose="02020603050405020304" pitchFamily="18" charset="0"/>
                <a:cs typeface="Arial" panose="020B0604020202020204" pitchFamily="34" charset="0"/>
              </a:rPr>
              <a:t>anh</a:t>
            </a:r>
            <a:r>
              <a:rPr kumimoji="0" lang="en-US" sz="4000" b="1" i="0" u="none" strike="noStrike" kern="1200" cap="none" spc="154" normalizeH="0" baseline="0" noProof="0" dirty="0">
                <a:ln>
                  <a:noFill/>
                </a:ln>
                <a:solidFill>
                  <a:srgbClr val="9D432A"/>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9D432A"/>
                </a:solidFill>
                <a:effectLst/>
                <a:uLnTx/>
                <a:uFillTx/>
                <a:latin typeface="Arial" panose="020B0604020202020204" pitchFamily="34" charset="0"/>
                <a:ea typeface="Times New Roman" panose="02020603050405020304" pitchFamily="18" charset="0"/>
                <a:cs typeface="Arial" panose="020B0604020202020204" pitchFamily="34" charset="0"/>
              </a:rPr>
              <a:t>hùng</a:t>
            </a:r>
            <a:r>
              <a:rPr kumimoji="0" lang="en-US" sz="4000" b="1" i="0" u="none" strike="noStrike" kern="1200" cap="none" spc="97" normalizeH="0" baseline="0" noProof="0" dirty="0">
                <a:ln>
                  <a:noFill/>
                </a:ln>
                <a:solidFill>
                  <a:srgbClr val="9D432A"/>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9D432A"/>
                </a:solidFill>
                <a:effectLst/>
                <a:uLnTx/>
                <a:uFillTx/>
                <a:latin typeface="Arial" panose="020B0604020202020204" pitchFamily="34" charset="0"/>
                <a:ea typeface="Times New Roman" panose="02020603050405020304" pitchFamily="18" charset="0"/>
                <a:cs typeface="Arial" panose="020B0604020202020204" pitchFamily="34" charset="0"/>
              </a:rPr>
              <a:t>Nguyễn</a:t>
            </a:r>
            <a:r>
              <a:rPr kumimoji="0" lang="en-US" sz="4000" b="1" i="0" u="none" strike="noStrike" kern="1200" cap="none" spc="-11" normalizeH="0" baseline="0" noProof="0" dirty="0">
                <a:ln>
                  <a:noFill/>
                </a:ln>
                <a:solidFill>
                  <a:srgbClr val="9D432A"/>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4" normalizeH="0" baseline="0" noProof="0" dirty="0" err="1">
                <a:ln>
                  <a:noFill/>
                </a:ln>
                <a:solidFill>
                  <a:srgbClr val="9D432A"/>
                </a:solidFill>
                <a:effectLst/>
                <a:uLnTx/>
                <a:uFillTx/>
                <a:latin typeface="Arial" panose="020B0604020202020204" pitchFamily="34" charset="0"/>
                <a:ea typeface="Times New Roman" panose="02020603050405020304" pitchFamily="18" charset="0"/>
                <a:cs typeface="Arial" panose="020B0604020202020204" pitchFamily="34" charset="0"/>
              </a:rPr>
              <a:t>Huệ</a:t>
            </a:r>
            <a:endParaRPr kumimoji="0" lang="en-US" sz="2800" b="0" i="0" u="none" strike="noStrike" kern="1200" cap="none" spc="0" normalizeH="0" baseline="0" noProof="0" dirty="0">
              <a:ln>
                <a:noFill/>
              </a:ln>
              <a:solidFill>
                <a:srgbClr val="9D432A"/>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6" name="Rectangle 15">
            <a:extLst>
              <a:ext uri="{FF2B5EF4-FFF2-40B4-BE49-F238E27FC236}">
                <a16:creationId xmlns:a16="http://schemas.microsoft.com/office/drawing/2014/main" id="{9E458ED3-BD32-4138-9112-33C02AC43A85}"/>
              </a:ext>
            </a:extLst>
          </p:cNvPr>
          <p:cNvSpPr/>
          <p:nvPr/>
        </p:nvSpPr>
        <p:spPr>
          <a:xfrm>
            <a:off x="3183157" y="1347157"/>
            <a:ext cx="4531562" cy="646331"/>
          </a:xfrm>
          <a:prstGeom prst="rect">
            <a:avLst/>
          </a:prstGeom>
        </p:spPr>
        <p:txBody>
          <a:bodyPr wrap="none">
            <a:spAutoFit/>
          </a:bodyPr>
          <a:lstStyle/>
          <a:p>
            <a:pPr marL="82369" marR="107128" lvl="0" indent="0" algn="just"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Trong</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chiến</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trận</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17" name="Group 23">
            <a:extLst>
              <a:ext uri="{FF2B5EF4-FFF2-40B4-BE49-F238E27FC236}">
                <a16:creationId xmlns:a16="http://schemas.microsoft.com/office/drawing/2014/main" id="{5DC38687-610D-48FD-A2D7-BB1932552A0E}"/>
              </a:ext>
            </a:extLst>
          </p:cNvPr>
          <p:cNvGrpSpPr/>
          <p:nvPr/>
        </p:nvGrpSpPr>
        <p:grpSpPr>
          <a:xfrm rot="-10800000">
            <a:off x="3183157" y="7210462"/>
            <a:ext cx="12638099" cy="2287064"/>
            <a:chOff x="0" y="0"/>
            <a:chExt cx="4661680" cy="668396"/>
          </a:xfrm>
        </p:grpSpPr>
        <p:sp>
          <p:nvSpPr>
            <p:cNvPr id="18" name="Freeform 24">
              <a:extLst>
                <a:ext uri="{FF2B5EF4-FFF2-40B4-BE49-F238E27FC236}">
                  <a16:creationId xmlns:a16="http://schemas.microsoft.com/office/drawing/2014/main" id="{93949C2A-013A-4F23-A104-C2D84D1E1219}"/>
                </a:ext>
              </a:extLst>
            </p:cNvPr>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19" name="Freeform 25">
              <a:extLst>
                <a:ext uri="{FF2B5EF4-FFF2-40B4-BE49-F238E27FC236}">
                  <a16:creationId xmlns:a16="http://schemas.microsoft.com/office/drawing/2014/main" id="{5608BB77-BBBF-4D7A-BFB8-4A92A0B8D03E}"/>
                </a:ext>
              </a:extLst>
            </p:cNvPr>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sp>
        <p:nvSpPr>
          <p:cNvPr id="23" name="TextBox 22">
            <a:extLst>
              <a:ext uri="{FF2B5EF4-FFF2-40B4-BE49-F238E27FC236}">
                <a16:creationId xmlns:a16="http://schemas.microsoft.com/office/drawing/2014/main" id="{047EB09D-E669-440B-8B76-5FCD4069B365}"/>
              </a:ext>
            </a:extLst>
          </p:cNvPr>
          <p:cNvSpPr txBox="1"/>
          <p:nvPr/>
        </p:nvSpPr>
        <p:spPr>
          <a:xfrm>
            <a:off x="3493586" y="7269972"/>
            <a:ext cx="11336694" cy="2308324"/>
          </a:xfrm>
          <a:prstGeom prst="rect">
            <a:avLst/>
          </a:prstGeom>
          <a:noFill/>
        </p:spPr>
        <p:txBody>
          <a:bodyPr wrap="square">
            <a:spAutoFit/>
          </a:bodyPr>
          <a:lstStyle/>
          <a:p>
            <a:pPr marL="342900" indent="-342900">
              <a:buAutoNum type="arabicPeriod"/>
            </a:pPr>
            <a:r>
              <a:rPr lang="en-US" sz="3600" dirty="0" err="1">
                <a:latin typeface="Arial" panose="020B0604020202020204" pitchFamily="34" charset="0"/>
                <a:cs typeface="Arial" panose="020B0604020202020204" pitchFamily="34" charset="0"/>
              </a:rPr>
              <a:t>Tinh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kết</a:t>
            </a:r>
            <a:endParaRPr lang="en-US" sz="3600" dirty="0">
              <a:latin typeface="Arial" panose="020B0604020202020204" pitchFamily="34" charset="0"/>
              <a:cs typeface="Arial" panose="020B0604020202020204" pitchFamily="34" charset="0"/>
            </a:endParaRPr>
          </a:p>
          <a:p>
            <a:pPr marL="342900" indent="-342900">
              <a:buAutoNum type="arabicPeriod"/>
            </a:pPr>
            <a:r>
              <a:rPr lang="en-US" sz="3600" dirty="0" err="1">
                <a:latin typeface="Arial" panose="020B0604020202020204" pitchFamily="34" charset="0"/>
                <a:cs typeface="Arial" panose="020B0604020202020204" pitchFamily="34" charset="0"/>
              </a:rPr>
              <a:t>Chủ</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ngờ</a:t>
            </a:r>
            <a:endParaRPr lang="en-US" sz="3600" dirty="0">
              <a:latin typeface="Arial" panose="020B0604020202020204" pitchFamily="34" charset="0"/>
              <a:cs typeface="Arial" panose="020B0604020202020204" pitchFamily="34" charset="0"/>
            </a:endParaRPr>
          </a:p>
          <a:p>
            <a:pPr marL="342900" indent="-342900">
              <a:buAutoNum type="arabicPeriod"/>
            </a:pPr>
            <a:r>
              <a:rPr lang="en-US" sz="3600" dirty="0" err="1">
                <a:latin typeface="Arial" panose="020B0604020202020204" pitchFamily="34" charset="0"/>
                <a:cs typeface="Arial" panose="020B0604020202020204" pitchFamily="34" charset="0"/>
              </a:rPr>
              <a:t>Chọn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táo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bạo</a:t>
            </a:r>
            <a:endParaRPr lang="en-US" sz="3600" dirty="0">
              <a:latin typeface="Arial" panose="020B0604020202020204" pitchFamily="34" charset="0"/>
              <a:cs typeface="Arial" panose="020B0604020202020204" pitchFamily="34" charset="0"/>
            </a:endParaRPr>
          </a:p>
          <a:p>
            <a:pPr marL="342900" indent="-342900">
              <a:buAutoNum type="arabicPeriod"/>
            </a:pP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kiêu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ngạo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chủ</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quan</a:t>
            </a:r>
            <a:endParaRPr lang="en-US" sz="3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189798"/>
            <a:ext cx="17873089" cy="9872089"/>
          </a:xfrm>
          <a:prstGeom prst="rect">
            <a:avLst/>
          </a:prstGeom>
          <a:solidFill>
            <a:srgbClr val="FDFEE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8"/>
          <p:cNvSpPr txBox="1"/>
          <p:nvPr/>
        </p:nvSpPr>
        <p:spPr>
          <a:xfrm>
            <a:off x="1071909" y="1787724"/>
            <a:ext cx="8321255" cy="46166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43270E"/>
              </a:solidFill>
              <a:effectLst/>
              <a:uLnTx/>
              <a:uFillTx/>
              <a:latin typeface="Old Standard Italics"/>
              <a:ea typeface="+mn-ea"/>
              <a:cs typeface="+mn-cs"/>
            </a:endParaRPr>
          </a:p>
        </p:txBody>
      </p:sp>
      <p:sp>
        <p:nvSpPr>
          <p:cNvPr id="5" name="Rectangle 4">
            <a:extLst>
              <a:ext uri="{FF2B5EF4-FFF2-40B4-BE49-F238E27FC236}">
                <a16:creationId xmlns:a16="http://schemas.microsoft.com/office/drawing/2014/main" id="{3EC1C607-A270-4AE0-A78B-403ECA16C595}"/>
              </a:ext>
            </a:extLst>
          </p:cNvPr>
          <p:cNvSpPr/>
          <p:nvPr/>
        </p:nvSpPr>
        <p:spPr>
          <a:xfrm>
            <a:off x="2208979" y="2350985"/>
            <a:ext cx="4990405" cy="707886"/>
          </a:xfrm>
          <a:prstGeom prst="rect">
            <a:avLst/>
          </a:prstGeom>
        </p:spPr>
        <p:txBody>
          <a:bodyPr wrap="none">
            <a:spAutoFit/>
          </a:bodyPr>
          <a:lstStyle/>
          <a:p>
            <a:pPr marL="82369" marR="107128" algn="just"/>
            <a:r>
              <a:rPr lang="en-US" sz="4000" b="1" dirty="0">
                <a:solidFill>
                  <a:srgbClr val="00B0F0"/>
                </a:solidFill>
                <a:latin typeface="Arial" panose="020B0604020202020204" pitchFamily="34" charset="0"/>
                <a:ea typeface="Times New Roman" panose="02020603050405020304" pitchFamily="18" charset="0"/>
                <a:cs typeface="Arial" panose="020B0604020202020204" pitchFamily="34" charset="0"/>
              </a:rPr>
              <a:t>b. </a:t>
            </a:r>
            <a:r>
              <a:rPr lang="en-US" sz="4000" b="1" dirty="0" err="1">
                <a:solidFill>
                  <a:srgbClr val="00B0F0"/>
                </a:solidFill>
                <a:latin typeface="Arial" panose="020B0604020202020204" pitchFamily="34" charset="0"/>
                <a:ea typeface="Times New Roman" panose="02020603050405020304" pitchFamily="18" charset="0"/>
                <a:cs typeface="Arial" panose="020B0604020202020204" pitchFamily="34" charset="0"/>
              </a:rPr>
              <a:t>Trong</a:t>
            </a:r>
            <a:r>
              <a:rPr lang="en-US" sz="4000" b="1" dirty="0">
                <a:solidFill>
                  <a:srgbClr val="00B0F0"/>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B0F0"/>
                </a:solidFill>
                <a:latin typeface="Arial" panose="020B0604020202020204" pitchFamily="34" charset="0"/>
                <a:ea typeface="Times New Roman" panose="02020603050405020304" pitchFamily="18" charset="0"/>
                <a:cs typeface="Arial" panose="020B0604020202020204" pitchFamily="34" charset="0"/>
              </a:rPr>
              <a:t>chiến</a:t>
            </a:r>
            <a:r>
              <a:rPr lang="en-US" sz="4000" b="1" dirty="0">
                <a:solidFill>
                  <a:srgbClr val="00B0F0"/>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rgbClr val="00B0F0"/>
                </a:solidFill>
                <a:latin typeface="Arial" panose="020B0604020202020204" pitchFamily="34" charset="0"/>
                <a:ea typeface="Times New Roman" panose="02020603050405020304" pitchFamily="18" charset="0"/>
                <a:cs typeface="Arial" panose="020B0604020202020204" pitchFamily="34" charset="0"/>
              </a:rPr>
              <a:t>trận</a:t>
            </a:r>
            <a:endParaRPr lang="en-US" sz="4000" dirty="0">
              <a:solidFill>
                <a:srgbClr val="00B0F0"/>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4C22690-4CE6-4210-B7B1-BFB473827B59}"/>
              </a:ext>
            </a:extLst>
          </p:cNvPr>
          <p:cNvSpPr/>
          <p:nvPr/>
        </p:nvSpPr>
        <p:spPr>
          <a:xfrm>
            <a:off x="1600200" y="1054011"/>
            <a:ext cx="10978775" cy="707886"/>
          </a:xfrm>
          <a:prstGeom prst="rect">
            <a:avLst/>
          </a:prstGeom>
        </p:spPr>
        <p:txBody>
          <a:bodyPr wrap="none">
            <a:spAutoFit/>
          </a:bodyPr>
          <a:lstStyle/>
          <a:p>
            <a:pPr marR="107128" algn="just">
              <a:buSzPts val="1400"/>
              <a:tabLst>
                <a:tab pos="302814" algn="l"/>
              </a:tabLst>
            </a:pPr>
            <a:r>
              <a:rPr lang="en-US" sz="4000" b="1" spc="-4" dirty="0">
                <a:latin typeface="Arial" panose="020B0604020202020204" pitchFamily="34" charset="0"/>
                <a:ea typeface="Times New Roman" panose="02020603050405020304" pitchFamily="18" charset="0"/>
                <a:cs typeface="Arial" panose="020B0604020202020204" pitchFamily="34" charset="0"/>
              </a:rPr>
              <a:t>1. </a:t>
            </a:r>
            <a:r>
              <a:rPr lang="en-US" sz="4000" b="1" spc="-4" dirty="0" err="1">
                <a:latin typeface="Arial" panose="020B0604020202020204" pitchFamily="34" charset="0"/>
                <a:ea typeface="Times New Roman" panose="02020603050405020304" pitchFamily="18" charset="0"/>
                <a:cs typeface="Arial" panose="020B0604020202020204" pitchFamily="34" charset="0"/>
              </a:rPr>
              <a:t>Hình</a:t>
            </a:r>
            <a:r>
              <a:rPr lang="en-US" sz="4000" b="1" spc="154" dirty="0">
                <a:latin typeface="Arial" panose="020B0604020202020204" pitchFamily="34" charset="0"/>
                <a:ea typeface="Times New Roman" panose="02020603050405020304" pitchFamily="18" charset="0"/>
                <a:cs typeface="Arial" panose="020B0604020202020204" pitchFamily="34" charset="0"/>
              </a:rPr>
              <a:t> </a:t>
            </a:r>
            <a:r>
              <a:rPr lang="en-US" sz="4000" b="1" spc="-4" dirty="0" err="1">
                <a:latin typeface="Arial" panose="020B0604020202020204" pitchFamily="34" charset="0"/>
                <a:ea typeface="Times New Roman" panose="02020603050405020304" pitchFamily="18" charset="0"/>
                <a:cs typeface="Arial" panose="020B0604020202020204" pitchFamily="34" charset="0"/>
              </a:rPr>
              <a:t>tượng</a:t>
            </a:r>
            <a:r>
              <a:rPr lang="en-US" sz="4000" b="1" spc="157" dirty="0">
                <a:latin typeface="Arial" panose="020B0604020202020204" pitchFamily="34" charset="0"/>
                <a:ea typeface="Times New Roman" panose="02020603050405020304" pitchFamily="18" charset="0"/>
                <a:cs typeface="Arial" panose="020B0604020202020204" pitchFamily="34" charset="0"/>
              </a:rPr>
              <a:t> </a:t>
            </a:r>
            <a:r>
              <a:rPr lang="en-US" sz="4000" b="1" spc="-4" dirty="0" err="1">
                <a:latin typeface="Arial" panose="020B0604020202020204" pitchFamily="34" charset="0"/>
                <a:ea typeface="Times New Roman" panose="02020603050405020304" pitchFamily="18" charset="0"/>
                <a:cs typeface="Arial" panose="020B0604020202020204" pitchFamily="34" charset="0"/>
              </a:rPr>
              <a:t>người</a:t>
            </a:r>
            <a:r>
              <a:rPr lang="en-US" sz="4000" b="1" spc="157" dirty="0">
                <a:latin typeface="Arial" panose="020B0604020202020204" pitchFamily="34" charset="0"/>
                <a:ea typeface="Times New Roman" panose="02020603050405020304" pitchFamily="18" charset="0"/>
                <a:cs typeface="Arial" panose="020B0604020202020204" pitchFamily="34" charset="0"/>
              </a:rPr>
              <a:t> </a:t>
            </a:r>
            <a:r>
              <a:rPr lang="en-US" sz="4000" b="1" spc="-4" dirty="0" err="1">
                <a:latin typeface="Arial" panose="020B0604020202020204" pitchFamily="34" charset="0"/>
                <a:ea typeface="Times New Roman" panose="02020603050405020304" pitchFamily="18" charset="0"/>
                <a:cs typeface="Arial" panose="020B0604020202020204" pitchFamily="34" charset="0"/>
              </a:rPr>
              <a:t>anh</a:t>
            </a:r>
            <a:r>
              <a:rPr lang="en-US" sz="4000" b="1" spc="154" dirty="0">
                <a:latin typeface="Arial" panose="020B0604020202020204" pitchFamily="34" charset="0"/>
                <a:ea typeface="Times New Roman" panose="02020603050405020304" pitchFamily="18" charset="0"/>
                <a:cs typeface="Arial" panose="020B0604020202020204" pitchFamily="34" charset="0"/>
              </a:rPr>
              <a:t> </a:t>
            </a:r>
            <a:r>
              <a:rPr lang="en-US" sz="4000" b="1" spc="-4" dirty="0" err="1">
                <a:latin typeface="Arial" panose="020B0604020202020204" pitchFamily="34" charset="0"/>
                <a:ea typeface="Times New Roman" panose="02020603050405020304" pitchFamily="18" charset="0"/>
                <a:cs typeface="Arial" panose="020B0604020202020204" pitchFamily="34" charset="0"/>
              </a:rPr>
              <a:t>hùng</a:t>
            </a:r>
            <a:r>
              <a:rPr lang="en-US" sz="4000" b="1" spc="97" dirty="0">
                <a:latin typeface="Arial" panose="020B0604020202020204" pitchFamily="34" charset="0"/>
                <a:ea typeface="Times New Roman" panose="02020603050405020304" pitchFamily="18" charset="0"/>
                <a:cs typeface="Arial" panose="020B0604020202020204" pitchFamily="34" charset="0"/>
              </a:rPr>
              <a:t> </a:t>
            </a:r>
            <a:r>
              <a:rPr lang="en-US" sz="4000" b="1" spc="-4" dirty="0" err="1">
                <a:latin typeface="Arial" panose="020B0604020202020204" pitchFamily="34" charset="0"/>
                <a:ea typeface="Times New Roman" panose="02020603050405020304" pitchFamily="18" charset="0"/>
                <a:cs typeface="Arial" panose="020B0604020202020204" pitchFamily="34" charset="0"/>
              </a:rPr>
              <a:t>Nguyễn</a:t>
            </a:r>
            <a:r>
              <a:rPr lang="en-US" sz="4000" b="1" spc="-11" dirty="0">
                <a:latin typeface="Arial" panose="020B0604020202020204" pitchFamily="34" charset="0"/>
                <a:ea typeface="Times New Roman" panose="02020603050405020304" pitchFamily="18" charset="0"/>
                <a:cs typeface="Arial" panose="020B0604020202020204" pitchFamily="34" charset="0"/>
              </a:rPr>
              <a:t> </a:t>
            </a:r>
            <a:r>
              <a:rPr lang="en-US" sz="4000" b="1" spc="-4" dirty="0" err="1">
                <a:latin typeface="Arial" panose="020B0604020202020204" pitchFamily="34" charset="0"/>
                <a:ea typeface="Times New Roman" panose="02020603050405020304" pitchFamily="18" charset="0"/>
                <a:cs typeface="Arial" panose="020B0604020202020204" pitchFamily="34" charset="0"/>
              </a:rPr>
              <a:t>Huệ</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EEEA7CEE-BFB7-4AB9-9F26-FE3FAD164694}"/>
              </a:ext>
            </a:extLst>
          </p:cNvPr>
          <p:cNvSpPr/>
          <p:nvPr/>
        </p:nvSpPr>
        <p:spPr>
          <a:xfrm>
            <a:off x="1737143" y="3945983"/>
            <a:ext cx="8321255" cy="254050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81893" marR="110937" algn="just">
              <a:lnSpc>
                <a:spcPct val="101000"/>
              </a:lnSpc>
            </a:pPr>
            <a:r>
              <a:rPr lang="vi-VN" sz="4000" kern="0" spc="-4" dirty="0">
                <a:latin typeface="Arial" panose="020B0604020202020204" pitchFamily="34" charset="0"/>
                <a:ea typeface="Times New Roman" panose="02020603050405020304" pitchFamily="18" charset="0"/>
                <a:cs typeface="Arial" panose="020B0604020202020204" pitchFamily="34" charset="0"/>
              </a:rPr>
              <a:t>Tính cách quả cảm mạnh mẽ, trí tuệ sáng suốt, nhạy bén, tài dụng binh như thần, là người tổ chức và linh hồn của chiến công vĩ đại</a:t>
            </a:r>
            <a:r>
              <a:rPr lang="en-US" sz="4000" kern="0" spc="-4" dirty="0">
                <a:latin typeface="Arial" panose="020B0604020202020204" pitchFamily="34" charset="0"/>
                <a:ea typeface="Times New Roman" panose="02020603050405020304" pitchFamily="18" charset="0"/>
                <a:cs typeface="Arial" panose="020B0604020202020204" pitchFamily="34" charset="0"/>
              </a:rPr>
              <a:t>.</a:t>
            </a:r>
            <a:endParaRPr lang="en-US" sz="4000" kern="0" dirty="0">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2" descr="Cuộc khởi nghĩa tuy chỉ kéo dài 1 năm nhưng xác lập tên gọi 'Ba Đình'">
            <a:extLst>
              <a:ext uri="{FF2B5EF4-FFF2-40B4-BE49-F238E27FC236}">
                <a16:creationId xmlns:a16="http://schemas.microsoft.com/office/drawing/2014/main" id="{E7B2FDDF-E88E-4D64-A609-267ADF0C6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4602" y="2781301"/>
            <a:ext cx="7220559" cy="4485498"/>
          </a:xfrm>
          <a:custGeom>
            <a:avLst/>
            <a:gdLst>
              <a:gd name="connsiteX0" fmla="*/ 0 w 7220559"/>
              <a:gd name="connsiteY0" fmla="*/ 0 h 4485498"/>
              <a:gd name="connsiteX1" fmla="*/ 338811 w 7220559"/>
              <a:gd name="connsiteY1" fmla="*/ 0 h 4485498"/>
              <a:gd name="connsiteX2" fmla="*/ 677622 w 7220559"/>
              <a:gd name="connsiteY2" fmla="*/ 0 h 4485498"/>
              <a:gd name="connsiteX3" fmla="*/ 1160844 w 7220559"/>
              <a:gd name="connsiteY3" fmla="*/ 0 h 4485498"/>
              <a:gd name="connsiteX4" fmla="*/ 1571860 w 7220559"/>
              <a:gd name="connsiteY4" fmla="*/ 0 h 4485498"/>
              <a:gd name="connsiteX5" fmla="*/ 2271699 w 7220559"/>
              <a:gd name="connsiteY5" fmla="*/ 0 h 4485498"/>
              <a:gd name="connsiteX6" fmla="*/ 2682715 w 7220559"/>
              <a:gd name="connsiteY6" fmla="*/ 0 h 4485498"/>
              <a:gd name="connsiteX7" fmla="*/ 3238143 w 7220559"/>
              <a:gd name="connsiteY7" fmla="*/ 0 h 4485498"/>
              <a:gd name="connsiteX8" fmla="*/ 3865776 w 7220559"/>
              <a:gd name="connsiteY8" fmla="*/ 0 h 4485498"/>
              <a:gd name="connsiteX9" fmla="*/ 4493409 w 7220559"/>
              <a:gd name="connsiteY9" fmla="*/ 0 h 4485498"/>
              <a:gd name="connsiteX10" fmla="*/ 4904426 w 7220559"/>
              <a:gd name="connsiteY10" fmla="*/ 0 h 4485498"/>
              <a:gd name="connsiteX11" fmla="*/ 5532059 w 7220559"/>
              <a:gd name="connsiteY11" fmla="*/ 0 h 4485498"/>
              <a:gd name="connsiteX12" fmla="*/ 6231898 w 7220559"/>
              <a:gd name="connsiteY12" fmla="*/ 0 h 4485498"/>
              <a:gd name="connsiteX13" fmla="*/ 6642914 w 7220559"/>
              <a:gd name="connsiteY13" fmla="*/ 0 h 4485498"/>
              <a:gd name="connsiteX14" fmla="*/ 7220559 w 7220559"/>
              <a:gd name="connsiteY14" fmla="*/ 0 h 4485498"/>
              <a:gd name="connsiteX15" fmla="*/ 7220559 w 7220559"/>
              <a:gd name="connsiteY15" fmla="*/ 470977 h 4485498"/>
              <a:gd name="connsiteX16" fmla="*/ 7220559 w 7220559"/>
              <a:gd name="connsiteY16" fmla="*/ 897100 h 4485498"/>
              <a:gd name="connsiteX17" fmla="*/ 7220559 w 7220559"/>
              <a:gd name="connsiteY17" fmla="*/ 1457787 h 4485498"/>
              <a:gd name="connsiteX18" fmla="*/ 7220559 w 7220559"/>
              <a:gd name="connsiteY18" fmla="*/ 1883909 h 4485498"/>
              <a:gd name="connsiteX19" fmla="*/ 7220559 w 7220559"/>
              <a:gd name="connsiteY19" fmla="*/ 2489451 h 4485498"/>
              <a:gd name="connsiteX20" fmla="*/ 7220559 w 7220559"/>
              <a:gd name="connsiteY20" fmla="*/ 3050139 h 4485498"/>
              <a:gd name="connsiteX21" fmla="*/ 7220559 w 7220559"/>
              <a:gd name="connsiteY21" fmla="*/ 3610826 h 4485498"/>
              <a:gd name="connsiteX22" fmla="*/ 7220559 w 7220559"/>
              <a:gd name="connsiteY22" fmla="*/ 4485498 h 4485498"/>
              <a:gd name="connsiteX23" fmla="*/ 6737337 w 7220559"/>
              <a:gd name="connsiteY23" fmla="*/ 4485498 h 4485498"/>
              <a:gd name="connsiteX24" fmla="*/ 6254115 w 7220559"/>
              <a:gd name="connsiteY24" fmla="*/ 4485498 h 4485498"/>
              <a:gd name="connsiteX25" fmla="*/ 5843099 w 7220559"/>
              <a:gd name="connsiteY25" fmla="*/ 4485498 h 4485498"/>
              <a:gd name="connsiteX26" fmla="*/ 5432082 w 7220559"/>
              <a:gd name="connsiteY26" fmla="*/ 4485498 h 4485498"/>
              <a:gd name="connsiteX27" fmla="*/ 4804449 w 7220559"/>
              <a:gd name="connsiteY27" fmla="*/ 4485498 h 4485498"/>
              <a:gd name="connsiteX28" fmla="*/ 4393432 w 7220559"/>
              <a:gd name="connsiteY28" fmla="*/ 4485498 h 4485498"/>
              <a:gd name="connsiteX29" fmla="*/ 3765799 w 7220559"/>
              <a:gd name="connsiteY29" fmla="*/ 4485498 h 4485498"/>
              <a:gd name="connsiteX30" fmla="*/ 3426988 w 7220559"/>
              <a:gd name="connsiteY30" fmla="*/ 4485498 h 4485498"/>
              <a:gd name="connsiteX31" fmla="*/ 2799355 w 7220559"/>
              <a:gd name="connsiteY31" fmla="*/ 4485498 h 4485498"/>
              <a:gd name="connsiteX32" fmla="*/ 2388339 w 7220559"/>
              <a:gd name="connsiteY32" fmla="*/ 4485498 h 4485498"/>
              <a:gd name="connsiteX33" fmla="*/ 1688500 w 7220559"/>
              <a:gd name="connsiteY33" fmla="*/ 4485498 h 4485498"/>
              <a:gd name="connsiteX34" fmla="*/ 1349689 w 7220559"/>
              <a:gd name="connsiteY34" fmla="*/ 4485498 h 4485498"/>
              <a:gd name="connsiteX35" fmla="*/ 866467 w 7220559"/>
              <a:gd name="connsiteY35" fmla="*/ 4485498 h 4485498"/>
              <a:gd name="connsiteX36" fmla="*/ 0 w 7220559"/>
              <a:gd name="connsiteY36" fmla="*/ 4485498 h 4485498"/>
              <a:gd name="connsiteX37" fmla="*/ 0 w 7220559"/>
              <a:gd name="connsiteY37" fmla="*/ 4059376 h 4485498"/>
              <a:gd name="connsiteX38" fmla="*/ 0 w 7220559"/>
              <a:gd name="connsiteY38" fmla="*/ 3543543 h 4485498"/>
              <a:gd name="connsiteX39" fmla="*/ 0 w 7220559"/>
              <a:gd name="connsiteY39" fmla="*/ 2938001 h 4485498"/>
              <a:gd name="connsiteX40" fmla="*/ 0 w 7220559"/>
              <a:gd name="connsiteY40" fmla="*/ 2511879 h 4485498"/>
              <a:gd name="connsiteX41" fmla="*/ 0 w 7220559"/>
              <a:gd name="connsiteY41" fmla="*/ 2085757 h 4485498"/>
              <a:gd name="connsiteX42" fmla="*/ 0 w 7220559"/>
              <a:gd name="connsiteY42" fmla="*/ 1659634 h 4485498"/>
              <a:gd name="connsiteX43" fmla="*/ 0 w 7220559"/>
              <a:gd name="connsiteY43" fmla="*/ 1233512 h 4485498"/>
              <a:gd name="connsiteX44" fmla="*/ 0 w 7220559"/>
              <a:gd name="connsiteY44" fmla="*/ 627970 h 4485498"/>
              <a:gd name="connsiteX45" fmla="*/ 0 w 7220559"/>
              <a:gd name="connsiteY45" fmla="*/ 0 h 448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220559" h="4485498" fill="none" extrusionOk="0">
                <a:moveTo>
                  <a:pt x="0" y="0"/>
                </a:moveTo>
                <a:cubicBezTo>
                  <a:pt x="81146" y="-20987"/>
                  <a:pt x="231421" y="17500"/>
                  <a:pt x="338811" y="0"/>
                </a:cubicBezTo>
                <a:cubicBezTo>
                  <a:pt x="446201" y="-17500"/>
                  <a:pt x="556506" y="24762"/>
                  <a:pt x="677622" y="0"/>
                </a:cubicBezTo>
                <a:cubicBezTo>
                  <a:pt x="798738" y="-24762"/>
                  <a:pt x="1020089" y="31085"/>
                  <a:pt x="1160844" y="0"/>
                </a:cubicBezTo>
                <a:cubicBezTo>
                  <a:pt x="1301599" y="-31085"/>
                  <a:pt x="1426761" y="46951"/>
                  <a:pt x="1571860" y="0"/>
                </a:cubicBezTo>
                <a:cubicBezTo>
                  <a:pt x="1716959" y="-46951"/>
                  <a:pt x="2021688" y="81983"/>
                  <a:pt x="2271699" y="0"/>
                </a:cubicBezTo>
                <a:cubicBezTo>
                  <a:pt x="2521710" y="-81983"/>
                  <a:pt x="2506571" y="32505"/>
                  <a:pt x="2682715" y="0"/>
                </a:cubicBezTo>
                <a:cubicBezTo>
                  <a:pt x="2858859" y="-32505"/>
                  <a:pt x="3006479" y="6648"/>
                  <a:pt x="3238143" y="0"/>
                </a:cubicBezTo>
                <a:cubicBezTo>
                  <a:pt x="3469807" y="-6648"/>
                  <a:pt x="3579515" y="31176"/>
                  <a:pt x="3865776" y="0"/>
                </a:cubicBezTo>
                <a:cubicBezTo>
                  <a:pt x="4152037" y="-31176"/>
                  <a:pt x="4286758" y="38422"/>
                  <a:pt x="4493409" y="0"/>
                </a:cubicBezTo>
                <a:cubicBezTo>
                  <a:pt x="4700060" y="-38422"/>
                  <a:pt x="4770089" y="11520"/>
                  <a:pt x="4904426" y="0"/>
                </a:cubicBezTo>
                <a:cubicBezTo>
                  <a:pt x="5038763" y="-11520"/>
                  <a:pt x="5402660" y="19722"/>
                  <a:pt x="5532059" y="0"/>
                </a:cubicBezTo>
                <a:cubicBezTo>
                  <a:pt x="5661458" y="-19722"/>
                  <a:pt x="6044247" y="44979"/>
                  <a:pt x="6231898" y="0"/>
                </a:cubicBezTo>
                <a:cubicBezTo>
                  <a:pt x="6419549" y="-44979"/>
                  <a:pt x="6503044" y="37966"/>
                  <a:pt x="6642914" y="0"/>
                </a:cubicBezTo>
                <a:cubicBezTo>
                  <a:pt x="6782784" y="-37966"/>
                  <a:pt x="6945803" y="24679"/>
                  <a:pt x="7220559" y="0"/>
                </a:cubicBezTo>
                <a:cubicBezTo>
                  <a:pt x="7223537" y="158223"/>
                  <a:pt x="7205949" y="302940"/>
                  <a:pt x="7220559" y="470977"/>
                </a:cubicBezTo>
                <a:cubicBezTo>
                  <a:pt x="7235169" y="639014"/>
                  <a:pt x="7176247" y="731269"/>
                  <a:pt x="7220559" y="897100"/>
                </a:cubicBezTo>
                <a:cubicBezTo>
                  <a:pt x="7264871" y="1062931"/>
                  <a:pt x="7204891" y="1339703"/>
                  <a:pt x="7220559" y="1457787"/>
                </a:cubicBezTo>
                <a:cubicBezTo>
                  <a:pt x="7236227" y="1575871"/>
                  <a:pt x="7198022" y="1758473"/>
                  <a:pt x="7220559" y="1883909"/>
                </a:cubicBezTo>
                <a:cubicBezTo>
                  <a:pt x="7243096" y="2009345"/>
                  <a:pt x="7152054" y="2213164"/>
                  <a:pt x="7220559" y="2489451"/>
                </a:cubicBezTo>
                <a:cubicBezTo>
                  <a:pt x="7289064" y="2765738"/>
                  <a:pt x="7173981" y="2800934"/>
                  <a:pt x="7220559" y="3050139"/>
                </a:cubicBezTo>
                <a:cubicBezTo>
                  <a:pt x="7267137" y="3299344"/>
                  <a:pt x="7207619" y="3451916"/>
                  <a:pt x="7220559" y="3610826"/>
                </a:cubicBezTo>
                <a:cubicBezTo>
                  <a:pt x="7233499" y="3769736"/>
                  <a:pt x="7123482" y="4220365"/>
                  <a:pt x="7220559" y="4485498"/>
                </a:cubicBezTo>
                <a:cubicBezTo>
                  <a:pt x="7018452" y="4524659"/>
                  <a:pt x="6938756" y="4458507"/>
                  <a:pt x="6737337" y="4485498"/>
                </a:cubicBezTo>
                <a:cubicBezTo>
                  <a:pt x="6535918" y="4512489"/>
                  <a:pt x="6415022" y="4470256"/>
                  <a:pt x="6254115" y="4485498"/>
                </a:cubicBezTo>
                <a:cubicBezTo>
                  <a:pt x="6093208" y="4500740"/>
                  <a:pt x="6048593" y="4436364"/>
                  <a:pt x="5843099" y="4485498"/>
                </a:cubicBezTo>
                <a:cubicBezTo>
                  <a:pt x="5637605" y="4534632"/>
                  <a:pt x="5525393" y="4462900"/>
                  <a:pt x="5432082" y="4485498"/>
                </a:cubicBezTo>
                <a:cubicBezTo>
                  <a:pt x="5338771" y="4508096"/>
                  <a:pt x="5055146" y="4462989"/>
                  <a:pt x="4804449" y="4485498"/>
                </a:cubicBezTo>
                <a:cubicBezTo>
                  <a:pt x="4553752" y="4508007"/>
                  <a:pt x="4593216" y="4467840"/>
                  <a:pt x="4393432" y="4485498"/>
                </a:cubicBezTo>
                <a:cubicBezTo>
                  <a:pt x="4193648" y="4503156"/>
                  <a:pt x="4066654" y="4481849"/>
                  <a:pt x="3765799" y="4485498"/>
                </a:cubicBezTo>
                <a:cubicBezTo>
                  <a:pt x="3464944" y="4489147"/>
                  <a:pt x="3552467" y="4455501"/>
                  <a:pt x="3426988" y="4485498"/>
                </a:cubicBezTo>
                <a:cubicBezTo>
                  <a:pt x="3301509" y="4515495"/>
                  <a:pt x="3056130" y="4435265"/>
                  <a:pt x="2799355" y="4485498"/>
                </a:cubicBezTo>
                <a:cubicBezTo>
                  <a:pt x="2542580" y="4535731"/>
                  <a:pt x="2546171" y="4482302"/>
                  <a:pt x="2388339" y="4485498"/>
                </a:cubicBezTo>
                <a:cubicBezTo>
                  <a:pt x="2230507" y="4488694"/>
                  <a:pt x="1947297" y="4404478"/>
                  <a:pt x="1688500" y="4485498"/>
                </a:cubicBezTo>
                <a:cubicBezTo>
                  <a:pt x="1429703" y="4566518"/>
                  <a:pt x="1425295" y="4444889"/>
                  <a:pt x="1349689" y="4485498"/>
                </a:cubicBezTo>
                <a:cubicBezTo>
                  <a:pt x="1274083" y="4526107"/>
                  <a:pt x="1022330" y="4471722"/>
                  <a:pt x="866467" y="4485498"/>
                </a:cubicBezTo>
                <a:cubicBezTo>
                  <a:pt x="710604" y="4499274"/>
                  <a:pt x="385651" y="4411669"/>
                  <a:pt x="0" y="4485498"/>
                </a:cubicBezTo>
                <a:cubicBezTo>
                  <a:pt x="-44266" y="4299633"/>
                  <a:pt x="46671" y="4246467"/>
                  <a:pt x="0" y="4059376"/>
                </a:cubicBezTo>
                <a:cubicBezTo>
                  <a:pt x="-46671" y="3872285"/>
                  <a:pt x="20430" y="3704027"/>
                  <a:pt x="0" y="3543543"/>
                </a:cubicBezTo>
                <a:cubicBezTo>
                  <a:pt x="-20430" y="3383059"/>
                  <a:pt x="3679" y="3088874"/>
                  <a:pt x="0" y="2938001"/>
                </a:cubicBezTo>
                <a:cubicBezTo>
                  <a:pt x="-3679" y="2787128"/>
                  <a:pt x="22845" y="2721404"/>
                  <a:pt x="0" y="2511879"/>
                </a:cubicBezTo>
                <a:cubicBezTo>
                  <a:pt x="-22845" y="2302354"/>
                  <a:pt x="38226" y="2288287"/>
                  <a:pt x="0" y="2085757"/>
                </a:cubicBezTo>
                <a:cubicBezTo>
                  <a:pt x="-38226" y="1883227"/>
                  <a:pt x="3728" y="1797674"/>
                  <a:pt x="0" y="1659634"/>
                </a:cubicBezTo>
                <a:cubicBezTo>
                  <a:pt x="-3728" y="1521594"/>
                  <a:pt x="39006" y="1411360"/>
                  <a:pt x="0" y="1233512"/>
                </a:cubicBezTo>
                <a:cubicBezTo>
                  <a:pt x="-39006" y="1055664"/>
                  <a:pt x="70726" y="784668"/>
                  <a:pt x="0" y="627970"/>
                </a:cubicBezTo>
                <a:cubicBezTo>
                  <a:pt x="-70726" y="471272"/>
                  <a:pt x="34633" y="235586"/>
                  <a:pt x="0" y="0"/>
                </a:cubicBezTo>
                <a:close/>
              </a:path>
              <a:path w="7220559" h="4485498" stroke="0" extrusionOk="0">
                <a:moveTo>
                  <a:pt x="0" y="0"/>
                </a:moveTo>
                <a:cubicBezTo>
                  <a:pt x="195611" y="-35528"/>
                  <a:pt x="304712" y="22656"/>
                  <a:pt x="411016" y="0"/>
                </a:cubicBezTo>
                <a:cubicBezTo>
                  <a:pt x="517320" y="-22656"/>
                  <a:pt x="758732" y="40362"/>
                  <a:pt x="894238" y="0"/>
                </a:cubicBezTo>
                <a:cubicBezTo>
                  <a:pt x="1029744" y="-40362"/>
                  <a:pt x="1209136" y="51284"/>
                  <a:pt x="1377460" y="0"/>
                </a:cubicBezTo>
                <a:cubicBezTo>
                  <a:pt x="1545784" y="-51284"/>
                  <a:pt x="1863842" y="28886"/>
                  <a:pt x="2005094" y="0"/>
                </a:cubicBezTo>
                <a:cubicBezTo>
                  <a:pt x="2146346" y="-28886"/>
                  <a:pt x="2325639" y="28752"/>
                  <a:pt x="2416110" y="0"/>
                </a:cubicBezTo>
                <a:cubicBezTo>
                  <a:pt x="2506581" y="-28752"/>
                  <a:pt x="2741162" y="19041"/>
                  <a:pt x="2827127" y="0"/>
                </a:cubicBezTo>
                <a:cubicBezTo>
                  <a:pt x="2913092" y="-19041"/>
                  <a:pt x="3024666" y="9711"/>
                  <a:pt x="3165937" y="0"/>
                </a:cubicBezTo>
                <a:cubicBezTo>
                  <a:pt x="3307208" y="-9711"/>
                  <a:pt x="3425330" y="12866"/>
                  <a:pt x="3504748" y="0"/>
                </a:cubicBezTo>
                <a:cubicBezTo>
                  <a:pt x="3584166" y="-12866"/>
                  <a:pt x="3846695" y="54389"/>
                  <a:pt x="4132381" y="0"/>
                </a:cubicBezTo>
                <a:cubicBezTo>
                  <a:pt x="4418067" y="-54389"/>
                  <a:pt x="4454011" y="47741"/>
                  <a:pt x="4543398" y="0"/>
                </a:cubicBezTo>
                <a:cubicBezTo>
                  <a:pt x="4632785" y="-47741"/>
                  <a:pt x="4985730" y="42354"/>
                  <a:pt x="5098826" y="0"/>
                </a:cubicBezTo>
                <a:cubicBezTo>
                  <a:pt x="5211922" y="-42354"/>
                  <a:pt x="5386783" y="19114"/>
                  <a:pt x="5509842" y="0"/>
                </a:cubicBezTo>
                <a:cubicBezTo>
                  <a:pt x="5632901" y="-19114"/>
                  <a:pt x="5915323" y="58020"/>
                  <a:pt x="6065270" y="0"/>
                </a:cubicBezTo>
                <a:cubicBezTo>
                  <a:pt x="6215217" y="-58020"/>
                  <a:pt x="6306709" y="37172"/>
                  <a:pt x="6476286" y="0"/>
                </a:cubicBezTo>
                <a:cubicBezTo>
                  <a:pt x="6645863" y="-37172"/>
                  <a:pt x="7067007" y="56026"/>
                  <a:pt x="7220559" y="0"/>
                </a:cubicBezTo>
                <a:cubicBezTo>
                  <a:pt x="7236450" y="184056"/>
                  <a:pt x="7176684" y="338531"/>
                  <a:pt x="7220559" y="426122"/>
                </a:cubicBezTo>
                <a:cubicBezTo>
                  <a:pt x="7264434" y="513713"/>
                  <a:pt x="7174333" y="744439"/>
                  <a:pt x="7220559" y="941955"/>
                </a:cubicBezTo>
                <a:cubicBezTo>
                  <a:pt x="7266785" y="1139471"/>
                  <a:pt x="7216852" y="1294653"/>
                  <a:pt x="7220559" y="1502642"/>
                </a:cubicBezTo>
                <a:cubicBezTo>
                  <a:pt x="7224266" y="1710631"/>
                  <a:pt x="7161415" y="1883331"/>
                  <a:pt x="7220559" y="2063329"/>
                </a:cubicBezTo>
                <a:cubicBezTo>
                  <a:pt x="7279703" y="2243327"/>
                  <a:pt x="7210423" y="2442525"/>
                  <a:pt x="7220559" y="2579161"/>
                </a:cubicBezTo>
                <a:cubicBezTo>
                  <a:pt x="7230695" y="2715797"/>
                  <a:pt x="7147901" y="3033289"/>
                  <a:pt x="7220559" y="3229559"/>
                </a:cubicBezTo>
                <a:cubicBezTo>
                  <a:pt x="7293217" y="3425829"/>
                  <a:pt x="7189195" y="3652404"/>
                  <a:pt x="7220559" y="3835101"/>
                </a:cubicBezTo>
                <a:cubicBezTo>
                  <a:pt x="7251923" y="4017798"/>
                  <a:pt x="7158006" y="4165433"/>
                  <a:pt x="7220559" y="4485498"/>
                </a:cubicBezTo>
                <a:cubicBezTo>
                  <a:pt x="7132568" y="4497307"/>
                  <a:pt x="6969654" y="4462771"/>
                  <a:pt x="6881748" y="4485498"/>
                </a:cubicBezTo>
                <a:cubicBezTo>
                  <a:pt x="6793842" y="4508225"/>
                  <a:pt x="6704093" y="4469057"/>
                  <a:pt x="6542937" y="4485498"/>
                </a:cubicBezTo>
                <a:cubicBezTo>
                  <a:pt x="6381781" y="4501939"/>
                  <a:pt x="6291109" y="4483039"/>
                  <a:pt x="6131921" y="4485498"/>
                </a:cubicBezTo>
                <a:cubicBezTo>
                  <a:pt x="5972733" y="4487957"/>
                  <a:pt x="5783389" y="4446891"/>
                  <a:pt x="5576493" y="4485498"/>
                </a:cubicBezTo>
                <a:cubicBezTo>
                  <a:pt x="5369597" y="4524105"/>
                  <a:pt x="5406574" y="4472049"/>
                  <a:pt x="5237682" y="4485498"/>
                </a:cubicBezTo>
                <a:cubicBezTo>
                  <a:pt x="5068790" y="4498947"/>
                  <a:pt x="4991178" y="4448418"/>
                  <a:pt x="4754460" y="4485498"/>
                </a:cubicBezTo>
                <a:cubicBezTo>
                  <a:pt x="4517742" y="4522578"/>
                  <a:pt x="4406219" y="4456418"/>
                  <a:pt x="4199033" y="4485498"/>
                </a:cubicBezTo>
                <a:cubicBezTo>
                  <a:pt x="3991847" y="4514578"/>
                  <a:pt x="3877008" y="4427737"/>
                  <a:pt x="3571400" y="4485498"/>
                </a:cubicBezTo>
                <a:cubicBezTo>
                  <a:pt x="3265792" y="4543259"/>
                  <a:pt x="3078999" y="4475726"/>
                  <a:pt x="2871561" y="4485498"/>
                </a:cubicBezTo>
                <a:cubicBezTo>
                  <a:pt x="2664123" y="4495270"/>
                  <a:pt x="2414721" y="4447534"/>
                  <a:pt x="2243928" y="4485498"/>
                </a:cubicBezTo>
                <a:cubicBezTo>
                  <a:pt x="2073135" y="4523462"/>
                  <a:pt x="1801860" y="4416235"/>
                  <a:pt x="1616294" y="4485498"/>
                </a:cubicBezTo>
                <a:cubicBezTo>
                  <a:pt x="1430728" y="4554761"/>
                  <a:pt x="1228702" y="4451593"/>
                  <a:pt x="1060867" y="4485498"/>
                </a:cubicBezTo>
                <a:cubicBezTo>
                  <a:pt x="893032" y="4519403"/>
                  <a:pt x="814443" y="4471284"/>
                  <a:pt x="722056" y="4485498"/>
                </a:cubicBezTo>
                <a:cubicBezTo>
                  <a:pt x="629669" y="4499712"/>
                  <a:pt x="201285" y="4413437"/>
                  <a:pt x="0" y="4485498"/>
                </a:cubicBezTo>
                <a:cubicBezTo>
                  <a:pt x="-35135" y="4259157"/>
                  <a:pt x="59129" y="3990625"/>
                  <a:pt x="0" y="3835101"/>
                </a:cubicBezTo>
                <a:cubicBezTo>
                  <a:pt x="-59129" y="3679577"/>
                  <a:pt x="31702" y="3404311"/>
                  <a:pt x="0" y="3229559"/>
                </a:cubicBezTo>
                <a:cubicBezTo>
                  <a:pt x="-31702" y="3054807"/>
                  <a:pt x="45094" y="2749628"/>
                  <a:pt x="0" y="2624016"/>
                </a:cubicBezTo>
                <a:cubicBezTo>
                  <a:pt x="-45094" y="2498404"/>
                  <a:pt x="50168" y="2179175"/>
                  <a:pt x="0" y="2063329"/>
                </a:cubicBezTo>
                <a:cubicBezTo>
                  <a:pt x="-50168" y="1947483"/>
                  <a:pt x="64433" y="1664708"/>
                  <a:pt x="0" y="1457787"/>
                </a:cubicBezTo>
                <a:cubicBezTo>
                  <a:pt x="-64433" y="1250866"/>
                  <a:pt x="35068" y="1118521"/>
                  <a:pt x="0" y="852245"/>
                </a:cubicBezTo>
                <a:cubicBezTo>
                  <a:pt x="-35068" y="585969"/>
                  <a:pt x="34495" y="350775"/>
                  <a:pt x="0" y="0"/>
                </a:cubicBezTo>
                <a:close/>
              </a:path>
            </a:pathLst>
          </a:custGeom>
          <a:ln w="57150">
            <a:solidFill>
              <a:srgbClr val="00B050"/>
            </a:solidFill>
            <a:extLst>
              <a:ext uri="{C807C97D-BFC1-408E-A445-0C87EB9F89A2}">
                <ask:lineSketchStyleProps xmlns:ask="http://schemas.microsoft.com/office/drawing/2018/sketchyshapes" sd="582625522">
                  <a:prstGeom prst="rect">
                    <a:avLst/>
                  </a:prstGeom>
                  <ask:type>
                    <ask:lineSketchScribble/>
                  </ask:type>
                </ask:lineSketchStyleProps>
              </a:ext>
            </a:extLst>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8"/>
          <p:cNvSpPr txBox="1"/>
          <p:nvPr/>
        </p:nvSpPr>
        <p:spPr>
          <a:xfrm>
            <a:off x="1071909" y="1787724"/>
            <a:ext cx="8321255" cy="46166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43270E"/>
              </a:solidFill>
              <a:effectLst/>
              <a:uLnTx/>
              <a:uFillTx/>
              <a:latin typeface="Old Standard Italics"/>
              <a:ea typeface="+mn-ea"/>
              <a:cs typeface="+mn-cs"/>
            </a:endParaRPr>
          </a:p>
        </p:txBody>
      </p:sp>
      <p:sp>
        <p:nvSpPr>
          <p:cNvPr id="11" name="Rectangle 10">
            <a:extLst>
              <a:ext uri="{FF2B5EF4-FFF2-40B4-BE49-F238E27FC236}">
                <a16:creationId xmlns:a16="http://schemas.microsoft.com/office/drawing/2014/main" id="{43CCEA03-982E-42B5-BD2D-BC6478A4E3AE}"/>
              </a:ext>
            </a:extLst>
          </p:cNvPr>
          <p:cNvSpPr/>
          <p:nvPr/>
        </p:nvSpPr>
        <p:spPr>
          <a:xfrm>
            <a:off x="1981200" y="1076720"/>
            <a:ext cx="14657523" cy="1569660"/>
          </a:xfrm>
          <a:prstGeom prst="rect">
            <a:avLst/>
          </a:prstGeom>
        </p:spPr>
        <p:txBody>
          <a:bodyPr wrap="square">
            <a:spAutoFit/>
          </a:bodyPr>
          <a:lstStyle/>
          <a:p>
            <a:pPr algn="ctr"/>
            <a:r>
              <a:rPr lang="vi-VN" sz="4800" b="1" dirty="0">
                <a:solidFill>
                  <a:srgbClr val="FF0000"/>
                </a:solidFill>
                <a:latin typeface="Arial" panose="020B0604020202020204" pitchFamily="34" charset="0"/>
                <a:cs typeface="Arial" panose="020B0604020202020204" pitchFamily="34" charset="0"/>
              </a:rPr>
              <a:t>NGUYỄN HUỆ MỘT THIÊN TÀI QUÂN SỰ </a:t>
            </a:r>
            <a:endParaRPr lang="en-US" sz="4800" b="1" dirty="0">
              <a:solidFill>
                <a:srgbClr val="FF0000"/>
              </a:solidFill>
              <a:latin typeface="Arial" panose="020B0604020202020204" pitchFamily="34" charset="0"/>
              <a:cs typeface="Arial" panose="020B0604020202020204" pitchFamily="34" charset="0"/>
            </a:endParaRPr>
          </a:p>
          <a:p>
            <a:pPr algn="ctr"/>
            <a:r>
              <a:rPr lang="vi-VN" sz="4800" b="1" dirty="0">
                <a:solidFill>
                  <a:srgbClr val="FF0000"/>
                </a:solidFill>
                <a:latin typeface="Arial" panose="020B0604020202020204" pitchFamily="34" charset="0"/>
                <a:cs typeface="Arial" panose="020B0604020202020204" pitchFamily="34" charset="0"/>
              </a:rPr>
              <a:t>CHƯA HỀ NẾM MÙI THẤT BẠI </a:t>
            </a:r>
            <a:endParaRPr lang="en-US" sz="4800" dirty="0">
              <a:solidFill>
                <a:srgbClr val="FF000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FFCB44D-5A22-42AF-BD8C-ACBE3B99B377}"/>
              </a:ext>
            </a:extLst>
          </p:cNvPr>
          <p:cNvSpPr/>
          <p:nvPr/>
        </p:nvSpPr>
        <p:spPr>
          <a:xfrm>
            <a:off x="713326" y="2927373"/>
            <a:ext cx="16861345" cy="6186309"/>
          </a:xfrm>
          <a:prstGeom prst="rect">
            <a:avLst/>
          </a:prstGeom>
        </p:spPr>
        <p:txBody>
          <a:bodyPr wrap="square">
            <a:spAutoFit/>
          </a:bodyPr>
          <a:lstStyle/>
          <a:p>
            <a:pPr algn="just" fontAlgn="base"/>
            <a:r>
              <a:rPr lang="vi-VN" sz="3600" dirty="0">
                <a:solidFill>
                  <a:srgbClr val="000000"/>
                </a:solidFill>
                <a:latin typeface="Arial" panose="020B0604020202020204" pitchFamily="34" charset="0"/>
                <a:cs typeface="Arial" panose="020B0604020202020204" pitchFamily="34" charset="0"/>
              </a:rPr>
              <a:t>Người Việt cùng thời với Nguyễn Huệ như một cung nữ cũ của vua Lê, khi nghe tin vua Lê Chiêu Thống đã đưa Tôn Sĩ Nghị về Thăng Long, đã từ Trường An (4) ra Thăng Long nói với Thái Hậu:</a:t>
            </a:r>
            <a:endParaRPr lang="vi-VN" sz="3600" dirty="0">
              <a:solidFill>
                <a:srgbClr val="707070"/>
              </a:solidFill>
              <a:latin typeface="Arial" panose="020B0604020202020204" pitchFamily="34" charset="0"/>
              <a:cs typeface="Arial" panose="020B0604020202020204" pitchFamily="34" charset="0"/>
            </a:endParaRPr>
          </a:p>
          <a:p>
            <a:pPr algn="just" fontAlgn="base"/>
            <a:r>
              <a:rPr lang="vi-VN" sz="3600" i="1" dirty="0">
                <a:solidFill>
                  <a:srgbClr val="000000"/>
                </a:solidFill>
                <a:latin typeface="Arial" panose="020B0604020202020204" pitchFamily="34" charset="0"/>
                <a:cs typeface="Arial" panose="020B0604020202020204" pitchFamily="34" charset="0"/>
              </a:rPr>
              <a:t>Cứ xem những lời trong bài hịch thì, thấy Ngài (Tôn Sĩ Nghị) buộc cho ta nhiều lắm, mà Ngài thì cứ lượn lờ trên sông, chỉ dùng thanh thế dọa nạt, không biết Nguyễn Huệ là bậc anh hùng lão hung thủ hung tợn và giỏi cầm quân. Coi y ra Bắc vào Nam, thật là thần xuất quỷ nhập không ai có thể dò biết. Y bắt Nguyễn Hữu Chỉnh như bắt trẻ con, giết Vũ Văn Nhậm như giết con lợn, không một người nào còn dám trông thẳng vào mặt. Nghe lệnh của y, ai cũng mất cả hồn vía, sợ hơn sấm sét. E rằng bất nhật y sẽ lại ra, quân Tôn Tổng Đốc còn có cái lo bên trong, địch sao cho nổi!</a:t>
            </a:r>
            <a:endParaRPr lang="vi-VN" sz="3600" i="1" dirty="0">
              <a:solidFill>
                <a:srgbClr val="7070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175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5CA463B-9F39-472A-BDB6-94D666EA57FF}"/>
              </a:ext>
            </a:extLst>
          </p:cNvPr>
          <p:cNvSpPr>
            <a:spLocks noGrp="1" noChangeArrowheads="1"/>
          </p:cNvSpPr>
          <p:nvPr>
            <p:ph type="title"/>
          </p:nvPr>
        </p:nvSpPr>
        <p:spPr>
          <a:xfrm>
            <a:off x="6172200" y="0"/>
            <a:ext cx="6858000" cy="914400"/>
          </a:xfrm>
        </p:spPr>
        <p:txBody>
          <a:bodyPr/>
          <a:lstStyle/>
          <a:p>
            <a:pPr eaLnBrk="1" hangingPunct="1"/>
            <a:r>
              <a:rPr lang="en-US" altLang="en-US" sz="6000"/>
              <a:t>LÍNH TÂY SƠN</a:t>
            </a:r>
          </a:p>
        </p:txBody>
      </p:sp>
      <p:pic>
        <p:nvPicPr>
          <p:cNvPr id="34819" name="Picture 4" descr="ANd9GcTeORyJZs_GjvTo5jvBV7wC_7ov5Ncs2JTuWsykxCCvN6PACjSmhg">
            <a:extLst>
              <a:ext uri="{FF2B5EF4-FFF2-40B4-BE49-F238E27FC236}">
                <a16:creationId xmlns:a16="http://schemas.microsoft.com/office/drawing/2014/main" id="{0C8D9162-58E4-4626-8360-18F37C2D2673}"/>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0" y="914400"/>
            <a:ext cx="13716000" cy="9372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http://www.vietlist.us/Images_history/74_NgocHoi.jpg">
            <a:extLst>
              <a:ext uri="{FF2B5EF4-FFF2-40B4-BE49-F238E27FC236}">
                <a16:creationId xmlns:a16="http://schemas.microsoft.com/office/drawing/2014/main" id="{54D241CA-6FA9-4505-ABDE-5452DD0959BA}"/>
              </a:ext>
            </a:extLst>
          </p:cNvPr>
          <p:cNvPicPr>
            <a:picLocks noGrp="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628900" y="1028700"/>
            <a:ext cx="6743700" cy="8229600"/>
          </a:xfrm>
        </p:spPr>
      </p:pic>
      <p:pic>
        <p:nvPicPr>
          <p:cNvPr id="5" name="Content Placeholder 3" descr="https://encrypted-tbn0.gstatic.com/images?q=tbn:ANd9GcRIJF-o5iAiFWU055GaZQbp1h1s1UPz92y3FmBxCqLUd-xiMQqJUQ">
            <a:extLst>
              <a:ext uri="{FF2B5EF4-FFF2-40B4-BE49-F238E27FC236}">
                <a16:creationId xmlns:a16="http://schemas.microsoft.com/office/drawing/2014/main" id="{31E01B31-F9CB-4168-98C6-1E65C67BA34E}"/>
              </a:ext>
            </a:extLst>
          </p:cNvPr>
          <p:cNvPicPr>
            <a:picLocks noGrp="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9715500" y="1028700"/>
            <a:ext cx="5943600" cy="82296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5B753691-421F-4F12-B108-8F0D39E9A34E}"/>
              </a:ext>
            </a:extLst>
          </p:cNvPr>
          <p:cNvSpPr>
            <a:spLocks noGrp="1"/>
          </p:cNvSpPr>
          <p:nvPr>
            <p:ph type="title"/>
          </p:nvPr>
        </p:nvSpPr>
        <p:spPr/>
        <p:txBody>
          <a:bodyPr/>
          <a:lstStyle/>
          <a:p>
            <a:endParaRPr lang="vi-VN" altLang="en-US">
              <a:latin typeface="Calibri" panose="020F0502020204030204" pitchFamily="34" charset="0"/>
            </a:endParaRPr>
          </a:p>
        </p:txBody>
      </p:sp>
      <p:sp>
        <p:nvSpPr>
          <p:cNvPr id="36867" name="Text Placeholder 2">
            <a:extLst>
              <a:ext uri="{FF2B5EF4-FFF2-40B4-BE49-F238E27FC236}">
                <a16:creationId xmlns:a16="http://schemas.microsoft.com/office/drawing/2014/main" id="{0090F9DF-3AE6-41F0-A333-C183F62C48E5}"/>
              </a:ext>
            </a:extLst>
          </p:cNvPr>
          <p:cNvSpPr>
            <a:spLocks noGrp="1"/>
          </p:cNvSpPr>
          <p:nvPr>
            <p:ph type="body" idx="1"/>
          </p:nvPr>
        </p:nvSpPr>
        <p:spPr/>
        <p:txBody>
          <a:bodyPr/>
          <a:lstStyle/>
          <a:p>
            <a:endParaRPr lang="vi-VN" altLang="en-US">
              <a:latin typeface="Calibri" panose="020F0502020204030204" pitchFamily="34" charset="0"/>
            </a:endParaRPr>
          </a:p>
        </p:txBody>
      </p:sp>
      <p:sp>
        <p:nvSpPr>
          <p:cNvPr id="36868" name="Text Placeholder 4">
            <a:extLst>
              <a:ext uri="{FF2B5EF4-FFF2-40B4-BE49-F238E27FC236}">
                <a16:creationId xmlns:a16="http://schemas.microsoft.com/office/drawing/2014/main" id="{9DFFFBA5-618D-4BF7-AF5A-7ACA566D1E67}"/>
              </a:ext>
            </a:extLst>
          </p:cNvPr>
          <p:cNvSpPr>
            <a:spLocks noGrp="1"/>
          </p:cNvSpPr>
          <p:nvPr>
            <p:ph type="body" sz="quarter" idx="3"/>
          </p:nvPr>
        </p:nvSpPr>
        <p:spPr/>
        <p:txBody>
          <a:bodyPr/>
          <a:lstStyle/>
          <a:p>
            <a:endParaRPr lang="vi-VN" altLang="en-US">
              <a:latin typeface="Calibri" panose="020F0502020204030204" pitchFamily="34" charset="0"/>
            </a:endParaRPr>
          </a:p>
        </p:txBody>
      </p:sp>
      <p:pic>
        <p:nvPicPr>
          <p:cNvPr id="36869" name="Content Placeholder 7" descr="http://diepdoan.violet.vn/uploads/resources/blog/447/dai_pha_quan_thanh_1789_500.jpg">
            <a:extLst>
              <a:ext uri="{FF2B5EF4-FFF2-40B4-BE49-F238E27FC236}">
                <a16:creationId xmlns:a16="http://schemas.microsoft.com/office/drawing/2014/main" id="{3AA86E3D-82F7-4042-8F21-D34E544336C5}"/>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0" y="685800"/>
            <a:ext cx="7886700" cy="8686800"/>
          </a:xfrm>
        </p:spPr>
      </p:pic>
      <p:pic>
        <p:nvPicPr>
          <p:cNvPr id="8" name="Content Placeholder 7" descr="http://voyageauvietnam.info/wp-content/uploads/2014/03/la-fete-de-dong-da-combats-2.jpg">
            <a:extLst>
              <a:ext uri="{FF2B5EF4-FFF2-40B4-BE49-F238E27FC236}">
                <a16:creationId xmlns:a16="http://schemas.microsoft.com/office/drawing/2014/main" id="{C3633502-A32C-4F9E-9BAE-C45C0F63AEB6}"/>
              </a:ext>
            </a:extLst>
          </p:cNvPr>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10172700" y="342900"/>
            <a:ext cx="5486400" cy="4114800"/>
          </a:xfrm>
        </p:spPr>
      </p:pic>
      <p:pic>
        <p:nvPicPr>
          <p:cNvPr id="9" name="Picture 8" descr="PSJH1UCAHBCOF3CAUHKKH4CA4PCQS1CATHD1HECATTI7XTCA4929E9CAYR9JLMCA28SOKOCAQSE102CA2KR61HCAQ1Z7C1CAINLDV0CA1CZKCNCAUOEF9XCASIXSP6CAL4621PCA30Q34GCA7ZX3ZT">
            <a:extLst>
              <a:ext uri="{FF2B5EF4-FFF2-40B4-BE49-F238E27FC236}">
                <a16:creationId xmlns:a16="http://schemas.microsoft.com/office/drawing/2014/main" id="{349B0FB9-97FE-4045-BDCD-01FC3F1031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2700" y="4686300"/>
            <a:ext cx="54864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ANd9GcRpl6s3F3usosIYpE-Z90gWrvbl5Wv2iFdhMBywbAWpbJXxnpfB">
            <a:extLst>
              <a:ext uri="{FF2B5EF4-FFF2-40B4-BE49-F238E27FC236}">
                <a16:creationId xmlns:a16="http://schemas.microsoft.com/office/drawing/2014/main" id="{BA0D1AC7-EFB2-4FA8-9AE3-CC44ABDC5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029200"/>
            <a:ext cx="69723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ANd9GcTzfubuS09dFgTo5PnAdF4FqofKSvCvLTpqEmN8W8sNtP9wWBO75g">
            <a:extLst>
              <a:ext uri="{FF2B5EF4-FFF2-40B4-BE49-F238E27FC236}">
                <a16:creationId xmlns:a16="http://schemas.microsoft.com/office/drawing/2014/main" id="{9354E124-5705-4281-94E4-B2ED420CE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7086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descr="ANd9GcS5TtQQxUU6s-t5pzxImQK3EY3lq2Yfd4KR7hXGNyKZIxhe05TQ">
            <a:extLst>
              <a:ext uri="{FF2B5EF4-FFF2-40B4-BE49-F238E27FC236}">
                <a16:creationId xmlns:a16="http://schemas.microsoft.com/office/drawing/2014/main" id="{CBC8ACCE-3282-4B28-BD16-112E457C2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900" y="0"/>
            <a:ext cx="65151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8" descr="ANd9GcRehFwjdWkYZwDNlDLAr_Pk2mK1H8CEHTGqUEAffzirbJdtMPEh">
            <a:extLst>
              <a:ext uri="{FF2B5EF4-FFF2-40B4-BE49-F238E27FC236}">
                <a16:creationId xmlns:a16="http://schemas.microsoft.com/office/drawing/2014/main" id="{9B403003-9F39-4E81-A32D-BF43F5C6C6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6900" y="4686300"/>
            <a:ext cx="65151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4278"/>
                                        </p:tgtEl>
                                        <p:attrNameLst>
                                          <p:attrName>style.visibility</p:attrName>
                                        </p:attrNameLst>
                                      </p:cBhvr>
                                      <p:to>
                                        <p:strVal val="visible"/>
                                      </p:to>
                                    </p:set>
                                    <p:animEffect transition="in" filter="diamond(in)">
                                      <p:cBhvr>
                                        <p:cTn id="7" dur="2000"/>
                                        <p:tgtEl>
                                          <p:spTgt spid="542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4279"/>
                                        </p:tgtEl>
                                        <p:attrNameLst>
                                          <p:attrName>style.visibility</p:attrName>
                                        </p:attrNameLst>
                                      </p:cBhvr>
                                      <p:to>
                                        <p:strVal val="visible"/>
                                      </p:to>
                                    </p:set>
                                    <p:animEffect transition="in" filter="diamond(in)">
                                      <p:cBhvr>
                                        <p:cTn id="12" dur="2000"/>
                                        <p:tgtEl>
                                          <p:spTgt spid="542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4277"/>
                                        </p:tgtEl>
                                        <p:attrNameLst>
                                          <p:attrName>style.visibility</p:attrName>
                                        </p:attrNameLst>
                                      </p:cBhvr>
                                      <p:to>
                                        <p:strVal val="visible"/>
                                      </p:to>
                                    </p:set>
                                    <p:animEffect transition="in" filter="diamond(in)">
                                      <p:cBhvr>
                                        <p:cTn id="17" dur="2000"/>
                                        <p:tgtEl>
                                          <p:spTgt spid="542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54280"/>
                                        </p:tgtEl>
                                        <p:attrNameLst>
                                          <p:attrName>style.visibility</p:attrName>
                                        </p:attrNameLst>
                                      </p:cBhvr>
                                      <p:to>
                                        <p:strVal val="visible"/>
                                      </p:to>
                                    </p:set>
                                    <p:animEffect transition="in" filter="diamond(in)">
                                      <p:cBhvr>
                                        <p:cTn id="22" dur="2000"/>
                                        <p:tgtEl>
                                          <p:spTgt spid="54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ANd9GcQpHLNFanZQvciJi0oBHnpSmV4TVo0ph_gpxRCDdxUP5nh1kYlO">
            <a:extLst>
              <a:ext uri="{FF2B5EF4-FFF2-40B4-BE49-F238E27FC236}">
                <a16:creationId xmlns:a16="http://schemas.microsoft.com/office/drawing/2014/main" id="{C6F774E1-A970-4545-AD65-885A9B49B779}"/>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14600" y="342900"/>
            <a:ext cx="13030200" cy="94869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diamond(in)">
                                      <p:cBhvr>
                                        <p:cTn id="7" dur="20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8"/>
          <p:cNvSpPr txBox="1"/>
          <p:nvPr/>
        </p:nvSpPr>
        <p:spPr>
          <a:xfrm>
            <a:off x="1071909" y="1787724"/>
            <a:ext cx="8321255" cy="46166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43270E"/>
              </a:solidFill>
              <a:effectLst/>
              <a:uLnTx/>
              <a:uFillTx/>
              <a:latin typeface="Old Standard Italics"/>
              <a:ea typeface="+mn-ea"/>
              <a:cs typeface="+mn-cs"/>
            </a:endParaRPr>
          </a:p>
        </p:txBody>
      </p:sp>
      <p:sp>
        <p:nvSpPr>
          <p:cNvPr id="11" name="Rectangle 4">
            <a:extLst>
              <a:ext uri="{FF2B5EF4-FFF2-40B4-BE49-F238E27FC236}">
                <a16:creationId xmlns:a16="http://schemas.microsoft.com/office/drawing/2014/main" id="{05D31EC9-6B44-40AE-ACE6-5517B08413C4}"/>
              </a:ext>
            </a:extLst>
          </p:cNvPr>
          <p:cNvSpPr>
            <a:spLocks noChangeArrowheads="1"/>
          </p:cNvSpPr>
          <p:nvPr/>
        </p:nvSpPr>
        <p:spPr bwMode="auto">
          <a:xfrm>
            <a:off x="894093" y="2578869"/>
            <a:ext cx="16936707" cy="6247864"/>
          </a:xfrm>
          <a:prstGeom prst="rect">
            <a:avLst/>
          </a:prstGeom>
          <a:solidFill>
            <a:schemeClr val="accent6">
              <a:lumMod val="40000"/>
              <a:lumOff val="60000"/>
            </a:schemeClr>
          </a:solidFill>
          <a:ln>
            <a:noFill/>
          </a:ln>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Char char="-"/>
            </a:pPr>
            <a:r>
              <a:rPr lang="vi-VN" altLang="en-US" sz="4000" dirty="0">
                <a:cs typeface="Arial" panose="020B0604020202020204" pitchFamily="34" charset="0"/>
              </a:rPr>
              <a:t> Yêu nước, căm thù giặc, mạnh mẽ quyết đoán trước những biến cố lớn.</a:t>
            </a:r>
          </a:p>
          <a:p>
            <a:pPr algn="just" eaLnBrk="1" hangingPunct="1">
              <a:spcBef>
                <a:spcPct val="0"/>
              </a:spcBef>
              <a:buFontTx/>
              <a:buChar char="-"/>
            </a:pPr>
            <a:r>
              <a:rPr lang="en-US" altLang="en-US" sz="4000" dirty="0">
                <a:cs typeface="Arial" panose="020B0604020202020204" pitchFamily="34" charset="0"/>
              </a:rPr>
              <a:t> </a:t>
            </a:r>
            <a:r>
              <a:rPr lang="en-US" altLang="en-US" sz="4000" dirty="0" err="1">
                <a:cs typeface="Arial" panose="020B0604020202020204" pitchFamily="34" charset="0"/>
              </a:rPr>
              <a:t>Sáng</a:t>
            </a:r>
            <a:r>
              <a:rPr lang="en-US" altLang="en-US" sz="4000" dirty="0">
                <a:cs typeface="Arial" panose="020B0604020202020204" pitchFamily="34" charset="0"/>
              </a:rPr>
              <a:t> </a:t>
            </a:r>
            <a:r>
              <a:rPr lang="en-US" altLang="en-US" sz="4000" dirty="0" err="1">
                <a:cs typeface="Arial" panose="020B0604020202020204" pitchFamily="34" charset="0"/>
              </a:rPr>
              <a:t>suốt</a:t>
            </a:r>
            <a:r>
              <a:rPr lang="en-US" altLang="en-US" sz="4000" dirty="0">
                <a:cs typeface="Arial" panose="020B0604020202020204" pitchFamily="34" charset="0"/>
              </a:rPr>
              <a:t> </a:t>
            </a:r>
            <a:r>
              <a:rPr lang="en-US" altLang="en-US" sz="4000" dirty="0" err="1">
                <a:cs typeface="Arial" panose="020B0604020202020204" pitchFamily="34" charset="0"/>
              </a:rPr>
              <a:t>trong</a:t>
            </a:r>
            <a:r>
              <a:rPr lang="en-US" altLang="en-US" sz="4000" dirty="0">
                <a:cs typeface="Arial" panose="020B0604020202020204" pitchFamily="34" charset="0"/>
              </a:rPr>
              <a:t> </a:t>
            </a:r>
            <a:r>
              <a:rPr lang="en-US" altLang="en-US" sz="4000" dirty="0" err="1">
                <a:cs typeface="Arial" panose="020B0604020202020204" pitchFamily="34" charset="0"/>
              </a:rPr>
              <a:t>việc</a:t>
            </a:r>
            <a:r>
              <a:rPr lang="en-US" altLang="en-US" sz="4000" dirty="0">
                <a:cs typeface="Arial" panose="020B0604020202020204" pitchFamily="34" charset="0"/>
              </a:rPr>
              <a:t> </a:t>
            </a:r>
            <a:r>
              <a:rPr lang="en-US" altLang="en-US" sz="4000" dirty="0" err="1">
                <a:cs typeface="Arial" panose="020B0604020202020204" pitchFamily="34" charset="0"/>
              </a:rPr>
              <a:t>phân</a:t>
            </a:r>
            <a:r>
              <a:rPr lang="en-US" altLang="en-US" sz="4000" dirty="0">
                <a:cs typeface="Arial" panose="020B0604020202020204" pitchFamily="34" charset="0"/>
              </a:rPr>
              <a:t> </a:t>
            </a:r>
            <a:r>
              <a:rPr lang="en-US" altLang="en-US" sz="4000" dirty="0" err="1">
                <a:cs typeface="Arial" panose="020B0604020202020204" pitchFamily="34" charset="0"/>
              </a:rPr>
              <a:t>tích</a:t>
            </a:r>
            <a:r>
              <a:rPr lang="en-US" altLang="en-US" sz="4000" dirty="0">
                <a:cs typeface="Arial" panose="020B0604020202020204" pitchFamily="34" charset="0"/>
              </a:rPr>
              <a:t> </a:t>
            </a:r>
            <a:r>
              <a:rPr lang="en-US" altLang="en-US" sz="4000" dirty="0" err="1">
                <a:cs typeface="Arial" panose="020B0604020202020204" pitchFamily="34" charset="0"/>
              </a:rPr>
              <a:t>tình</a:t>
            </a:r>
            <a:r>
              <a:rPr lang="en-US" altLang="en-US" sz="4000" dirty="0">
                <a:cs typeface="Arial" panose="020B0604020202020204" pitchFamily="34" charset="0"/>
              </a:rPr>
              <a:t> </a:t>
            </a:r>
            <a:r>
              <a:rPr lang="en-US" altLang="en-US" sz="4000" dirty="0" err="1">
                <a:cs typeface="Arial" panose="020B0604020202020204" pitchFamily="34" charset="0"/>
              </a:rPr>
              <a:t>hình</a:t>
            </a:r>
            <a:r>
              <a:rPr lang="en-US" altLang="en-US" sz="4000" dirty="0">
                <a:cs typeface="Arial" panose="020B0604020202020204" pitchFamily="34" charset="0"/>
              </a:rPr>
              <a:t> </a:t>
            </a:r>
            <a:r>
              <a:rPr lang="en-US" altLang="en-US" sz="4000" dirty="0" err="1">
                <a:cs typeface="Arial" panose="020B0604020202020204" pitchFamily="34" charset="0"/>
              </a:rPr>
              <a:t>thời</a:t>
            </a:r>
            <a:r>
              <a:rPr lang="en-US" altLang="en-US" sz="4000" dirty="0">
                <a:cs typeface="Arial" panose="020B0604020202020204" pitchFamily="34" charset="0"/>
              </a:rPr>
              <a:t> </a:t>
            </a:r>
            <a:r>
              <a:rPr lang="en-US" altLang="en-US" sz="4000" dirty="0" err="1">
                <a:cs typeface="Arial" panose="020B0604020202020204" pitchFamily="34" charset="0"/>
              </a:rPr>
              <a:t>cuộc</a:t>
            </a:r>
            <a:r>
              <a:rPr lang="en-US" altLang="en-US" sz="4000" dirty="0">
                <a:cs typeface="Arial" panose="020B0604020202020204" pitchFamily="34" charset="0"/>
              </a:rPr>
              <a:t> </a:t>
            </a:r>
            <a:r>
              <a:rPr lang="en-US" altLang="en-US" sz="4000" dirty="0" err="1">
                <a:cs typeface="Arial" panose="020B0604020202020204" pitchFamily="34" charset="0"/>
              </a:rPr>
              <a:t>và</a:t>
            </a:r>
            <a:r>
              <a:rPr lang="en-US" altLang="en-US" sz="4000" dirty="0">
                <a:cs typeface="Arial" panose="020B0604020202020204" pitchFamily="34" charset="0"/>
              </a:rPr>
              <a:t> </a:t>
            </a:r>
            <a:r>
              <a:rPr lang="en-US" altLang="en-US" sz="4000" dirty="0" err="1">
                <a:cs typeface="Arial" panose="020B0604020202020204" pitchFamily="34" charset="0"/>
              </a:rPr>
              <a:t>thế</a:t>
            </a:r>
            <a:r>
              <a:rPr lang="en-US" altLang="en-US" sz="4000" dirty="0">
                <a:cs typeface="Arial" panose="020B0604020202020204" pitchFamily="34" charset="0"/>
              </a:rPr>
              <a:t> </a:t>
            </a:r>
            <a:r>
              <a:rPr lang="en-US" altLang="en-US" sz="4000" dirty="0" err="1">
                <a:cs typeface="Arial" panose="020B0604020202020204" pitchFamily="34" charset="0"/>
              </a:rPr>
              <a:t>tương</a:t>
            </a:r>
            <a:r>
              <a:rPr lang="en-US" altLang="en-US" sz="4000" dirty="0">
                <a:cs typeface="Arial" panose="020B0604020202020204" pitchFamily="34" charset="0"/>
              </a:rPr>
              <a:t> </a:t>
            </a:r>
            <a:r>
              <a:rPr lang="en-US" altLang="en-US" sz="4000" dirty="0" err="1">
                <a:cs typeface="Arial" panose="020B0604020202020204" pitchFamily="34" charset="0"/>
              </a:rPr>
              <a:t>quan</a:t>
            </a:r>
            <a:r>
              <a:rPr lang="en-US" altLang="en-US" sz="4000" dirty="0">
                <a:cs typeface="Arial" panose="020B0604020202020204" pitchFamily="34" charset="0"/>
              </a:rPr>
              <a:t> </a:t>
            </a:r>
            <a:r>
              <a:rPr lang="en-US" altLang="en-US" sz="4000" dirty="0" err="1">
                <a:cs typeface="Arial" panose="020B0604020202020204" pitchFamily="34" charset="0"/>
              </a:rPr>
              <a:t>chiến</a:t>
            </a:r>
            <a:r>
              <a:rPr lang="en-US" altLang="en-US" sz="4000" dirty="0">
                <a:cs typeface="Arial" panose="020B0604020202020204" pitchFamily="34" charset="0"/>
              </a:rPr>
              <a:t> </a:t>
            </a:r>
            <a:r>
              <a:rPr lang="en-US" altLang="en-US" sz="4000" dirty="0" err="1">
                <a:cs typeface="Arial" panose="020B0604020202020204" pitchFamily="34" charset="0"/>
              </a:rPr>
              <a:t>lược</a:t>
            </a:r>
            <a:r>
              <a:rPr lang="en-US" altLang="en-US" sz="4000" dirty="0">
                <a:cs typeface="Arial" panose="020B0604020202020204" pitchFamily="34" charset="0"/>
              </a:rPr>
              <a:t> </a:t>
            </a:r>
            <a:r>
              <a:rPr lang="en-US" altLang="en-US" sz="4000" dirty="0" err="1">
                <a:cs typeface="Arial" panose="020B0604020202020204" pitchFamily="34" charset="0"/>
              </a:rPr>
              <a:t>giữa</a:t>
            </a:r>
            <a:r>
              <a:rPr lang="en-US" altLang="en-US" sz="4000" dirty="0">
                <a:cs typeface="Arial" panose="020B0604020202020204" pitchFamily="34" charset="0"/>
              </a:rPr>
              <a:t> ta </a:t>
            </a:r>
            <a:r>
              <a:rPr lang="en-US" altLang="en-US" sz="4000" dirty="0" err="1">
                <a:cs typeface="Arial" panose="020B0604020202020204" pitchFamily="34" charset="0"/>
              </a:rPr>
              <a:t>và</a:t>
            </a:r>
            <a:r>
              <a:rPr lang="en-US" altLang="en-US" sz="4000" dirty="0">
                <a:cs typeface="Arial" panose="020B0604020202020204" pitchFamily="34" charset="0"/>
              </a:rPr>
              <a:t> </a:t>
            </a:r>
            <a:r>
              <a:rPr lang="en-US" altLang="en-US" sz="4000" dirty="0" err="1">
                <a:cs typeface="Arial" panose="020B0604020202020204" pitchFamily="34" charset="0"/>
              </a:rPr>
              <a:t>địch</a:t>
            </a:r>
            <a:endParaRPr lang="en-US" altLang="en-US" sz="4000" dirty="0">
              <a:cs typeface="Arial" panose="020B0604020202020204" pitchFamily="34" charset="0"/>
            </a:endParaRPr>
          </a:p>
          <a:p>
            <a:pPr algn="just" eaLnBrk="1" hangingPunct="1">
              <a:spcBef>
                <a:spcPct val="0"/>
              </a:spcBef>
              <a:buFontTx/>
              <a:buNone/>
            </a:pPr>
            <a:r>
              <a:rPr lang="en-US" altLang="en-US" sz="4000" dirty="0">
                <a:cs typeface="Arial" panose="020B0604020202020204" pitchFamily="34" charset="0"/>
              </a:rPr>
              <a:t>- </a:t>
            </a:r>
            <a:r>
              <a:rPr lang="en-US" altLang="en-US" sz="4000" dirty="0" err="1">
                <a:cs typeface="Arial" panose="020B0604020202020204" pitchFamily="34" charset="0"/>
              </a:rPr>
              <a:t>Sáng</a:t>
            </a:r>
            <a:r>
              <a:rPr lang="en-US" altLang="en-US" sz="4000" dirty="0">
                <a:cs typeface="Arial" panose="020B0604020202020204" pitchFamily="34" charset="0"/>
              </a:rPr>
              <a:t> </a:t>
            </a:r>
            <a:r>
              <a:rPr lang="en-US" altLang="en-US" sz="4000" dirty="0" err="1">
                <a:cs typeface="Arial" panose="020B0604020202020204" pitchFamily="34" charset="0"/>
              </a:rPr>
              <a:t>suốt</a:t>
            </a:r>
            <a:r>
              <a:rPr lang="en-US" altLang="en-US" sz="4000" dirty="0">
                <a:cs typeface="Arial" panose="020B0604020202020204" pitchFamily="34" charset="0"/>
              </a:rPr>
              <a:t>, </a:t>
            </a:r>
            <a:r>
              <a:rPr lang="en-US" altLang="en-US" sz="4000" dirty="0" err="1">
                <a:cs typeface="Arial" panose="020B0604020202020204" pitchFamily="34" charset="0"/>
              </a:rPr>
              <a:t>nhạy</a:t>
            </a:r>
            <a:r>
              <a:rPr lang="en-US" altLang="en-US" sz="4000" dirty="0">
                <a:cs typeface="Arial" panose="020B0604020202020204" pitchFamily="34" charset="0"/>
              </a:rPr>
              <a:t> </a:t>
            </a:r>
            <a:r>
              <a:rPr lang="en-US" altLang="en-US" sz="4000" dirty="0" err="1">
                <a:cs typeface="Arial" panose="020B0604020202020204" pitchFamily="34" charset="0"/>
              </a:rPr>
              <a:t>bén</a:t>
            </a:r>
            <a:r>
              <a:rPr lang="en-US" altLang="en-US" sz="4000" dirty="0">
                <a:cs typeface="Arial" panose="020B0604020202020204" pitchFamily="34" charset="0"/>
              </a:rPr>
              <a:t> </a:t>
            </a:r>
            <a:r>
              <a:rPr lang="en-US" altLang="en-US" sz="4000" dirty="0" err="1">
                <a:cs typeface="Arial" panose="020B0604020202020204" pitchFamily="34" charset="0"/>
              </a:rPr>
              <a:t>trong</a:t>
            </a:r>
            <a:r>
              <a:rPr lang="en-US" altLang="en-US" sz="4000" dirty="0">
                <a:cs typeface="Arial" panose="020B0604020202020204" pitchFamily="34" charset="0"/>
              </a:rPr>
              <a:t> </a:t>
            </a:r>
            <a:r>
              <a:rPr lang="en-US" altLang="en-US" sz="4000" dirty="0" err="1">
                <a:cs typeface="Arial" panose="020B0604020202020204" pitchFamily="34" charset="0"/>
              </a:rPr>
              <a:t>việc</a:t>
            </a:r>
            <a:r>
              <a:rPr lang="en-US" altLang="en-US" sz="4000" dirty="0">
                <a:cs typeface="Arial" panose="020B0604020202020204" pitchFamily="34" charset="0"/>
              </a:rPr>
              <a:t> </a:t>
            </a:r>
            <a:r>
              <a:rPr lang="en-US" altLang="en-US" sz="4000" dirty="0" err="1">
                <a:cs typeface="Arial" panose="020B0604020202020204" pitchFamily="34" charset="0"/>
              </a:rPr>
              <a:t>xét</a:t>
            </a:r>
            <a:r>
              <a:rPr lang="en-US" altLang="en-US" sz="4000" dirty="0">
                <a:cs typeface="Arial" panose="020B0604020202020204" pitchFamily="34" charset="0"/>
              </a:rPr>
              <a:t> </a:t>
            </a:r>
            <a:r>
              <a:rPr lang="en-US" altLang="en-US" sz="4000" dirty="0" err="1">
                <a:cs typeface="Arial" panose="020B0604020202020204" pitchFamily="34" charset="0"/>
              </a:rPr>
              <a:t>đoán</a:t>
            </a:r>
            <a:r>
              <a:rPr lang="en-US" altLang="en-US" sz="4000" dirty="0">
                <a:cs typeface="Arial" panose="020B0604020202020204" pitchFamily="34" charset="0"/>
              </a:rPr>
              <a:t> </a:t>
            </a:r>
            <a:r>
              <a:rPr lang="en-US" altLang="en-US" sz="4000" dirty="0" err="1">
                <a:cs typeface="Arial" panose="020B0604020202020204" pitchFamily="34" charset="0"/>
              </a:rPr>
              <a:t>và</a:t>
            </a:r>
            <a:r>
              <a:rPr lang="en-US" altLang="en-US" sz="4000" dirty="0">
                <a:cs typeface="Arial" panose="020B0604020202020204" pitchFamily="34" charset="0"/>
              </a:rPr>
              <a:t> </a:t>
            </a:r>
            <a:r>
              <a:rPr lang="en-US" altLang="en-US" sz="4000" dirty="0" err="1">
                <a:cs typeface="Arial" panose="020B0604020202020204" pitchFamily="34" charset="0"/>
              </a:rPr>
              <a:t>dùng</a:t>
            </a:r>
            <a:r>
              <a:rPr lang="en-US" altLang="en-US" sz="4000" dirty="0">
                <a:cs typeface="Arial" panose="020B0604020202020204" pitchFamily="34" charset="0"/>
              </a:rPr>
              <a:t> </a:t>
            </a:r>
            <a:r>
              <a:rPr lang="en-US" altLang="en-US" sz="4000" dirty="0" err="1">
                <a:cs typeface="Arial" panose="020B0604020202020204" pitchFamily="34" charset="0"/>
              </a:rPr>
              <a:t>người</a:t>
            </a:r>
            <a:endParaRPr lang="en-US" altLang="en-US" sz="4000" dirty="0">
              <a:cs typeface="Arial" panose="020B0604020202020204" pitchFamily="34" charset="0"/>
            </a:endParaRPr>
          </a:p>
          <a:p>
            <a:pPr algn="just" eaLnBrk="1" hangingPunct="1">
              <a:spcBef>
                <a:spcPct val="0"/>
              </a:spcBef>
              <a:buFontTx/>
              <a:buChar char="-"/>
            </a:pPr>
            <a:r>
              <a:rPr lang="vi-VN" altLang="en-US" sz="4000" dirty="0">
                <a:cs typeface="Arial" panose="020B0604020202020204" pitchFamily="34" charset="0"/>
              </a:rPr>
              <a:t> </a:t>
            </a:r>
            <a:r>
              <a:rPr lang="en-US" altLang="en-US" sz="4000" dirty="0">
                <a:cs typeface="Arial" panose="020B0604020202020204" pitchFamily="34" charset="0"/>
              </a:rPr>
              <a:t>Ý </a:t>
            </a:r>
            <a:r>
              <a:rPr lang="en-US" altLang="en-US" sz="4000" dirty="0" err="1">
                <a:cs typeface="Arial" panose="020B0604020202020204" pitchFamily="34" charset="0"/>
              </a:rPr>
              <a:t>chí</a:t>
            </a:r>
            <a:r>
              <a:rPr lang="en-US" altLang="en-US" sz="4000" dirty="0">
                <a:cs typeface="Arial" panose="020B0604020202020204" pitchFamily="34" charset="0"/>
              </a:rPr>
              <a:t> </a:t>
            </a:r>
            <a:r>
              <a:rPr lang="en-US" altLang="en-US" sz="4000" dirty="0" err="1">
                <a:cs typeface="Arial" panose="020B0604020202020204" pitchFamily="34" charset="0"/>
              </a:rPr>
              <a:t>quyết</a:t>
            </a:r>
            <a:r>
              <a:rPr lang="en-US" altLang="en-US" sz="4000" dirty="0">
                <a:cs typeface="Arial" panose="020B0604020202020204" pitchFamily="34" charset="0"/>
              </a:rPr>
              <a:t> </a:t>
            </a:r>
            <a:r>
              <a:rPr lang="en-US" altLang="en-US" sz="4000" dirty="0" err="1">
                <a:cs typeface="Arial" panose="020B0604020202020204" pitchFamily="34" charset="0"/>
              </a:rPr>
              <a:t>thắng</a:t>
            </a:r>
            <a:r>
              <a:rPr lang="en-US" altLang="en-US" sz="4000" dirty="0">
                <a:cs typeface="Arial" panose="020B0604020202020204" pitchFamily="34" charset="0"/>
              </a:rPr>
              <a:t> </a:t>
            </a:r>
            <a:r>
              <a:rPr lang="en-US" altLang="en-US" sz="4000" dirty="0" err="1">
                <a:cs typeface="Arial" panose="020B0604020202020204" pitchFamily="34" charset="0"/>
              </a:rPr>
              <a:t>và</a:t>
            </a:r>
            <a:r>
              <a:rPr lang="en-US" altLang="en-US" sz="4000" dirty="0">
                <a:cs typeface="Arial" panose="020B0604020202020204" pitchFamily="34" charset="0"/>
              </a:rPr>
              <a:t> </a:t>
            </a:r>
            <a:r>
              <a:rPr lang="en-US" altLang="en-US" sz="4000" dirty="0" err="1">
                <a:cs typeface="Arial" panose="020B0604020202020204" pitchFamily="34" charset="0"/>
              </a:rPr>
              <a:t>tầm</a:t>
            </a:r>
            <a:r>
              <a:rPr lang="en-US" altLang="en-US" sz="4000" dirty="0">
                <a:cs typeface="Arial" panose="020B0604020202020204" pitchFamily="34" charset="0"/>
              </a:rPr>
              <a:t> </a:t>
            </a:r>
            <a:r>
              <a:rPr lang="en-US" altLang="en-US" sz="4000" dirty="0" err="1">
                <a:cs typeface="Arial" panose="020B0604020202020204" pitchFamily="34" charset="0"/>
              </a:rPr>
              <a:t>nhìn</a:t>
            </a:r>
            <a:r>
              <a:rPr lang="en-US" altLang="en-US" sz="4000" dirty="0">
                <a:cs typeface="Arial" panose="020B0604020202020204" pitchFamily="34" charset="0"/>
              </a:rPr>
              <a:t> </a:t>
            </a:r>
            <a:r>
              <a:rPr lang="en-US" altLang="en-US" sz="4000" dirty="0" err="1">
                <a:cs typeface="Arial" panose="020B0604020202020204" pitchFamily="34" charset="0"/>
              </a:rPr>
              <a:t>xa</a:t>
            </a:r>
            <a:r>
              <a:rPr lang="en-US" altLang="en-US" sz="4000" dirty="0">
                <a:cs typeface="Arial" panose="020B0604020202020204" pitchFamily="34" charset="0"/>
              </a:rPr>
              <a:t> </a:t>
            </a:r>
            <a:r>
              <a:rPr lang="en-US" altLang="en-US" sz="4000" dirty="0" err="1">
                <a:cs typeface="Arial" panose="020B0604020202020204" pitchFamily="34" charset="0"/>
              </a:rPr>
              <a:t>trông</a:t>
            </a:r>
            <a:r>
              <a:rPr lang="en-US" altLang="en-US" sz="4000" dirty="0">
                <a:cs typeface="Arial" panose="020B0604020202020204" pitchFamily="34" charset="0"/>
              </a:rPr>
              <a:t> </a:t>
            </a:r>
            <a:r>
              <a:rPr lang="en-US" altLang="en-US" sz="4000" dirty="0" err="1">
                <a:cs typeface="Arial" panose="020B0604020202020204" pitchFamily="34" charset="0"/>
              </a:rPr>
              <a:t>rộng</a:t>
            </a:r>
            <a:r>
              <a:rPr lang="en-US" altLang="en-US" sz="4000" dirty="0">
                <a:cs typeface="Arial" panose="020B0604020202020204" pitchFamily="34" charset="0"/>
              </a:rPr>
              <a:t> </a:t>
            </a:r>
            <a:r>
              <a:rPr lang="en-US" altLang="en-US" sz="4000" dirty="0" err="1">
                <a:cs typeface="Arial" panose="020B0604020202020204" pitchFamily="34" charset="0"/>
              </a:rPr>
              <a:t>của</a:t>
            </a:r>
            <a:r>
              <a:rPr lang="en-US" altLang="en-US" sz="4000" dirty="0">
                <a:cs typeface="Arial" panose="020B0604020202020204" pitchFamily="34" charset="0"/>
              </a:rPr>
              <a:t> </a:t>
            </a:r>
            <a:r>
              <a:rPr lang="en-US" altLang="en-US" sz="4000" dirty="0" err="1">
                <a:cs typeface="Arial" panose="020B0604020202020204" pitchFamily="34" charset="0"/>
              </a:rPr>
              <a:t>một</a:t>
            </a:r>
            <a:r>
              <a:rPr lang="en-US" altLang="en-US" sz="4000" dirty="0">
                <a:cs typeface="Arial" panose="020B0604020202020204" pitchFamily="34" charset="0"/>
              </a:rPr>
              <a:t> </a:t>
            </a:r>
            <a:r>
              <a:rPr lang="en-US" altLang="en-US" sz="4000" dirty="0" err="1">
                <a:cs typeface="Arial" panose="020B0604020202020204" pitchFamily="34" charset="0"/>
              </a:rPr>
              <a:t>nhà</a:t>
            </a:r>
            <a:r>
              <a:rPr lang="en-US" altLang="en-US" sz="4000" dirty="0">
                <a:cs typeface="Arial" panose="020B0604020202020204" pitchFamily="34" charset="0"/>
              </a:rPr>
              <a:t> </a:t>
            </a:r>
            <a:r>
              <a:rPr lang="en-US" altLang="en-US" sz="4000" dirty="0" err="1">
                <a:cs typeface="Arial" panose="020B0604020202020204" pitchFamily="34" charset="0"/>
              </a:rPr>
              <a:t>chính</a:t>
            </a:r>
            <a:r>
              <a:rPr lang="en-US" altLang="en-US" sz="4000" dirty="0">
                <a:cs typeface="Arial" panose="020B0604020202020204" pitchFamily="34" charset="0"/>
              </a:rPr>
              <a:t> </a:t>
            </a:r>
            <a:r>
              <a:rPr lang="en-US" altLang="en-US" sz="4000" dirty="0" err="1">
                <a:cs typeface="Arial" panose="020B0604020202020204" pitchFamily="34" charset="0"/>
              </a:rPr>
              <a:t>trị</a:t>
            </a:r>
            <a:r>
              <a:rPr lang="en-US" altLang="en-US" sz="4000" dirty="0">
                <a:cs typeface="Arial" panose="020B0604020202020204" pitchFamily="34" charset="0"/>
              </a:rPr>
              <a:t> </a:t>
            </a:r>
            <a:r>
              <a:rPr lang="en-US" altLang="en-US" sz="4000" dirty="0" err="1">
                <a:cs typeface="Arial" panose="020B0604020202020204" pitchFamily="34" charset="0"/>
              </a:rPr>
              <a:t>có</a:t>
            </a:r>
            <a:r>
              <a:rPr lang="en-US" altLang="en-US" sz="4000" dirty="0">
                <a:cs typeface="Arial" panose="020B0604020202020204" pitchFamily="34" charset="0"/>
              </a:rPr>
              <a:t> </a:t>
            </a:r>
            <a:r>
              <a:rPr lang="en-US" altLang="en-US" sz="4000" dirty="0" err="1">
                <a:cs typeface="Arial" panose="020B0604020202020204" pitchFamily="34" charset="0"/>
              </a:rPr>
              <a:t>tư</a:t>
            </a:r>
            <a:r>
              <a:rPr lang="en-US" altLang="en-US" sz="4000" dirty="0">
                <a:cs typeface="Arial" panose="020B0604020202020204" pitchFamily="34" charset="0"/>
              </a:rPr>
              <a:t> </a:t>
            </a:r>
            <a:r>
              <a:rPr lang="en-US" altLang="en-US" sz="4000" dirty="0" err="1">
                <a:cs typeface="Arial" panose="020B0604020202020204" pitchFamily="34" charset="0"/>
              </a:rPr>
              <a:t>tưởng</a:t>
            </a:r>
            <a:r>
              <a:rPr lang="en-US" altLang="en-US" sz="4000" dirty="0">
                <a:cs typeface="Arial" panose="020B0604020202020204" pitchFamily="34" charset="0"/>
              </a:rPr>
              <a:t> </a:t>
            </a:r>
            <a:r>
              <a:rPr lang="en-US" altLang="en-US" sz="4000" dirty="0" err="1">
                <a:cs typeface="Arial" panose="020B0604020202020204" pitchFamily="34" charset="0"/>
              </a:rPr>
              <a:t>chuộng</a:t>
            </a:r>
            <a:r>
              <a:rPr lang="en-US" altLang="en-US" sz="4000" dirty="0">
                <a:cs typeface="Arial" panose="020B0604020202020204" pitchFamily="34" charset="0"/>
              </a:rPr>
              <a:t> </a:t>
            </a:r>
            <a:r>
              <a:rPr lang="en-US" altLang="en-US" sz="4000" dirty="0" err="1">
                <a:cs typeface="Arial" panose="020B0604020202020204" pitchFamily="34" charset="0"/>
              </a:rPr>
              <a:t>hòa</a:t>
            </a:r>
            <a:r>
              <a:rPr lang="en-US" altLang="en-US" sz="4000" dirty="0">
                <a:cs typeface="Arial" panose="020B0604020202020204" pitchFamily="34" charset="0"/>
              </a:rPr>
              <a:t> </a:t>
            </a:r>
            <a:r>
              <a:rPr lang="en-US" altLang="en-US" sz="4000" dirty="0" err="1">
                <a:cs typeface="Arial" panose="020B0604020202020204" pitchFamily="34" charset="0"/>
              </a:rPr>
              <a:t>bình</a:t>
            </a:r>
            <a:r>
              <a:rPr lang="en-US" altLang="en-US" sz="4000" dirty="0">
                <a:cs typeface="Arial" panose="020B0604020202020204" pitchFamily="34" charset="0"/>
              </a:rPr>
              <a:t>…</a:t>
            </a:r>
          </a:p>
          <a:p>
            <a:pPr algn="just" eaLnBrk="1" hangingPunct="1">
              <a:spcBef>
                <a:spcPct val="0"/>
              </a:spcBef>
              <a:buFontTx/>
              <a:buChar char="-"/>
            </a:pPr>
            <a:r>
              <a:rPr lang="en-US" altLang="en-US" sz="4000" dirty="0">
                <a:cs typeface="Arial" panose="020B0604020202020204" pitchFamily="34" charset="0"/>
              </a:rPr>
              <a:t> </a:t>
            </a:r>
            <a:r>
              <a:rPr lang="en-US" altLang="en-US" sz="4000" dirty="0" err="1">
                <a:cs typeface="Arial" panose="020B0604020202020204" pitchFamily="34" charset="0"/>
              </a:rPr>
              <a:t>Năng</a:t>
            </a:r>
            <a:r>
              <a:rPr lang="en-US" altLang="en-US" sz="4000" dirty="0">
                <a:cs typeface="Arial" panose="020B0604020202020204" pitchFamily="34" charset="0"/>
              </a:rPr>
              <a:t> </a:t>
            </a:r>
            <a:r>
              <a:rPr lang="en-US" altLang="en-US" sz="4000" dirty="0" err="1">
                <a:cs typeface="Arial" panose="020B0604020202020204" pitchFamily="34" charset="0"/>
              </a:rPr>
              <a:t>lực</a:t>
            </a:r>
            <a:r>
              <a:rPr lang="en-US" altLang="en-US" sz="4000" dirty="0">
                <a:cs typeface="Arial" panose="020B0604020202020204" pitchFamily="34" charset="0"/>
              </a:rPr>
              <a:t> </a:t>
            </a:r>
            <a:r>
              <a:rPr lang="en-US" altLang="en-US" sz="4000" dirty="0" err="1">
                <a:cs typeface="Arial" panose="020B0604020202020204" pitchFamily="34" charset="0"/>
              </a:rPr>
              <a:t>tiên</a:t>
            </a:r>
            <a:r>
              <a:rPr lang="en-US" altLang="en-US" sz="4000" dirty="0">
                <a:cs typeface="Arial" panose="020B0604020202020204" pitchFamily="34" charset="0"/>
              </a:rPr>
              <a:t> </a:t>
            </a:r>
            <a:r>
              <a:rPr lang="en-US" altLang="en-US" sz="4000" dirty="0" err="1">
                <a:cs typeface="Arial" panose="020B0604020202020204" pitchFamily="34" charset="0"/>
              </a:rPr>
              <a:t>đoán</a:t>
            </a:r>
            <a:r>
              <a:rPr lang="en-US" altLang="en-US" sz="4000" dirty="0">
                <a:cs typeface="Arial" panose="020B0604020202020204" pitchFamily="34" charset="0"/>
              </a:rPr>
              <a:t> </a:t>
            </a:r>
            <a:r>
              <a:rPr lang="en-US" altLang="en-US" sz="4000" dirty="0" err="1">
                <a:cs typeface="Arial" panose="020B0604020202020204" pitchFamily="34" charset="0"/>
              </a:rPr>
              <a:t>chính</a:t>
            </a:r>
            <a:r>
              <a:rPr lang="en-US" altLang="en-US" sz="4000" dirty="0">
                <a:cs typeface="Arial" panose="020B0604020202020204" pitchFamily="34" charset="0"/>
              </a:rPr>
              <a:t> </a:t>
            </a:r>
            <a:r>
              <a:rPr lang="en-US" altLang="en-US" sz="4000" dirty="0" err="1">
                <a:cs typeface="Arial" panose="020B0604020202020204" pitchFamily="34" charset="0"/>
              </a:rPr>
              <a:t>xác</a:t>
            </a:r>
            <a:r>
              <a:rPr lang="en-US" altLang="en-US" sz="4000" dirty="0">
                <a:cs typeface="Arial" panose="020B0604020202020204" pitchFamily="34" charset="0"/>
              </a:rPr>
              <a:t> </a:t>
            </a:r>
            <a:r>
              <a:rPr lang="en-US" altLang="en-US" sz="4000" dirty="0" err="1">
                <a:cs typeface="Arial" panose="020B0604020202020204" pitchFamily="34" charset="0"/>
              </a:rPr>
              <a:t>của</a:t>
            </a:r>
            <a:r>
              <a:rPr lang="en-US" altLang="en-US" sz="4000" dirty="0">
                <a:cs typeface="Arial" panose="020B0604020202020204" pitchFamily="34" charset="0"/>
              </a:rPr>
              <a:t> </a:t>
            </a:r>
            <a:r>
              <a:rPr lang="en-US" altLang="en-US" sz="4000" dirty="0" err="1">
                <a:cs typeface="Arial" panose="020B0604020202020204" pitchFamily="34" charset="0"/>
              </a:rPr>
              <a:t>một</a:t>
            </a:r>
            <a:r>
              <a:rPr lang="en-US" altLang="en-US" sz="4000" dirty="0">
                <a:cs typeface="Arial" panose="020B0604020202020204" pitchFamily="34" charset="0"/>
              </a:rPr>
              <a:t> </a:t>
            </a:r>
            <a:r>
              <a:rPr lang="en-US" altLang="en-US" sz="4000" dirty="0" err="1">
                <a:cs typeface="Arial" panose="020B0604020202020204" pitchFamily="34" charset="0"/>
              </a:rPr>
              <a:t>nhà</a:t>
            </a:r>
            <a:r>
              <a:rPr lang="en-US" altLang="en-US" sz="4000" dirty="0">
                <a:cs typeface="Arial" panose="020B0604020202020204" pitchFamily="34" charset="0"/>
              </a:rPr>
              <a:t> </a:t>
            </a:r>
            <a:r>
              <a:rPr lang="en-US" altLang="en-US" sz="4000" dirty="0" err="1">
                <a:cs typeface="Arial" panose="020B0604020202020204" pitchFamily="34" charset="0"/>
              </a:rPr>
              <a:t>quân</a:t>
            </a:r>
            <a:r>
              <a:rPr lang="en-US" altLang="en-US" sz="4000" dirty="0">
                <a:cs typeface="Arial" panose="020B0604020202020204" pitchFamily="34" charset="0"/>
              </a:rPr>
              <a:t> </a:t>
            </a:r>
            <a:r>
              <a:rPr lang="en-US" altLang="en-US" sz="4000" dirty="0" err="1">
                <a:cs typeface="Arial" panose="020B0604020202020204" pitchFamily="34" charset="0"/>
              </a:rPr>
              <a:t>sự</a:t>
            </a:r>
            <a:r>
              <a:rPr lang="en-US" altLang="en-US" sz="4000" dirty="0">
                <a:cs typeface="Arial" panose="020B0604020202020204" pitchFamily="34" charset="0"/>
              </a:rPr>
              <a:t> </a:t>
            </a:r>
            <a:r>
              <a:rPr lang="en-US" altLang="en-US" sz="4000" dirty="0" err="1">
                <a:cs typeface="Arial" panose="020B0604020202020204" pitchFamily="34" charset="0"/>
              </a:rPr>
              <a:t>đại</a:t>
            </a:r>
            <a:r>
              <a:rPr lang="en-US" altLang="en-US" sz="4000" dirty="0">
                <a:cs typeface="Arial" panose="020B0604020202020204" pitchFamily="34" charset="0"/>
              </a:rPr>
              <a:t> </a:t>
            </a:r>
            <a:r>
              <a:rPr lang="en-US" altLang="en-US" sz="4000" dirty="0" err="1">
                <a:cs typeface="Arial" panose="020B0604020202020204" pitchFamily="34" charset="0"/>
              </a:rPr>
              <a:t>tài</a:t>
            </a:r>
            <a:r>
              <a:rPr lang="en-US" altLang="en-US" sz="4000" dirty="0">
                <a:cs typeface="Arial" panose="020B0604020202020204" pitchFamily="34" charset="0"/>
              </a:rPr>
              <a:t>…</a:t>
            </a:r>
          </a:p>
          <a:p>
            <a:pPr algn="just" eaLnBrk="1" hangingPunct="1">
              <a:spcBef>
                <a:spcPct val="0"/>
              </a:spcBef>
              <a:buFontTx/>
              <a:buNone/>
            </a:pPr>
            <a:r>
              <a:rPr lang="vi-VN" altLang="en-US" sz="4000" dirty="0">
                <a:cs typeface="Arial" panose="020B0604020202020204" pitchFamily="34" charset="0"/>
              </a:rPr>
              <a:t>- Vị tướng mưu lược, kì tài.</a:t>
            </a:r>
          </a:p>
          <a:p>
            <a:pPr marL="571500" indent="-571500" algn="just" eaLnBrk="1" hangingPunct="1">
              <a:spcBef>
                <a:spcPct val="0"/>
              </a:spcBef>
              <a:buFont typeface="Symbol" panose="05050102010706020507" pitchFamily="18" charset="2"/>
              <a:buChar char="Þ"/>
            </a:pPr>
            <a:r>
              <a:rPr lang="vi-VN" altLang="en-US" sz="4000" dirty="0">
                <a:solidFill>
                  <a:srgbClr val="FF0000"/>
                </a:solidFill>
                <a:cs typeface="Arial" panose="020B0604020202020204" pitchFamily="34" charset="0"/>
                <a:sym typeface="Symbol" panose="05050102010706020507" pitchFamily="18" charset="2"/>
              </a:rPr>
              <a:t>Quang Trung là vị vua yêu nước, sáng suốt có tài cầm quân. </a:t>
            </a:r>
          </a:p>
          <a:p>
            <a:pPr algn="just" eaLnBrk="1" hangingPunct="1">
              <a:spcBef>
                <a:spcPct val="0"/>
              </a:spcBef>
              <a:buNone/>
            </a:pPr>
            <a:r>
              <a:rPr lang="vi-VN" altLang="en-US" sz="4000" dirty="0">
                <a:solidFill>
                  <a:srgbClr val="FF0000"/>
                </a:solidFill>
                <a:cs typeface="Arial" panose="020B0604020202020204" pitchFamily="34" charset="0"/>
                <a:sym typeface="Symbol" panose="05050102010706020507" pitchFamily="18" charset="2"/>
              </a:rPr>
              <a:t>Là người tổ chức và là linh hồn của chiến công vĩ đại.</a:t>
            </a:r>
            <a:endParaRPr lang="en-US" altLang="en-US" sz="4000" dirty="0">
              <a:solidFill>
                <a:srgbClr val="FF0000"/>
              </a:solidFill>
              <a:cs typeface="Arial" panose="020B0604020202020204" pitchFamily="34" charset="0"/>
            </a:endParaRPr>
          </a:p>
        </p:txBody>
      </p:sp>
      <p:sp>
        <p:nvSpPr>
          <p:cNvPr id="12" name="Rectangle 11">
            <a:extLst>
              <a:ext uri="{FF2B5EF4-FFF2-40B4-BE49-F238E27FC236}">
                <a16:creationId xmlns:a16="http://schemas.microsoft.com/office/drawing/2014/main" id="{7EC361D4-47C0-467D-B55A-2BE3500F4C6E}"/>
              </a:ext>
            </a:extLst>
          </p:cNvPr>
          <p:cNvSpPr/>
          <p:nvPr/>
        </p:nvSpPr>
        <p:spPr>
          <a:xfrm>
            <a:off x="3048000" y="1079838"/>
            <a:ext cx="10978775" cy="707886"/>
          </a:xfrm>
          <a:prstGeom prst="rect">
            <a:avLst/>
          </a:prstGeom>
        </p:spPr>
        <p:txBody>
          <a:bodyPr wrap="none">
            <a:spAutoFit/>
          </a:bodyPr>
          <a:lstStyle/>
          <a:p>
            <a:pPr marR="107128" algn="just">
              <a:buSzPts val="1400"/>
              <a:tabLst>
                <a:tab pos="302814" algn="l"/>
              </a:tabLst>
            </a:pPr>
            <a:r>
              <a:rPr lang="en-US" sz="4000" b="1" spc="-4" dirty="0">
                <a:latin typeface="Arial" panose="020B0604020202020204" pitchFamily="34" charset="0"/>
                <a:ea typeface="Times New Roman" panose="02020603050405020304" pitchFamily="18" charset="0"/>
                <a:cs typeface="Arial" panose="020B0604020202020204" pitchFamily="34" charset="0"/>
              </a:rPr>
              <a:t>1. </a:t>
            </a:r>
            <a:r>
              <a:rPr lang="en-US" sz="4000" b="1" spc="-4" dirty="0" err="1">
                <a:latin typeface="Arial" panose="020B0604020202020204" pitchFamily="34" charset="0"/>
                <a:ea typeface="Times New Roman" panose="02020603050405020304" pitchFamily="18" charset="0"/>
                <a:cs typeface="Arial" panose="020B0604020202020204" pitchFamily="34" charset="0"/>
              </a:rPr>
              <a:t>Hình</a:t>
            </a:r>
            <a:r>
              <a:rPr lang="en-US" sz="4000" b="1" spc="154" dirty="0">
                <a:latin typeface="Arial" panose="020B0604020202020204" pitchFamily="34" charset="0"/>
                <a:ea typeface="Times New Roman" panose="02020603050405020304" pitchFamily="18" charset="0"/>
                <a:cs typeface="Arial" panose="020B0604020202020204" pitchFamily="34" charset="0"/>
              </a:rPr>
              <a:t> </a:t>
            </a:r>
            <a:r>
              <a:rPr lang="en-US" sz="4000" b="1" spc="-4" dirty="0" err="1">
                <a:latin typeface="Arial" panose="020B0604020202020204" pitchFamily="34" charset="0"/>
                <a:ea typeface="Times New Roman" panose="02020603050405020304" pitchFamily="18" charset="0"/>
                <a:cs typeface="Arial" panose="020B0604020202020204" pitchFamily="34" charset="0"/>
              </a:rPr>
              <a:t>tượng</a:t>
            </a:r>
            <a:r>
              <a:rPr lang="en-US" sz="4000" b="1" spc="157" dirty="0">
                <a:latin typeface="Arial" panose="020B0604020202020204" pitchFamily="34" charset="0"/>
                <a:ea typeface="Times New Roman" panose="02020603050405020304" pitchFamily="18" charset="0"/>
                <a:cs typeface="Arial" panose="020B0604020202020204" pitchFamily="34" charset="0"/>
              </a:rPr>
              <a:t> </a:t>
            </a:r>
            <a:r>
              <a:rPr lang="en-US" sz="4000" b="1" spc="-4" dirty="0" err="1">
                <a:latin typeface="Arial" panose="020B0604020202020204" pitchFamily="34" charset="0"/>
                <a:ea typeface="Times New Roman" panose="02020603050405020304" pitchFamily="18" charset="0"/>
                <a:cs typeface="Arial" panose="020B0604020202020204" pitchFamily="34" charset="0"/>
              </a:rPr>
              <a:t>người</a:t>
            </a:r>
            <a:r>
              <a:rPr lang="en-US" sz="4000" b="1" spc="157" dirty="0">
                <a:latin typeface="Arial" panose="020B0604020202020204" pitchFamily="34" charset="0"/>
                <a:ea typeface="Times New Roman" panose="02020603050405020304" pitchFamily="18" charset="0"/>
                <a:cs typeface="Arial" panose="020B0604020202020204" pitchFamily="34" charset="0"/>
              </a:rPr>
              <a:t> </a:t>
            </a:r>
            <a:r>
              <a:rPr lang="en-US" sz="4000" b="1" spc="-4" dirty="0" err="1">
                <a:latin typeface="Arial" panose="020B0604020202020204" pitchFamily="34" charset="0"/>
                <a:ea typeface="Times New Roman" panose="02020603050405020304" pitchFamily="18" charset="0"/>
                <a:cs typeface="Arial" panose="020B0604020202020204" pitchFamily="34" charset="0"/>
              </a:rPr>
              <a:t>anh</a:t>
            </a:r>
            <a:r>
              <a:rPr lang="en-US" sz="4000" b="1" spc="154" dirty="0">
                <a:latin typeface="Arial" panose="020B0604020202020204" pitchFamily="34" charset="0"/>
                <a:ea typeface="Times New Roman" panose="02020603050405020304" pitchFamily="18" charset="0"/>
                <a:cs typeface="Arial" panose="020B0604020202020204" pitchFamily="34" charset="0"/>
              </a:rPr>
              <a:t> </a:t>
            </a:r>
            <a:r>
              <a:rPr lang="en-US" sz="4000" b="1" spc="-4" dirty="0" err="1">
                <a:latin typeface="Arial" panose="020B0604020202020204" pitchFamily="34" charset="0"/>
                <a:ea typeface="Times New Roman" panose="02020603050405020304" pitchFamily="18" charset="0"/>
                <a:cs typeface="Arial" panose="020B0604020202020204" pitchFamily="34" charset="0"/>
              </a:rPr>
              <a:t>hùng</a:t>
            </a:r>
            <a:r>
              <a:rPr lang="en-US" sz="4000" b="1" spc="97" dirty="0">
                <a:latin typeface="Arial" panose="020B0604020202020204" pitchFamily="34" charset="0"/>
                <a:ea typeface="Times New Roman" panose="02020603050405020304" pitchFamily="18" charset="0"/>
                <a:cs typeface="Arial" panose="020B0604020202020204" pitchFamily="34" charset="0"/>
              </a:rPr>
              <a:t> </a:t>
            </a:r>
            <a:r>
              <a:rPr lang="en-US" sz="4000" b="1" spc="-4" dirty="0" err="1">
                <a:latin typeface="Arial" panose="020B0604020202020204" pitchFamily="34" charset="0"/>
                <a:ea typeface="Times New Roman" panose="02020603050405020304" pitchFamily="18" charset="0"/>
                <a:cs typeface="Arial" panose="020B0604020202020204" pitchFamily="34" charset="0"/>
              </a:rPr>
              <a:t>Nguyễn</a:t>
            </a:r>
            <a:r>
              <a:rPr lang="en-US" sz="4000" b="1" spc="-11" dirty="0">
                <a:latin typeface="Arial" panose="020B0604020202020204" pitchFamily="34" charset="0"/>
                <a:ea typeface="Times New Roman" panose="02020603050405020304" pitchFamily="18" charset="0"/>
                <a:cs typeface="Arial" panose="020B0604020202020204" pitchFamily="34" charset="0"/>
              </a:rPr>
              <a:t> </a:t>
            </a:r>
            <a:r>
              <a:rPr lang="en-US" sz="4000" b="1" spc="-4" dirty="0" err="1">
                <a:latin typeface="Arial" panose="020B0604020202020204" pitchFamily="34" charset="0"/>
                <a:ea typeface="Times New Roman" panose="02020603050405020304" pitchFamily="18" charset="0"/>
                <a:cs typeface="Arial" panose="020B0604020202020204" pitchFamily="34" charset="0"/>
              </a:rPr>
              <a:t>Huệ</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3753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additive="base">
                                        <p:cTn id="4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 calcmode="lin" valueType="num">
                                      <p:cBhvr additive="base">
                                        <p:cTn id="4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7" end="7"/>
                                            </p:txEl>
                                          </p:spTgt>
                                        </p:tgtEl>
                                        <p:attrNameLst>
                                          <p:attrName>style.visibility</p:attrName>
                                        </p:attrNameLst>
                                      </p:cBhvr>
                                      <p:to>
                                        <p:strVal val="visible"/>
                                      </p:to>
                                    </p:set>
                                    <p:anim calcmode="lin" valueType="num">
                                      <p:cBhvr additive="base">
                                        <p:cTn id="5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4DA39D-0D6C-4988-B778-0B5E954A49C5}"/>
              </a:ext>
            </a:extLst>
          </p:cNvPr>
          <p:cNvSpPr txBox="1">
            <a:spLocks/>
          </p:cNvSpPr>
          <p:nvPr/>
        </p:nvSpPr>
        <p:spPr>
          <a:xfrm>
            <a:off x="1072134" y="6748272"/>
            <a:ext cx="16143732" cy="1810512"/>
          </a:xfrm>
          <a:prstGeom prst="rect">
            <a:avLst/>
          </a:prstGeom>
        </p:spPr>
        <p:txBody>
          <a:bodyPr vert="horz" lIns="91440" tIns="45720" rIns="91440" bIns="45720" rtlCol="0" anchor="b">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defRPr/>
            </a:pPr>
            <a:br>
              <a:rPr lang="en-US" sz="7200" b="1" kern="1200" dirty="0">
                <a:solidFill>
                  <a:schemeClr val="tx1"/>
                </a:solidFill>
                <a:latin typeface="Arial" panose="020B0604020202020204" pitchFamily="34" charset="0"/>
                <a:cs typeface="Arial" panose="020B0604020202020204" pitchFamily="34" charset="0"/>
              </a:rPr>
            </a:br>
            <a:r>
              <a:rPr lang="en-US" sz="7200" b="1" kern="1200" dirty="0">
                <a:solidFill>
                  <a:schemeClr val="tx1"/>
                </a:solidFill>
                <a:latin typeface="Arial" panose="020B0604020202020204" pitchFamily="34" charset="0"/>
                <a:cs typeface="Arial" panose="020B0604020202020204" pitchFamily="34" charset="0"/>
              </a:rPr>
              <a:t>LỄ HỘI </a:t>
            </a:r>
            <a:r>
              <a:rPr lang="vi-VN" sz="7200" b="1" kern="1200" dirty="0">
                <a:solidFill>
                  <a:schemeClr val="tx1"/>
                </a:solidFill>
                <a:latin typeface="Arial" panose="020B0604020202020204" pitchFamily="34" charset="0"/>
                <a:cs typeface="Arial" panose="020B0604020202020204" pitchFamily="34" charset="0"/>
              </a:rPr>
              <a:t>GÒ </a:t>
            </a:r>
            <a:r>
              <a:rPr lang="en-US" sz="7200" b="1" kern="1200" dirty="0">
                <a:solidFill>
                  <a:schemeClr val="tx1"/>
                </a:solidFill>
                <a:latin typeface="Arial" panose="020B0604020202020204" pitchFamily="34" charset="0"/>
                <a:cs typeface="Arial" panose="020B0604020202020204" pitchFamily="34" charset="0"/>
              </a:rPr>
              <a:t>ĐỐNG ĐA</a:t>
            </a:r>
          </a:p>
        </p:txBody>
      </p:sp>
      <p:pic>
        <p:nvPicPr>
          <p:cNvPr id="2" name="Content Placeholder 6" descr="https://encrypted-tbn0.gstatic.com/images?q=tbn:ANd9GcToTHmpdWZpVHJdlRgqDwyFoTRpdCGaFIqV7LX8xeVo93sLUQf_3Q">
            <a:extLst>
              <a:ext uri="{FF2B5EF4-FFF2-40B4-BE49-F238E27FC236}">
                <a16:creationId xmlns:a16="http://schemas.microsoft.com/office/drawing/2014/main" id="{99AC9E80-8135-46CF-9C2C-E3D4D8053E2C}"/>
              </a:ext>
            </a:extLst>
          </p:cNvPr>
          <p:cNvPicPr>
            <a:picLocks/>
          </p:cNvPicPr>
          <p:nvPr/>
        </p:nvPicPr>
        <p:blipFill rotWithShape="1">
          <a:blip r:embed="rId2">
            <a:extLst>
              <a:ext uri="{28A0092B-C50C-407E-A947-70E740481C1C}">
                <a14:useLocalDpi xmlns:a14="http://schemas.microsoft.com/office/drawing/2010/main" val="0"/>
              </a:ext>
            </a:extLst>
          </a:blip>
          <a:srcRect l="4744" r="5329" b="-1"/>
          <a:stretch/>
        </p:blipFill>
        <p:spPr>
          <a:xfrm>
            <a:off x="914400" y="481123"/>
            <a:ext cx="7818120" cy="5785422"/>
          </a:xfrm>
          <a:prstGeom prst="rect">
            <a:avLst/>
          </a:prstGeom>
        </p:spPr>
      </p:pic>
      <p:cxnSp>
        <p:nvCxnSpPr>
          <p:cNvPr id="13" name="Straight Connector 8">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0" y="1877767"/>
            <a:ext cx="0" cy="318135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 name="Content Placeholder 7" descr="http://mytour.vn/upload_images/Image/Viet%20Nam/Ha%20Noi/Le%20hoi%20Go%20Dong%20Da/syd1366253565.jpg">
            <a:extLst>
              <a:ext uri="{FF2B5EF4-FFF2-40B4-BE49-F238E27FC236}">
                <a16:creationId xmlns:a16="http://schemas.microsoft.com/office/drawing/2014/main" id="{6340A7B1-241C-4F1B-99D2-5B789156596D}"/>
              </a:ext>
            </a:extLst>
          </p:cNvPr>
          <p:cNvPicPr>
            <a:picLocks/>
          </p:cNvPicPr>
          <p:nvPr/>
        </p:nvPicPr>
        <p:blipFill rotWithShape="1">
          <a:blip r:embed="rId3">
            <a:extLst>
              <a:ext uri="{28A0092B-C50C-407E-A947-70E740481C1C}">
                <a14:useLocalDpi xmlns:a14="http://schemas.microsoft.com/office/drawing/2010/main" val="0"/>
              </a:ext>
            </a:extLst>
          </a:blip>
          <a:srcRect l="2263" r="7886" b="-1"/>
          <a:stretch/>
        </p:blipFill>
        <p:spPr>
          <a:xfrm>
            <a:off x="9555480" y="480163"/>
            <a:ext cx="7818120" cy="5786352"/>
          </a:xfrm>
          <a:prstGeom prst="rect">
            <a:avLst/>
          </a:prstGeom>
        </p:spPr>
      </p:pic>
    </p:spTree>
    <p:extLst>
      <p:ext uri="{BB962C8B-B14F-4D97-AF65-F5344CB8AC3E}">
        <p14:creationId xmlns:p14="http://schemas.microsoft.com/office/powerpoint/2010/main" val="16924778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811" y="1291719"/>
            <a:ext cx="15912310" cy="1753685"/>
          </a:xfrm>
          <a:prstGeom prst="rect">
            <a:avLst/>
          </a:prstGeom>
        </p:spPr>
        <p:txBody>
          <a:bodyPr wrap="square">
            <a:spAutoFit/>
          </a:bodyPr>
          <a:lstStyle/>
          <a:p>
            <a:pPr algn="ctr">
              <a:spcAft>
                <a:spcPts val="900"/>
              </a:spcAft>
            </a:pP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Câu</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2: Ai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là</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người</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cầu</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cứu</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viện</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trợ</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từ</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quân</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Thanh,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là</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kẻ</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cõng</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rắn</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cắn</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gà</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nhà</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a:t>
            </a:r>
            <a:endParaRPr lang="en-US" sz="4798" b="1" kern="100" dirty="0">
              <a:solidFill>
                <a:prstClr val="black"/>
              </a:solidFill>
              <a:latin typeface="Arial" panose="020B0604020202020204" pitchFamily="34" charset="0"/>
              <a:ea typeface="SimSun" panose="02010600030101010101" pitchFamily="2" charset="-122"/>
              <a:cs typeface="Arial" panose="020B0604020202020204" pitchFamily="34" charset="0"/>
            </a:endParaRPr>
          </a:p>
        </p:txBody>
      </p:sp>
      <p:pic>
        <p:nvPicPr>
          <p:cNvPr id="3074" name="Picture 2" descr="Kết quả hình ảnh cho lê chiêu th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830901"/>
            <a:ext cx="7383420" cy="41531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Rounded Corners 4">
            <a:extLst>
              <a:ext uri="{FF2B5EF4-FFF2-40B4-BE49-F238E27FC236}">
                <a16:creationId xmlns:a16="http://schemas.microsoft.com/office/drawing/2014/main" id="{410C397C-3E90-44DA-BE6D-34B4A4B13D19}"/>
              </a:ext>
            </a:extLst>
          </p:cNvPr>
          <p:cNvSpPr/>
          <p:nvPr/>
        </p:nvSpPr>
        <p:spPr>
          <a:xfrm>
            <a:off x="0" y="9029700"/>
            <a:ext cx="18288000" cy="1257300"/>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D62744C0-601F-4E54-BBD6-88A74E8E5641}"/>
              </a:ext>
            </a:extLst>
          </p:cNvPr>
          <p:cNvSpPr/>
          <p:nvPr/>
        </p:nvSpPr>
        <p:spPr>
          <a:xfrm>
            <a:off x="762000" y="5905500"/>
            <a:ext cx="3276600" cy="13360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67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down)">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183326" y="207454"/>
            <a:ext cx="17873089" cy="9872089"/>
          </a:xfrm>
          <a:prstGeom prst="rect">
            <a:avLst/>
          </a:prstGeom>
          <a:solidFill>
            <a:srgbClr val="FDFEE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8"/>
          <p:cNvSpPr txBox="1"/>
          <p:nvPr/>
        </p:nvSpPr>
        <p:spPr>
          <a:xfrm>
            <a:off x="1071909" y="1787724"/>
            <a:ext cx="8321255" cy="46166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43270E"/>
              </a:solidFill>
              <a:effectLst/>
              <a:uLnTx/>
              <a:uFillTx/>
              <a:latin typeface="Old Standard Italics"/>
              <a:ea typeface="+mn-ea"/>
              <a:cs typeface="+mn-cs"/>
            </a:endParaRPr>
          </a:p>
        </p:txBody>
      </p:sp>
      <p:sp>
        <p:nvSpPr>
          <p:cNvPr id="6" name="Rectangle 4">
            <a:extLst>
              <a:ext uri="{FF2B5EF4-FFF2-40B4-BE49-F238E27FC236}">
                <a16:creationId xmlns:a16="http://schemas.microsoft.com/office/drawing/2014/main" id="{B72CF003-40A7-421F-8AA4-3BCCB79D93DB}"/>
              </a:ext>
            </a:extLst>
          </p:cNvPr>
          <p:cNvSpPr>
            <a:spLocks noChangeArrowheads="1"/>
          </p:cNvSpPr>
          <p:nvPr/>
        </p:nvSpPr>
        <p:spPr bwMode="auto">
          <a:xfrm>
            <a:off x="256985" y="384091"/>
            <a:ext cx="11300179" cy="1569660"/>
          </a:xfrm>
          <a:prstGeom prst="rect">
            <a:avLst/>
          </a:prstGeom>
          <a:noFill/>
          <a:ln w="9525">
            <a:noFill/>
            <a:miter lim="800000"/>
            <a:headEnd/>
            <a:tailEnd/>
          </a:ln>
        </p:spPr>
        <p:txBody>
          <a:bodyPr wrap="square" anchor="ctr">
            <a:spAutoFit/>
          </a:bodyPr>
          <a:lstStyle/>
          <a:p>
            <a:pPr eaLnBrk="1" hangingPunct="1">
              <a:defRPr/>
            </a:pPr>
            <a:r>
              <a:rPr lang="vi-VN" sz="3200" b="1" dirty="0">
                <a:solidFill>
                  <a:srgbClr val="0000FF"/>
                </a:solidFill>
                <a:latin typeface="Arial" panose="020B0604020202020204" pitchFamily="34" charset="0"/>
                <a:cs typeface="Arial" panose="020B0604020202020204" pitchFamily="34" charset="0"/>
              </a:rPr>
              <a:t>2. </a:t>
            </a:r>
            <a:r>
              <a:rPr lang="en-US" sz="3200" b="1" dirty="0" err="1">
                <a:solidFill>
                  <a:srgbClr val="0000FF"/>
                </a:solidFill>
                <a:latin typeface="Arial" panose="020B0604020202020204" pitchFamily="34" charset="0"/>
                <a:cs typeface="Arial" panose="020B0604020202020204" pitchFamily="34" charset="0"/>
              </a:rPr>
              <a:t>Số</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phận</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thảm</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bại</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của</a:t>
            </a:r>
            <a:r>
              <a:rPr lang="vi-VN" sz="3200" b="1" dirty="0">
                <a:solidFill>
                  <a:srgbClr val="0000FF"/>
                </a:solidFill>
                <a:latin typeface="Arial" panose="020B0604020202020204" pitchFamily="34" charset="0"/>
                <a:cs typeface="Arial" panose="020B0604020202020204" pitchFamily="34" charset="0"/>
              </a:rPr>
              <a:t> bọn cướp nước và</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lũ</a:t>
            </a:r>
            <a:r>
              <a:rPr lang="vi-VN" sz="3200" b="1" dirty="0">
                <a:solidFill>
                  <a:srgbClr val="0000FF"/>
                </a:solidFill>
                <a:latin typeface="Arial" panose="020B0604020202020204" pitchFamily="34" charset="0"/>
                <a:cs typeface="Arial" panose="020B0604020202020204" pitchFamily="34" charset="0"/>
              </a:rPr>
              <a:t> bán nước.</a:t>
            </a:r>
          </a:p>
          <a:p>
            <a:pPr eaLnBrk="1" hangingPunct="1">
              <a:defRPr/>
            </a:pPr>
            <a:endParaRPr lang="vi-VN" sz="3200" b="1" dirty="0">
              <a:solidFill>
                <a:srgbClr val="0000FF"/>
              </a:solidFill>
              <a:latin typeface="Arial" panose="020B0604020202020204" pitchFamily="34" charset="0"/>
              <a:cs typeface="Arial" panose="020B0604020202020204" pitchFamily="34" charset="0"/>
            </a:endParaRPr>
          </a:p>
          <a:p>
            <a:pPr marL="457200" indent="-457200" eaLnBrk="1" hangingPunct="1">
              <a:buFontTx/>
              <a:buAutoNum type="alphaLcPeriod"/>
              <a:defRPr/>
            </a:pPr>
            <a:r>
              <a:rPr lang="vi-VN" sz="3200" b="1" i="1" dirty="0">
                <a:latin typeface="Arial" panose="020B0604020202020204" pitchFamily="34" charset="0"/>
                <a:cs typeface="Arial" panose="020B0604020202020204" pitchFamily="34" charset="0"/>
              </a:rPr>
              <a:t>Hình ảnh bọn cướp nước:</a:t>
            </a:r>
            <a:endParaRPr lang="fr-FR" sz="3200" dirty="0">
              <a:solidFill>
                <a:srgbClr val="006600"/>
              </a:solidFill>
              <a:latin typeface="Arial" panose="020B0604020202020204" pitchFamily="34" charset="0"/>
              <a:cs typeface="Arial" panose="020B0604020202020204" pitchFamily="34" charset="0"/>
              <a:sym typeface="Symbol" pitchFamily="18" charset="2"/>
            </a:endParaRPr>
          </a:p>
        </p:txBody>
      </p:sp>
      <p:sp>
        <p:nvSpPr>
          <p:cNvPr id="7" name="Content Placeholder 3">
            <a:extLst>
              <a:ext uri="{FF2B5EF4-FFF2-40B4-BE49-F238E27FC236}">
                <a16:creationId xmlns:a16="http://schemas.microsoft.com/office/drawing/2014/main" id="{E8F9DD46-8474-4884-870E-038C385465BF}"/>
              </a:ext>
            </a:extLst>
          </p:cNvPr>
          <p:cNvSpPr txBox="1">
            <a:spLocks/>
          </p:cNvSpPr>
          <p:nvPr/>
        </p:nvSpPr>
        <p:spPr>
          <a:xfrm>
            <a:off x="660563" y="2875658"/>
            <a:ext cx="10896601" cy="594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vi-VN" altLang="en-US" u="sng" dirty="0">
                <a:solidFill>
                  <a:srgbClr val="FF0000"/>
                </a:solidFill>
                <a:latin typeface="Arial" panose="020B0604020202020204" pitchFamily="34" charset="0"/>
                <a:cs typeface="Arial" panose="020B0604020202020204" pitchFamily="34" charset="0"/>
              </a:rPr>
              <a:t>* </a:t>
            </a:r>
            <a:r>
              <a:rPr lang="en-US" altLang="en-US" u="sng" dirty="0">
                <a:solidFill>
                  <a:srgbClr val="FF0000"/>
                </a:solidFill>
                <a:latin typeface="Arial" panose="020B0604020202020204" pitchFamily="34" charset="0"/>
                <a:cs typeface="Arial" panose="020B0604020202020204" pitchFamily="34" charset="0"/>
              </a:rPr>
              <a:t>Khi </a:t>
            </a:r>
            <a:r>
              <a:rPr lang="en-US" altLang="en-US" u="sng" dirty="0" err="1">
                <a:solidFill>
                  <a:srgbClr val="FF0000"/>
                </a:solidFill>
                <a:latin typeface="Arial" panose="020B0604020202020204" pitchFamily="34" charset="0"/>
                <a:cs typeface="Arial" panose="020B0604020202020204" pitchFamily="34" charset="0"/>
              </a:rPr>
              <a:t>tiến</a:t>
            </a:r>
            <a:r>
              <a:rPr lang="en-US" altLang="en-US" u="sng" dirty="0">
                <a:solidFill>
                  <a:srgbClr val="FF0000"/>
                </a:solidFill>
                <a:latin typeface="Arial" panose="020B0604020202020204" pitchFamily="34" charset="0"/>
                <a:cs typeface="Arial" panose="020B0604020202020204" pitchFamily="34" charset="0"/>
              </a:rPr>
              <a:t> </a:t>
            </a:r>
            <a:r>
              <a:rPr lang="en-US" altLang="en-US" u="sng" dirty="0" err="1">
                <a:solidFill>
                  <a:srgbClr val="FF0000"/>
                </a:solidFill>
                <a:latin typeface="Arial" panose="020B0604020202020204" pitchFamily="34" charset="0"/>
                <a:cs typeface="Arial" panose="020B0604020202020204" pitchFamily="34" charset="0"/>
              </a:rPr>
              <a:t>vào</a:t>
            </a:r>
            <a:r>
              <a:rPr lang="en-US" altLang="en-US" u="sng" dirty="0">
                <a:solidFill>
                  <a:srgbClr val="FF0000"/>
                </a:solidFill>
                <a:latin typeface="Arial" panose="020B0604020202020204" pitchFamily="34" charset="0"/>
                <a:cs typeface="Arial" panose="020B0604020202020204" pitchFamily="34" charset="0"/>
              </a:rPr>
              <a:t> </a:t>
            </a:r>
            <a:r>
              <a:rPr lang="en-US" altLang="en-US" u="sng" dirty="0" err="1">
                <a:solidFill>
                  <a:srgbClr val="FF0000"/>
                </a:solidFill>
                <a:latin typeface="Arial" panose="020B0604020202020204" pitchFamily="34" charset="0"/>
                <a:cs typeface="Arial" panose="020B0604020202020204" pitchFamily="34" charset="0"/>
              </a:rPr>
              <a:t>nước</a:t>
            </a:r>
            <a:r>
              <a:rPr lang="en-US" altLang="en-US" u="sng" dirty="0">
                <a:solidFill>
                  <a:srgbClr val="FF0000"/>
                </a:solidFill>
                <a:latin typeface="Arial" panose="020B0604020202020204" pitchFamily="34" charset="0"/>
                <a:cs typeface="Arial" panose="020B0604020202020204" pitchFamily="34" charset="0"/>
              </a:rPr>
              <a:t> ta</a:t>
            </a:r>
            <a:r>
              <a:rPr lang="en-US" altLang="en-US" dirty="0">
                <a:latin typeface="Arial" panose="020B0604020202020204" pitchFamily="34" charset="0"/>
                <a:cs typeface="Arial" panose="020B0604020202020204" pitchFamily="34" charset="0"/>
              </a:rPr>
              <a:t>:</a:t>
            </a:r>
          </a:p>
          <a:p>
            <a:pPr>
              <a:buFontTx/>
              <a:buNone/>
            </a:pP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Vào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Thăng</a:t>
            </a:r>
            <a:r>
              <a:rPr lang="en-US" altLang="en-US" dirty="0">
                <a:latin typeface="Arial" panose="020B0604020202020204" pitchFamily="34" charset="0"/>
                <a:cs typeface="Arial" panose="020B0604020202020204" pitchFamily="34" charset="0"/>
              </a:rPr>
              <a:t> Long </a:t>
            </a:r>
            <a:r>
              <a:rPr lang="en-US" altLang="en-US" dirty="0" err="1">
                <a:latin typeface="Arial" panose="020B0604020202020204" pitchFamily="34" charset="0"/>
                <a:cs typeface="Arial" panose="020B0604020202020204" pitchFamily="34" charset="0"/>
              </a:rPr>
              <a:t>như</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vào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chỗ</a:t>
            </a:r>
            <a:r>
              <a:rPr lang="en-US" altLang="en-US" dirty="0">
                <a:latin typeface="Arial" panose="020B0604020202020204" pitchFamily="34" charset="0"/>
                <a:cs typeface="Arial" panose="020B0604020202020204" pitchFamily="34" charset="0"/>
              </a:rPr>
              <a:t> </a:t>
            </a:r>
            <a:r>
              <a:rPr lang="vi-VN"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người</a:t>
            </a:r>
            <a:r>
              <a:rPr lang="en-US" altLang="en-US" dirty="0">
                <a:latin typeface="Arial" panose="020B0604020202020204" pitchFamily="34" charset="0"/>
                <a:cs typeface="Arial" panose="020B0604020202020204" pitchFamily="34" charset="0"/>
              </a:rPr>
              <a:t>.</a:t>
            </a:r>
          </a:p>
          <a:p>
            <a:pPr>
              <a:buFontTx/>
              <a:buNone/>
            </a:pP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Quân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lính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sức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cướp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bóc</a:t>
            </a:r>
            <a:r>
              <a:rPr lang="en-US" altLang="en-US" dirty="0">
                <a:latin typeface="Arial" panose="020B0604020202020204" pitchFamily="34" charset="0"/>
                <a:cs typeface="Arial" panose="020B0604020202020204" pitchFamily="34" charset="0"/>
              </a:rPr>
              <a:t>, </a:t>
            </a:r>
            <a:r>
              <a:rPr lang="vi-VN"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ức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hiếp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dân</a:t>
            </a:r>
            <a:r>
              <a:rPr lang="en-US" altLang="en-US" dirty="0">
                <a:latin typeface="Arial" panose="020B0604020202020204" pitchFamily="34" charset="0"/>
                <a:cs typeface="Arial" panose="020B0604020202020204" pitchFamily="34" charset="0"/>
              </a:rPr>
              <a:t> ta.</a:t>
            </a:r>
          </a:p>
          <a:p>
            <a:pPr>
              <a:buFontTx/>
              <a:buNone/>
            </a:pPr>
            <a:r>
              <a:rPr lang="vi-VN" altLang="en-US" u="sng" dirty="0">
                <a:solidFill>
                  <a:srgbClr val="FF0000"/>
                </a:solidFill>
                <a:latin typeface="Arial" panose="020B0604020202020204" pitchFamily="34" charset="0"/>
                <a:cs typeface="Arial" panose="020B0604020202020204" pitchFamily="34" charset="0"/>
              </a:rPr>
              <a:t>* </a:t>
            </a:r>
            <a:r>
              <a:rPr lang="en-US" altLang="en-US" u="sng" dirty="0">
                <a:solidFill>
                  <a:srgbClr val="FF0000"/>
                </a:solidFill>
                <a:latin typeface="Arial" panose="020B0604020202020204" pitchFamily="34" charset="0"/>
                <a:cs typeface="Arial" panose="020B0604020202020204" pitchFamily="34" charset="0"/>
              </a:rPr>
              <a:t>Khi </a:t>
            </a:r>
            <a:r>
              <a:rPr lang="en-US" altLang="en-US" u="sng" dirty="0" err="1">
                <a:solidFill>
                  <a:srgbClr val="FF0000"/>
                </a:solidFill>
                <a:latin typeface="Arial" panose="020B0604020202020204" pitchFamily="34" charset="0"/>
                <a:cs typeface="Arial" panose="020B0604020202020204" pitchFamily="34" charset="0"/>
              </a:rPr>
              <a:t>quân</a:t>
            </a:r>
            <a:r>
              <a:rPr lang="en-US" altLang="en-US" u="sng" dirty="0">
                <a:solidFill>
                  <a:srgbClr val="FF0000"/>
                </a:solidFill>
                <a:latin typeface="Arial" panose="020B0604020202020204" pitchFamily="34" charset="0"/>
                <a:cs typeface="Arial" panose="020B0604020202020204" pitchFamily="34" charset="0"/>
              </a:rPr>
              <a:t> </a:t>
            </a:r>
            <a:r>
              <a:rPr lang="en-US" altLang="en-US" u="sng" dirty="0" err="1">
                <a:solidFill>
                  <a:srgbClr val="FF0000"/>
                </a:solidFill>
                <a:latin typeface="Arial" panose="020B0604020202020204" pitchFamily="34" charset="0"/>
                <a:cs typeface="Arial" panose="020B0604020202020204" pitchFamily="34" charset="0"/>
              </a:rPr>
              <a:t>Tây</a:t>
            </a:r>
            <a:r>
              <a:rPr lang="en-US" altLang="en-US" u="sng" dirty="0">
                <a:solidFill>
                  <a:srgbClr val="FF0000"/>
                </a:solidFill>
                <a:latin typeface="Arial" panose="020B0604020202020204" pitchFamily="34" charset="0"/>
                <a:cs typeface="Arial" panose="020B0604020202020204" pitchFamily="34" charset="0"/>
              </a:rPr>
              <a:t> </a:t>
            </a:r>
            <a:r>
              <a:rPr lang="en-US" altLang="en-US" u="sng" dirty="0" err="1">
                <a:solidFill>
                  <a:srgbClr val="FF0000"/>
                </a:solidFill>
                <a:latin typeface="Arial" panose="020B0604020202020204" pitchFamily="34" charset="0"/>
                <a:cs typeface="Arial" panose="020B0604020202020204" pitchFamily="34" charset="0"/>
              </a:rPr>
              <a:t>Sơn</a:t>
            </a:r>
            <a:r>
              <a:rPr lang="en-US" altLang="en-US" u="sng" dirty="0">
                <a:solidFill>
                  <a:srgbClr val="FF0000"/>
                </a:solidFill>
                <a:latin typeface="Arial" panose="020B0604020202020204" pitchFamily="34" charset="0"/>
                <a:cs typeface="Arial" panose="020B0604020202020204" pitchFamily="34" charset="0"/>
              </a:rPr>
              <a:t> </a:t>
            </a:r>
            <a:r>
              <a:rPr lang="en-US" altLang="en-US" u="sng" dirty="0" err="1">
                <a:solidFill>
                  <a:srgbClr val="FF0000"/>
                </a:solidFill>
                <a:latin typeface="Arial" panose="020B0604020202020204" pitchFamily="34" charset="0"/>
                <a:cs typeface="Arial" panose="020B0604020202020204" pitchFamily="34" charset="0"/>
              </a:rPr>
              <a:t>đánh</a:t>
            </a:r>
            <a:r>
              <a:rPr lang="en-US" altLang="en-US" u="sng"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t>
            </a:r>
          </a:p>
          <a:p>
            <a:pPr>
              <a:buFontTx/>
              <a:buNone/>
            </a:pPr>
            <a:r>
              <a:rPr lang="vi-VN" altLang="en-US" dirty="0">
                <a:latin typeface="Arial" panose="020B0604020202020204" pitchFamily="34" charset="0"/>
                <a:cs typeface="Arial" panose="020B0604020202020204" pitchFamily="34" charset="0"/>
              </a:rPr>
              <a:t>- R</a:t>
            </a:r>
            <a:r>
              <a:rPr lang="en-US" altLang="en-US" dirty="0" err="1">
                <a:latin typeface="Arial" panose="020B0604020202020204" pitchFamily="34" charset="0"/>
                <a:cs typeface="Arial" panose="020B0604020202020204" pitchFamily="34" charset="0"/>
              </a:rPr>
              <a:t>ụng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rời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hãi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hàng</a:t>
            </a:r>
            <a:r>
              <a:rPr lang="en-US" altLang="en-US" dirty="0">
                <a:latin typeface="Arial" panose="020B0604020202020204" pitchFamily="34" charset="0"/>
                <a:cs typeface="Arial" panose="020B0604020202020204" pitchFamily="34" charset="0"/>
              </a:rPr>
              <a:t>.</a:t>
            </a:r>
          </a:p>
          <a:p>
            <a:pPr>
              <a:buFontTx/>
              <a:buNone/>
            </a:pPr>
            <a:r>
              <a:rPr lang="en-US" altLang="en-US" dirty="0">
                <a:latin typeface="Arial" panose="020B0604020202020204" pitchFamily="34" charset="0"/>
                <a:cs typeface="Arial" panose="020B0604020202020204" pitchFamily="34" charset="0"/>
              </a:rPr>
              <a:t>-</a:t>
            </a:r>
            <a:r>
              <a:rPr lang="vi-VN" altLang="en-US" dirty="0">
                <a:latin typeface="Arial" panose="020B0604020202020204" pitchFamily="34" charset="0"/>
                <a:cs typeface="Arial" panose="020B0604020202020204" pitchFamily="34" charset="0"/>
              </a:rPr>
              <a:t> B</a:t>
            </a:r>
            <a:r>
              <a:rPr lang="en-US" altLang="en-US" dirty="0">
                <a:latin typeface="Arial" panose="020B0604020202020204" pitchFamily="34" charset="0"/>
                <a:cs typeface="Arial" panose="020B0604020202020204" pitchFamily="34" charset="0"/>
              </a:rPr>
              <a:t>ỏ </a:t>
            </a:r>
            <a:r>
              <a:rPr lang="en-US" altLang="en-US" dirty="0" err="1">
                <a:latin typeface="Arial" panose="020B0604020202020204" pitchFamily="34" charset="0"/>
                <a:cs typeface="Arial" panose="020B0604020202020204" pitchFamily="34" charset="0"/>
              </a:rPr>
              <a:t>chạy</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tán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loạn</a:t>
            </a:r>
            <a:r>
              <a:rPr lang="en-US" altLang="en-US" dirty="0">
                <a:latin typeface="Arial" panose="020B0604020202020204" pitchFamily="34" charset="0"/>
                <a:cs typeface="Arial" panose="020B0604020202020204" pitchFamily="34" charset="0"/>
              </a:rPr>
              <a:t>.</a:t>
            </a:r>
          </a:p>
          <a:p>
            <a:pPr>
              <a:buFontTx/>
              <a:buNone/>
            </a:pPr>
            <a:r>
              <a:rPr lang="en-US" altLang="en-US" dirty="0">
                <a:latin typeface="Arial" panose="020B0604020202020204" pitchFamily="34" charset="0"/>
                <a:cs typeface="Arial" panose="020B0604020202020204" pitchFamily="34" charset="0"/>
              </a:rPr>
              <a:t>-</a:t>
            </a:r>
            <a:r>
              <a:rPr lang="vi-VN"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Sầm</a:t>
            </a:r>
            <a:r>
              <a:rPr lang="en-US" altLang="en-US" dirty="0">
                <a:latin typeface="Arial" panose="020B0604020202020204" pitchFamily="34" charset="0"/>
                <a:cs typeface="Arial" panose="020B0604020202020204" pitchFamily="34" charset="0"/>
              </a:rPr>
              <a:t> Nghi </a:t>
            </a:r>
            <a:r>
              <a:rPr lang="en-US" altLang="en-US" dirty="0" err="1">
                <a:latin typeface="Arial" panose="020B0604020202020204" pitchFamily="34" charset="0"/>
                <a:cs typeface="Arial" panose="020B0604020202020204" pitchFamily="34" charset="0"/>
              </a:rPr>
              <a:t>Đống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thắt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cổ</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chết</a:t>
            </a:r>
            <a:r>
              <a:rPr lang="en-US" altLang="en-US" dirty="0">
                <a:latin typeface="Arial" panose="020B0604020202020204" pitchFamily="34" charset="0"/>
                <a:cs typeface="Arial" panose="020B0604020202020204" pitchFamily="34" charset="0"/>
              </a:rPr>
              <a:t>.</a:t>
            </a:r>
          </a:p>
          <a:p>
            <a:pPr>
              <a:buFontTx/>
              <a:buChar char="-"/>
            </a:pPr>
            <a:r>
              <a:rPr lang="en-US" altLang="en-US" dirty="0" err="1">
                <a:latin typeface="Arial" panose="020B0604020202020204" pitchFamily="34" charset="0"/>
                <a:cs typeface="Arial" panose="020B0604020202020204" pitchFamily="34" charset="0"/>
              </a:rPr>
              <a:t>Tôn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Sĩ</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Nghị</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kịp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mặc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giáp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cưỡi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ngựa</a:t>
            </a:r>
            <a:r>
              <a:rPr lang="en-US" altLang="en-US" dirty="0">
                <a:latin typeface="Arial" panose="020B0604020202020204" pitchFamily="34" charset="0"/>
                <a:cs typeface="Arial" panose="020B0604020202020204" pitchFamily="34" charset="0"/>
              </a:rPr>
              <a:t> </a:t>
            </a:r>
            <a:endParaRPr lang="vi-VN" altLang="en-US" dirty="0">
              <a:latin typeface="Arial" panose="020B0604020202020204" pitchFamily="34" charset="0"/>
              <a:cs typeface="Arial" panose="020B0604020202020204" pitchFamily="34" charset="0"/>
            </a:endParaRPr>
          </a:p>
          <a:p>
            <a:pPr marL="0" indent="0">
              <a:buNone/>
            </a:pPr>
            <a:r>
              <a:rPr lang="en-US" altLang="en-US" dirty="0" err="1">
                <a:latin typeface="Arial" panose="020B0604020202020204" pitchFamily="34" charset="0"/>
                <a:cs typeface="Arial" panose="020B0604020202020204" pitchFamily="34" charset="0"/>
              </a:rPr>
              <a:t>không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yên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cương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chạy</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trốn</a:t>
            </a:r>
            <a:r>
              <a:rPr lang="en-US" altLang="en-US" dirty="0">
                <a:latin typeface="Arial" panose="020B0604020202020204" pitchFamily="34" charset="0"/>
                <a:cs typeface="Arial" panose="020B0604020202020204" pitchFamily="34" charset="0"/>
              </a:rPr>
              <a:t>.</a:t>
            </a:r>
          </a:p>
          <a:p>
            <a:pPr>
              <a:buFontTx/>
              <a:buNone/>
            </a:pPr>
            <a:r>
              <a:rPr lang="en-US" altLang="en-US" b="1" dirty="0">
                <a:solidFill>
                  <a:srgbClr val="0000FF"/>
                </a:solidFill>
                <a:latin typeface="Arial" panose="020B0604020202020204" pitchFamily="34" charset="0"/>
                <a:cs typeface="Arial" panose="020B0604020202020204" pitchFamily="34" charset="0"/>
              </a:rPr>
              <a:t>=&gt; </a:t>
            </a:r>
            <a:r>
              <a:rPr lang="en-US" altLang="en-US" b="1" dirty="0" err="1">
                <a:solidFill>
                  <a:srgbClr val="0000FF"/>
                </a:solidFill>
                <a:latin typeface="Arial" panose="020B0604020202020204" pitchFamily="34" charset="0"/>
                <a:cs typeface="Arial" panose="020B0604020202020204" pitchFamily="34" charset="0"/>
              </a:rPr>
              <a:t>Thất</a:t>
            </a:r>
            <a:r>
              <a:rPr lang="en-US" altLang="en-US" b="1" dirty="0">
                <a:solidFill>
                  <a:srgbClr val="0000FF"/>
                </a:solidFill>
                <a:latin typeface="Arial" panose="020B0604020202020204" pitchFamily="34" charset="0"/>
                <a:cs typeface="Arial" panose="020B0604020202020204" pitchFamily="34" charset="0"/>
              </a:rPr>
              <a:t> </a:t>
            </a:r>
            <a:r>
              <a:rPr lang="en-US" altLang="en-US" b="1" dirty="0" err="1">
                <a:solidFill>
                  <a:srgbClr val="0000FF"/>
                </a:solidFill>
                <a:latin typeface="Arial" panose="020B0604020202020204" pitchFamily="34" charset="0"/>
                <a:cs typeface="Arial" panose="020B0604020202020204" pitchFamily="34" charset="0"/>
              </a:rPr>
              <a:t>bại</a:t>
            </a:r>
            <a:r>
              <a:rPr lang="en-US" altLang="en-US" b="1" dirty="0">
                <a:solidFill>
                  <a:srgbClr val="0000FF"/>
                </a:solidFill>
                <a:latin typeface="Arial" panose="020B0604020202020204" pitchFamily="34" charset="0"/>
                <a:cs typeface="Arial" panose="020B0604020202020204" pitchFamily="34" charset="0"/>
              </a:rPr>
              <a:t> </a:t>
            </a:r>
            <a:r>
              <a:rPr lang="en-US" altLang="en-US" b="1" dirty="0" err="1">
                <a:solidFill>
                  <a:srgbClr val="0000FF"/>
                </a:solidFill>
                <a:latin typeface="Arial" panose="020B0604020202020204" pitchFamily="34" charset="0"/>
                <a:cs typeface="Arial" panose="020B0604020202020204" pitchFamily="34" charset="0"/>
              </a:rPr>
              <a:t>thảm</a:t>
            </a:r>
            <a:r>
              <a:rPr lang="en-US" altLang="en-US" b="1" dirty="0">
                <a:solidFill>
                  <a:srgbClr val="0000FF"/>
                </a:solidFill>
                <a:latin typeface="Arial" panose="020B0604020202020204" pitchFamily="34" charset="0"/>
                <a:cs typeface="Arial" panose="020B0604020202020204" pitchFamily="34" charset="0"/>
              </a:rPr>
              <a:t> </a:t>
            </a:r>
            <a:r>
              <a:rPr lang="en-US" altLang="en-US" b="1" dirty="0" err="1">
                <a:solidFill>
                  <a:srgbClr val="0000FF"/>
                </a:solidFill>
                <a:latin typeface="Arial" panose="020B0604020202020204" pitchFamily="34" charset="0"/>
                <a:cs typeface="Arial" panose="020B0604020202020204" pitchFamily="34" charset="0"/>
              </a:rPr>
              <a:t>hại</a:t>
            </a:r>
            <a:endParaRPr lang="en-US" altLang="en-US" b="1" dirty="0">
              <a:solidFill>
                <a:srgbClr val="0000FF"/>
              </a:solidFill>
              <a:latin typeface="Arial" panose="020B0604020202020204" pitchFamily="34" charset="0"/>
              <a:cs typeface="Arial" panose="020B0604020202020204" pitchFamily="34" charset="0"/>
            </a:endParaRPr>
          </a:p>
          <a:p>
            <a:pPr>
              <a:buFontTx/>
              <a:buNone/>
            </a:pPr>
            <a:endParaRPr lang="en-US" altLang="en-US" dirty="0">
              <a:latin typeface="Arial" panose="020B0604020202020204" pitchFamily="34" charset="0"/>
              <a:cs typeface="Arial" panose="020B0604020202020204" pitchFamily="34" charset="0"/>
            </a:endParaRPr>
          </a:p>
        </p:txBody>
      </p:sp>
      <p:pic>
        <p:nvPicPr>
          <p:cNvPr id="9" name="Picture 5" descr="ANd9GcTDL2IsI1u_tkaVUYHmgA5wXr-NAAFn7etFufvoKhMYEAPvrvpj">
            <a:extLst>
              <a:ext uri="{FF2B5EF4-FFF2-40B4-BE49-F238E27FC236}">
                <a16:creationId xmlns:a16="http://schemas.microsoft.com/office/drawing/2014/main" id="{01D54A13-3719-46A0-8BE7-CE0523A9D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820401" y="959512"/>
            <a:ext cx="7010400" cy="4183987"/>
          </a:xfrm>
          <a:prstGeom prst="rect">
            <a:avLst/>
          </a:prstGeom>
          <a:noFill/>
        </p:spPr>
      </p:pic>
      <p:pic>
        <p:nvPicPr>
          <p:cNvPr id="10" name="Picture 7" descr="ANd9GcSRxjVtvA6pIitOLBdsO-oVqBvQpMt8S3ntteKL9-rEVmub9CICsQ">
            <a:extLst>
              <a:ext uri="{FF2B5EF4-FFF2-40B4-BE49-F238E27FC236}">
                <a16:creationId xmlns:a16="http://schemas.microsoft.com/office/drawing/2014/main" id="{11874FA4-ADC9-44CC-A6F9-12C8EBA5FB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98" b="11054"/>
          <a:stretch/>
        </p:blipFill>
        <p:spPr bwMode="auto">
          <a:xfrm>
            <a:off x="10820400" y="5676900"/>
            <a:ext cx="7010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26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amond(in)">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 calcmode="lin" valueType="num">
                                      <p:cBhvr additive="base">
                                        <p:cTn id="3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 calcmode="lin" valueType="num">
                                      <p:cBhvr additive="base">
                                        <p:cTn id="4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
                                            <p:txEl>
                                              <p:pRg st="5" end="5"/>
                                            </p:txEl>
                                          </p:spTgt>
                                        </p:tgtEl>
                                        <p:attrNameLst>
                                          <p:attrName>style.visibility</p:attrName>
                                        </p:attrNameLst>
                                      </p:cBhvr>
                                      <p:to>
                                        <p:strVal val="visible"/>
                                      </p:to>
                                    </p:set>
                                    <p:anim calcmode="lin" valueType="num">
                                      <p:cBhvr additive="base">
                                        <p:cTn id="46"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 calcmode="lin" valueType="num">
                                      <p:cBhvr additive="base">
                                        <p:cTn id="5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7">
                                            <p:txEl>
                                              <p:pRg st="7" end="7"/>
                                            </p:txEl>
                                          </p:spTgt>
                                        </p:tgtEl>
                                        <p:attrNameLst>
                                          <p:attrName>style.visibility</p:attrName>
                                        </p:attrNameLst>
                                      </p:cBhvr>
                                      <p:to>
                                        <p:strVal val="visible"/>
                                      </p:to>
                                    </p:set>
                                    <p:anim calcmode="lin" valueType="num">
                                      <p:cBhvr additive="base">
                                        <p:cTn id="58"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7">
                                            <p:txEl>
                                              <p:pRg st="8" end="8"/>
                                            </p:txEl>
                                          </p:spTgt>
                                        </p:tgtEl>
                                        <p:attrNameLst>
                                          <p:attrName>style.visibility</p:attrName>
                                        </p:attrNameLst>
                                      </p:cBhvr>
                                      <p:to>
                                        <p:strVal val="visible"/>
                                      </p:to>
                                    </p:set>
                                    <p:anim calcmode="lin" valueType="num">
                                      <p:cBhvr additive="base">
                                        <p:cTn id="64"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7">
                                            <p:txEl>
                                              <p:pRg st="8" end="8"/>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7">
                                            <p:txEl>
                                              <p:pRg st="9" end="9"/>
                                            </p:txEl>
                                          </p:spTgt>
                                        </p:tgtEl>
                                        <p:attrNameLst>
                                          <p:attrName>style.visibility</p:attrName>
                                        </p:attrNameLst>
                                      </p:cBhvr>
                                      <p:to>
                                        <p:strVal val="visible"/>
                                      </p:to>
                                    </p:set>
                                    <p:anim calcmode="lin" valueType="num">
                                      <p:cBhvr additive="base">
                                        <p:cTn id="68"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4"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 to="" calcmode="lin" valueType="num">
                                      <p:cBhvr>
                                        <p:cTn id="74" dur="1" fill="hold"/>
                                        <p:tgtEl>
                                          <p:spTgt spid="9"/>
                                        </p:tgtEl>
                                        <p:attrNameLst>
                                          <p:attrName/>
                                        </p:attrNameLst>
                                      </p:cBhvr>
                                    </p:anim>
                                  </p:childTnLst>
                                </p:cTn>
                              </p:par>
                              <p:par>
                                <p:cTn id="75" presetID="16" presetClass="entr" presetSubtype="26"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arn(inHorizontal)">
                                      <p:cBhvr>
                                        <p:cTn id="7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8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1">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3428" cy="10293570"/>
          </a:xfrm>
          <a:prstGeom prst="rect">
            <a:avLst/>
          </a:prstGeom>
        </p:spPr>
      </p:pic>
      <p:sp>
        <p:nvSpPr>
          <p:cNvPr id="21" name="Rectangle 13">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5">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813" y="1093762"/>
            <a:ext cx="16649028" cy="809947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 name="Text Box 3">
            <a:extLst>
              <a:ext uri="{FF2B5EF4-FFF2-40B4-BE49-F238E27FC236}">
                <a16:creationId xmlns:a16="http://schemas.microsoft.com/office/drawing/2014/main" id="{37EAD830-AFDA-40F5-AA67-CF96EA54A876}"/>
              </a:ext>
            </a:extLst>
          </p:cNvPr>
          <p:cNvSpPr txBox="1">
            <a:spLocks noChangeArrowheads="1"/>
          </p:cNvSpPr>
          <p:nvPr/>
        </p:nvSpPr>
        <p:spPr bwMode="auto">
          <a:xfrm>
            <a:off x="1052965" y="4065474"/>
            <a:ext cx="6950200" cy="21429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228600" algn="ctr">
              <a:lnSpc>
                <a:spcPct val="90000"/>
              </a:lnSpc>
              <a:spcBef>
                <a:spcPct val="0"/>
              </a:spcBef>
              <a:spcAft>
                <a:spcPts val="600"/>
              </a:spcAft>
              <a:buFont typeface="Arial" panose="020B0604020202020204" pitchFamily="34" charset="0"/>
              <a:buChar char="•"/>
            </a:pPr>
            <a:r>
              <a:rPr lang="en-US" altLang="en-US" sz="3600" b="1" dirty="0" err="1">
                <a:cs typeface="Arial" panose="020B0604020202020204" pitchFamily="34" charset="0"/>
              </a:rPr>
              <a:t>Hình</a:t>
            </a:r>
            <a:r>
              <a:rPr lang="en-US" altLang="en-US" sz="3600" b="1" dirty="0">
                <a:cs typeface="Arial" panose="020B0604020202020204" pitchFamily="34" charset="0"/>
              </a:rPr>
              <a:t> </a:t>
            </a:r>
            <a:r>
              <a:rPr lang="en-US" altLang="en-US" sz="3600" b="1" dirty="0" err="1">
                <a:cs typeface="Arial" panose="020B0604020202020204" pitchFamily="34" charset="0"/>
              </a:rPr>
              <a:t>ảnh</a:t>
            </a:r>
            <a:r>
              <a:rPr lang="en-US" altLang="en-US" sz="3600" b="1" dirty="0">
                <a:cs typeface="Arial" panose="020B0604020202020204" pitchFamily="34" charset="0"/>
              </a:rPr>
              <a:t> </a:t>
            </a:r>
            <a:r>
              <a:rPr lang="en-US" altLang="en-US" sz="3600" b="1" dirty="0" err="1">
                <a:cs typeface="Arial" panose="020B0604020202020204" pitchFamily="34" charset="0"/>
              </a:rPr>
              <a:t>quân</a:t>
            </a:r>
            <a:r>
              <a:rPr lang="en-US" altLang="en-US" sz="3600" b="1" dirty="0">
                <a:cs typeface="Arial" panose="020B0604020202020204" pitchFamily="34" charset="0"/>
              </a:rPr>
              <a:t> </a:t>
            </a:r>
            <a:r>
              <a:rPr lang="en-US" altLang="en-US" sz="3600" b="1" dirty="0" err="1">
                <a:cs typeface="Arial" panose="020B0604020202020204" pitchFamily="34" charset="0"/>
              </a:rPr>
              <a:t>nhà</a:t>
            </a:r>
            <a:r>
              <a:rPr lang="en-US" altLang="en-US" sz="3600" b="1" dirty="0">
                <a:cs typeface="Arial" panose="020B0604020202020204" pitchFamily="34" charset="0"/>
              </a:rPr>
              <a:t> Thanh </a:t>
            </a:r>
            <a:r>
              <a:rPr lang="en-US" altLang="en-US" sz="3600" b="1" dirty="0" err="1">
                <a:cs typeface="Arial" panose="020B0604020202020204" pitchFamily="34" charset="0"/>
              </a:rPr>
              <a:t>vượt</a:t>
            </a:r>
            <a:r>
              <a:rPr lang="en-US" altLang="en-US" sz="3600" b="1" dirty="0">
                <a:cs typeface="Arial" panose="020B0604020202020204" pitchFamily="34" charset="0"/>
              </a:rPr>
              <a:t> </a:t>
            </a:r>
            <a:r>
              <a:rPr lang="en-US" altLang="en-US" sz="3600" b="1" dirty="0" err="1">
                <a:cs typeface="Arial" panose="020B0604020202020204" pitchFamily="34" charset="0"/>
              </a:rPr>
              <a:t>sông</a:t>
            </a:r>
            <a:r>
              <a:rPr lang="en-US" altLang="en-US" sz="3600" b="1" dirty="0">
                <a:cs typeface="Arial" panose="020B0604020202020204" pitchFamily="34" charset="0"/>
              </a:rPr>
              <a:t> </a:t>
            </a:r>
            <a:r>
              <a:rPr lang="en-US" altLang="en-US" sz="3600" b="1" dirty="0" err="1">
                <a:cs typeface="Arial" panose="020B0604020202020204" pitchFamily="34" charset="0"/>
              </a:rPr>
              <a:t>Hồng</a:t>
            </a:r>
            <a:r>
              <a:rPr lang="vi-VN" altLang="en-US" sz="3600" b="1" dirty="0">
                <a:cs typeface="Arial" panose="020B0604020202020204" pitchFamily="34" charset="0"/>
              </a:rPr>
              <a:t> </a:t>
            </a:r>
            <a:r>
              <a:rPr lang="en-US" altLang="en-US" sz="3600" b="1" dirty="0" err="1">
                <a:cs typeface="Arial" panose="020B0604020202020204" pitchFamily="34" charset="0"/>
              </a:rPr>
              <a:t>hoảng</a:t>
            </a:r>
            <a:r>
              <a:rPr lang="en-US" altLang="en-US" sz="3600" b="1" dirty="0">
                <a:cs typeface="Arial" panose="020B0604020202020204" pitchFamily="34" charset="0"/>
              </a:rPr>
              <a:t> </a:t>
            </a:r>
            <a:r>
              <a:rPr lang="en-US" altLang="en-US" sz="3600" b="1" dirty="0" err="1">
                <a:cs typeface="Arial" panose="020B0604020202020204" pitchFamily="34" charset="0"/>
              </a:rPr>
              <a:t>sợ</a:t>
            </a:r>
            <a:r>
              <a:rPr lang="en-US" altLang="en-US" sz="3600" b="1" dirty="0">
                <a:cs typeface="Arial" panose="020B0604020202020204" pitchFamily="34" charset="0"/>
              </a:rPr>
              <a:t> </a:t>
            </a:r>
            <a:r>
              <a:rPr lang="en-US" altLang="en-US" sz="3600" b="1" dirty="0" err="1">
                <a:cs typeface="Arial" panose="020B0604020202020204" pitchFamily="34" charset="0"/>
              </a:rPr>
              <a:t>bỏ</a:t>
            </a:r>
            <a:r>
              <a:rPr lang="en-US" altLang="en-US" sz="3600" b="1" dirty="0">
                <a:cs typeface="Arial" panose="020B0604020202020204" pitchFamily="34" charset="0"/>
              </a:rPr>
              <a:t> </a:t>
            </a:r>
            <a:r>
              <a:rPr lang="en-US" altLang="en-US" sz="3600" b="1" dirty="0" err="1">
                <a:cs typeface="Arial" panose="020B0604020202020204" pitchFamily="34" charset="0"/>
              </a:rPr>
              <a:t>chạy</a:t>
            </a:r>
            <a:r>
              <a:rPr lang="en-US" altLang="en-US" sz="3600" b="1" dirty="0">
                <a:cs typeface="Arial" panose="020B0604020202020204" pitchFamily="34" charset="0"/>
              </a:rPr>
              <a:t> </a:t>
            </a:r>
            <a:r>
              <a:rPr lang="en-US" altLang="en-US" sz="3600" b="1" dirty="0" err="1">
                <a:cs typeface="Arial" panose="020B0604020202020204" pitchFamily="34" charset="0"/>
              </a:rPr>
              <a:t>về</a:t>
            </a:r>
            <a:r>
              <a:rPr lang="en-US" altLang="en-US" sz="3600" b="1" dirty="0">
                <a:cs typeface="Arial" panose="020B0604020202020204" pitchFamily="34" charset="0"/>
              </a:rPr>
              <a:t> </a:t>
            </a:r>
            <a:r>
              <a:rPr lang="en-US" altLang="en-US" sz="3600" b="1" dirty="0" err="1">
                <a:cs typeface="Arial" panose="020B0604020202020204" pitchFamily="34" charset="0"/>
              </a:rPr>
              <a:t>nước</a:t>
            </a:r>
            <a:endParaRPr lang="en-US" altLang="en-US" sz="3600" b="1" dirty="0">
              <a:cs typeface="Arial" panose="020B0604020202020204" pitchFamily="34" charset="0"/>
            </a:endParaRPr>
          </a:p>
        </p:txBody>
      </p:sp>
      <p:pic>
        <p:nvPicPr>
          <p:cNvPr id="2" name="Picture 2" descr="456465">
            <a:extLst>
              <a:ext uri="{FF2B5EF4-FFF2-40B4-BE49-F238E27FC236}">
                <a16:creationId xmlns:a16="http://schemas.microsoft.com/office/drawing/2014/main" id="{133E54B4-8CAE-4B0A-A276-885833B940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92" r="2748"/>
          <a:stretch/>
        </p:blipFill>
        <p:spPr bwMode="auto">
          <a:xfrm>
            <a:off x="8038726" y="1343415"/>
            <a:ext cx="9160749" cy="758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124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4"/>
            <a:ext cx="17873089" cy="9872089"/>
          </a:xfrm>
          <a:prstGeom prst="rect">
            <a:avLst/>
          </a:prstGeom>
          <a:solidFill>
            <a:srgbClr val="FDFEE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8"/>
          <p:cNvSpPr txBox="1"/>
          <p:nvPr/>
        </p:nvSpPr>
        <p:spPr>
          <a:xfrm>
            <a:off x="1071909" y="1787724"/>
            <a:ext cx="8321255" cy="46166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43270E"/>
              </a:solidFill>
              <a:effectLst/>
              <a:uLnTx/>
              <a:uFillTx/>
              <a:latin typeface="Old Standard Italics"/>
              <a:ea typeface="+mn-ea"/>
              <a:cs typeface="+mn-cs"/>
            </a:endParaRPr>
          </a:p>
        </p:txBody>
      </p:sp>
      <p:sp>
        <p:nvSpPr>
          <p:cNvPr id="6" name="Title 1">
            <a:extLst>
              <a:ext uri="{FF2B5EF4-FFF2-40B4-BE49-F238E27FC236}">
                <a16:creationId xmlns:a16="http://schemas.microsoft.com/office/drawing/2014/main" id="{3E781EAC-D809-4342-920B-4524F3B1697C}"/>
              </a:ext>
            </a:extLst>
          </p:cNvPr>
          <p:cNvSpPr txBox="1">
            <a:spLocks/>
          </p:cNvSpPr>
          <p:nvPr/>
        </p:nvSpPr>
        <p:spPr>
          <a:xfrm>
            <a:off x="1082069" y="1487389"/>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600" b="1" dirty="0">
                <a:latin typeface="Arial" panose="020B0604020202020204" pitchFamily="34" charset="0"/>
                <a:cs typeface="Arial" panose="020B0604020202020204" pitchFamily="34" charset="0"/>
              </a:rPr>
              <a:t>b.</a:t>
            </a:r>
            <a:r>
              <a:rPr lang="vi-VN"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Hình</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ảnh</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vua</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quan</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nhà</a:t>
            </a:r>
            <a:r>
              <a:rPr lang="en-US" altLang="en-US" sz="3600" b="1" dirty="0">
                <a:latin typeface="Arial" panose="020B0604020202020204" pitchFamily="34" charset="0"/>
                <a:cs typeface="Arial" panose="020B0604020202020204" pitchFamily="34" charset="0"/>
              </a:rPr>
              <a:t> Lê:</a:t>
            </a:r>
          </a:p>
        </p:txBody>
      </p:sp>
      <p:sp>
        <p:nvSpPr>
          <p:cNvPr id="7" name="Content Placeholder 3">
            <a:extLst>
              <a:ext uri="{FF2B5EF4-FFF2-40B4-BE49-F238E27FC236}">
                <a16:creationId xmlns:a16="http://schemas.microsoft.com/office/drawing/2014/main" id="{F9B595F2-F11F-4041-8240-47E3E7CF15D1}"/>
              </a:ext>
            </a:extLst>
          </p:cNvPr>
          <p:cNvSpPr txBox="1">
            <a:spLocks/>
          </p:cNvSpPr>
          <p:nvPr/>
        </p:nvSpPr>
        <p:spPr>
          <a:xfrm>
            <a:off x="533401" y="2743199"/>
            <a:ext cx="8630920"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altLang="en-US" b="1" u="sng" dirty="0">
                <a:solidFill>
                  <a:srgbClr val="FF0000"/>
                </a:solidFill>
                <a:latin typeface="Arial" panose="020B0604020202020204" pitchFamily="34" charset="0"/>
                <a:cs typeface="Arial" panose="020B0604020202020204" pitchFamily="34" charset="0"/>
              </a:rPr>
              <a:t>*</a:t>
            </a:r>
            <a:r>
              <a:rPr lang="vi-VN" altLang="en-US" b="1" u="sng" dirty="0">
                <a:solidFill>
                  <a:srgbClr val="FF0000"/>
                </a:solidFill>
                <a:latin typeface="Arial" panose="020B0604020202020204" pitchFamily="34" charset="0"/>
                <a:cs typeface="Arial" panose="020B0604020202020204" pitchFamily="34" charset="0"/>
              </a:rPr>
              <a:t> </a:t>
            </a:r>
            <a:r>
              <a:rPr lang="en-US" altLang="en-US" b="1" u="sng" dirty="0" err="1">
                <a:solidFill>
                  <a:srgbClr val="FF0000"/>
                </a:solidFill>
                <a:latin typeface="Arial" panose="020B0604020202020204" pitchFamily="34" charset="0"/>
                <a:cs typeface="Arial" panose="020B0604020202020204" pitchFamily="34" charset="0"/>
              </a:rPr>
              <a:t>Cầu</a:t>
            </a:r>
            <a:r>
              <a:rPr lang="en-US" altLang="en-US" b="1" u="sng" dirty="0">
                <a:solidFill>
                  <a:srgbClr val="FF0000"/>
                </a:solidFill>
                <a:latin typeface="Arial" panose="020B0604020202020204" pitchFamily="34" charset="0"/>
                <a:cs typeface="Arial" panose="020B0604020202020204" pitchFamily="34" charset="0"/>
              </a:rPr>
              <a:t> </a:t>
            </a:r>
            <a:r>
              <a:rPr lang="en-US" altLang="en-US" b="1" u="sng" dirty="0" err="1">
                <a:solidFill>
                  <a:srgbClr val="FF0000"/>
                </a:solidFill>
                <a:latin typeface="Arial" panose="020B0604020202020204" pitchFamily="34" charset="0"/>
                <a:cs typeface="Arial" panose="020B0604020202020204" pitchFamily="34" charset="0"/>
              </a:rPr>
              <a:t>viện</a:t>
            </a:r>
            <a:r>
              <a:rPr lang="en-US" altLang="en-US" b="1" u="sng" dirty="0">
                <a:solidFill>
                  <a:srgbClr val="FF0000"/>
                </a:solidFill>
                <a:latin typeface="Arial" panose="020B0604020202020204" pitchFamily="34" charset="0"/>
                <a:cs typeface="Arial" panose="020B0604020202020204" pitchFamily="34" charset="0"/>
              </a:rPr>
              <a:t> </a:t>
            </a:r>
            <a:r>
              <a:rPr lang="en-US" altLang="en-US" b="1" u="sng" dirty="0" err="1">
                <a:solidFill>
                  <a:srgbClr val="FF0000"/>
                </a:solidFill>
                <a:latin typeface="Arial" panose="020B0604020202020204" pitchFamily="34" charset="0"/>
                <a:cs typeface="Arial" panose="020B0604020202020204" pitchFamily="34" charset="0"/>
              </a:rPr>
              <a:t>quân</a:t>
            </a:r>
            <a:r>
              <a:rPr lang="en-US" altLang="en-US" b="1" u="sng" dirty="0">
                <a:solidFill>
                  <a:srgbClr val="FF0000"/>
                </a:solidFill>
                <a:latin typeface="Arial" panose="020B0604020202020204" pitchFamily="34" charset="0"/>
                <a:cs typeface="Arial" panose="020B0604020202020204" pitchFamily="34" charset="0"/>
              </a:rPr>
              <a:t> Thanh</a:t>
            </a:r>
            <a:r>
              <a:rPr lang="en-US" altLang="en-US" b="1" dirty="0">
                <a:solidFill>
                  <a:srgbClr val="FF0000"/>
                </a:solidFill>
                <a:latin typeface="Arial" panose="020B0604020202020204" pitchFamily="34" charset="0"/>
                <a:cs typeface="Arial" panose="020B0604020202020204" pitchFamily="34" charset="0"/>
              </a:rPr>
              <a:t>:</a:t>
            </a:r>
          </a:p>
          <a:p>
            <a:pPr>
              <a:buFontTx/>
              <a:buNone/>
            </a:pPr>
            <a:r>
              <a:rPr lang="en-US" altLang="en-US" dirty="0">
                <a:latin typeface="Arial" panose="020B0604020202020204" pitchFamily="34" charset="0"/>
                <a:cs typeface="Arial" panose="020B0604020202020204" pitchFamily="34" charset="0"/>
              </a:rPr>
              <a:t>-</a:t>
            </a:r>
            <a:r>
              <a:rPr lang="vi-VN"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Thấy</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quân</a:t>
            </a:r>
            <a:r>
              <a:rPr lang="en-US" altLang="en-US" dirty="0">
                <a:latin typeface="Arial" panose="020B0604020202020204" pitchFamily="34" charset="0"/>
                <a:cs typeface="Arial" panose="020B0604020202020204" pitchFamily="34" charset="0"/>
              </a:rPr>
              <a:t> Thanh </a:t>
            </a:r>
            <a:r>
              <a:rPr lang="en-US" altLang="en-US" dirty="0" err="1">
                <a:latin typeface="Arial" panose="020B0604020202020204" pitchFamily="34" charset="0"/>
                <a:cs typeface="Arial" panose="020B0604020202020204" pitchFamily="34" charset="0"/>
              </a:rPr>
              <a:t>không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đề</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phòng</a:t>
            </a: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vua</a:t>
            </a:r>
            <a:r>
              <a:rPr lang="en-US" altLang="en-US" dirty="0">
                <a:latin typeface="Arial" panose="020B0604020202020204" pitchFamily="34" charset="0"/>
                <a:cs typeface="Arial" panose="020B0604020202020204" pitchFamily="34" charset="0"/>
              </a:rPr>
              <a:t> Lê </a:t>
            </a:r>
            <a:r>
              <a:rPr lang="en-US" altLang="en-US" dirty="0" err="1">
                <a:latin typeface="Arial" panose="020B0604020202020204" pitchFamily="34" charset="0"/>
                <a:cs typeface="Arial" panose="020B0604020202020204" pitchFamily="34" charset="0"/>
              </a:rPr>
              <a:t>rất</a:t>
            </a:r>
            <a:r>
              <a:rPr lang="en-US" altLang="en-US" dirty="0">
                <a:latin typeface="Arial" panose="020B0604020202020204" pitchFamily="34" charset="0"/>
                <a:cs typeface="Arial" panose="020B0604020202020204" pitchFamily="34" charset="0"/>
              </a:rPr>
              <a:t> lo </a:t>
            </a:r>
            <a:r>
              <a:rPr lang="en-US" altLang="en-US" dirty="0" err="1">
                <a:latin typeface="Arial" panose="020B0604020202020204" pitchFamily="34" charset="0"/>
                <a:cs typeface="Arial" panose="020B0604020202020204" pitchFamily="34" charset="0"/>
              </a:rPr>
              <a:t>sợ</a:t>
            </a:r>
            <a:r>
              <a:rPr lang="en-US" altLang="en-US" dirty="0">
                <a:latin typeface="Arial" panose="020B0604020202020204" pitchFamily="34" charset="0"/>
                <a:cs typeface="Arial" panose="020B0604020202020204" pitchFamily="34" charset="0"/>
              </a:rPr>
              <a:t>.</a:t>
            </a:r>
          </a:p>
          <a:p>
            <a:pPr>
              <a:buFontTx/>
              <a:buNone/>
            </a:pPr>
            <a:r>
              <a:rPr lang="en-US" altLang="en-US" dirty="0">
                <a:latin typeface="Arial" panose="020B0604020202020204" pitchFamily="34" charset="0"/>
                <a:cs typeface="Arial" panose="020B0604020202020204" pitchFamily="34" charset="0"/>
              </a:rPr>
              <a:t>-</a:t>
            </a:r>
            <a:r>
              <a:rPr lang="vi-VN"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Ra </a:t>
            </a:r>
            <a:r>
              <a:rPr lang="en-US" altLang="en-US" dirty="0" err="1">
                <a:latin typeface="Arial" panose="020B0604020202020204" pitchFamily="34" charset="0"/>
                <a:cs typeface="Arial" panose="020B0604020202020204" pitchFamily="34" charset="0"/>
              </a:rPr>
              <a:t>vào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chầu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với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giặc</a:t>
            </a:r>
            <a:r>
              <a:rPr lang="en-US" altLang="en-US" dirty="0">
                <a:latin typeface="Arial" panose="020B0604020202020204" pitchFamily="34" charset="0"/>
                <a:cs typeface="Arial" panose="020B0604020202020204" pitchFamily="34" charset="0"/>
              </a:rPr>
              <a:t>.</a:t>
            </a:r>
          </a:p>
          <a:p>
            <a:pPr>
              <a:buFontTx/>
              <a:buNone/>
            </a:pPr>
            <a:r>
              <a:rPr lang="en-US" altLang="en-US" b="1" u="sng" dirty="0">
                <a:solidFill>
                  <a:srgbClr val="FF0000"/>
                </a:solidFill>
                <a:latin typeface="Arial" panose="020B0604020202020204" pitchFamily="34" charset="0"/>
                <a:cs typeface="Arial" panose="020B0604020202020204" pitchFamily="34" charset="0"/>
              </a:rPr>
              <a:t>*</a:t>
            </a:r>
            <a:r>
              <a:rPr lang="vi-VN" altLang="en-US" b="1" u="sng" dirty="0">
                <a:solidFill>
                  <a:srgbClr val="FF0000"/>
                </a:solidFill>
                <a:latin typeface="Arial" panose="020B0604020202020204" pitchFamily="34" charset="0"/>
                <a:cs typeface="Arial" panose="020B0604020202020204" pitchFamily="34" charset="0"/>
              </a:rPr>
              <a:t> </a:t>
            </a:r>
            <a:r>
              <a:rPr lang="en-US" altLang="en-US" b="1" u="sng" dirty="0">
                <a:solidFill>
                  <a:srgbClr val="FF0000"/>
                </a:solidFill>
                <a:latin typeface="Arial" panose="020B0604020202020204" pitchFamily="34" charset="0"/>
                <a:cs typeface="Arial" panose="020B0604020202020204" pitchFamily="34" charset="0"/>
              </a:rPr>
              <a:t>Khi </a:t>
            </a:r>
            <a:r>
              <a:rPr lang="en-US" altLang="en-US" b="1" u="sng" dirty="0" err="1">
                <a:solidFill>
                  <a:srgbClr val="FF0000"/>
                </a:solidFill>
                <a:latin typeface="Arial" panose="020B0604020202020204" pitchFamily="34" charset="0"/>
                <a:cs typeface="Arial" panose="020B0604020202020204" pitchFamily="34" charset="0"/>
              </a:rPr>
              <a:t>quân</a:t>
            </a:r>
            <a:r>
              <a:rPr lang="en-US" altLang="en-US" b="1" u="sng" dirty="0">
                <a:solidFill>
                  <a:srgbClr val="FF0000"/>
                </a:solidFill>
                <a:latin typeface="Arial" panose="020B0604020202020204" pitchFamily="34" charset="0"/>
                <a:cs typeface="Arial" panose="020B0604020202020204" pitchFamily="34" charset="0"/>
              </a:rPr>
              <a:t> Thanh </a:t>
            </a:r>
            <a:r>
              <a:rPr lang="en-US" altLang="en-US" b="1" u="sng" dirty="0" err="1">
                <a:solidFill>
                  <a:srgbClr val="FF0000"/>
                </a:solidFill>
                <a:latin typeface="Arial" panose="020B0604020202020204" pitchFamily="34" charset="0"/>
                <a:cs typeface="Arial" panose="020B0604020202020204" pitchFamily="34" charset="0"/>
              </a:rPr>
              <a:t>bỏ</a:t>
            </a:r>
            <a:r>
              <a:rPr lang="en-US" altLang="en-US" b="1" u="sng" dirty="0">
                <a:solidFill>
                  <a:srgbClr val="FF0000"/>
                </a:solidFill>
                <a:latin typeface="Arial" panose="020B0604020202020204" pitchFamily="34" charset="0"/>
                <a:cs typeface="Arial" panose="020B0604020202020204" pitchFamily="34" charset="0"/>
              </a:rPr>
              <a:t> </a:t>
            </a:r>
            <a:r>
              <a:rPr lang="en-US" altLang="en-US" b="1" u="sng" dirty="0" err="1">
                <a:solidFill>
                  <a:srgbClr val="FF0000"/>
                </a:solidFill>
                <a:latin typeface="Arial" panose="020B0604020202020204" pitchFamily="34" charset="0"/>
                <a:cs typeface="Arial" panose="020B0604020202020204" pitchFamily="34" charset="0"/>
              </a:rPr>
              <a:t>chạy</a:t>
            </a:r>
            <a:r>
              <a:rPr lang="en-US" altLang="en-US" b="1" u="sng" dirty="0">
                <a:solidFill>
                  <a:srgbClr val="FF0000"/>
                </a:solidFill>
                <a:latin typeface="Arial" panose="020B0604020202020204" pitchFamily="34" charset="0"/>
                <a:cs typeface="Arial" panose="020B0604020202020204" pitchFamily="34" charset="0"/>
              </a:rPr>
              <a:t> :</a:t>
            </a:r>
          </a:p>
          <a:p>
            <a:pPr>
              <a:buFontTx/>
              <a:buNone/>
            </a:pPr>
            <a:r>
              <a:rPr lang="en-US" altLang="en-US" dirty="0">
                <a:latin typeface="Arial" panose="020B0604020202020204" pitchFamily="34" charset="0"/>
                <a:cs typeface="Arial" panose="020B0604020202020204" pitchFamily="34" charset="0"/>
              </a:rPr>
              <a:t>-</a:t>
            </a:r>
            <a:r>
              <a:rPr lang="vi-VN"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Vua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quan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cùng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đưa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Thái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hậu</a:t>
            </a:r>
            <a:r>
              <a:rPr lang="en-US" altLang="en-US" dirty="0">
                <a:latin typeface="Arial" panose="020B0604020202020204" pitchFamily="34" charset="0"/>
                <a:cs typeface="Arial" panose="020B0604020202020204" pitchFamily="34" charset="0"/>
              </a:rPr>
              <a:t> </a:t>
            </a:r>
            <a:r>
              <a:rPr lang="vi-VN"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chạy</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trốn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theo.</a:t>
            </a:r>
            <a:endParaRPr lang="en-US" altLang="en-US" dirty="0">
              <a:latin typeface="Arial" panose="020B0604020202020204" pitchFamily="34" charset="0"/>
              <a:cs typeface="Arial" panose="020B0604020202020204" pitchFamily="34" charset="0"/>
            </a:endParaRPr>
          </a:p>
          <a:p>
            <a:pPr>
              <a:buFontTx/>
              <a:buNone/>
            </a:pPr>
            <a:r>
              <a:rPr lang="en-US" altLang="en-US" dirty="0">
                <a:latin typeface="Arial" panose="020B0604020202020204" pitchFamily="34" charset="0"/>
                <a:cs typeface="Arial" panose="020B0604020202020204" pitchFamily="34" charset="0"/>
              </a:rPr>
              <a:t>-</a:t>
            </a:r>
            <a:r>
              <a:rPr lang="vi-VN"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Nhờ</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viên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thổ</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hào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ăn</a:t>
            </a:r>
            <a:r>
              <a:rPr lang="en-US" altLang="en-US" dirty="0">
                <a:latin typeface="Arial" panose="020B0604020202020204" pitchFamily="34" charset="0"/>
                <a:cs typeface="Arial" panose="020B0604020202020204" pitchFamily="34" charset="0"/>
              </a:rPr>
              <a:t>, ở.</a:t>
            </a:r>
          </a:p>
          <a:p>
            <a:pPr>
              <a:buFontTx/>
              <a:buNone/>
            </a:pPr>
            <a:r>
              <a:rPr lang="en-US" altLang="en-US" dirty="0">
                <a:latin typeface="Arial" panose="020B0604020202020204" pitchFamily="34" charset="0"/>
                <a:cs typeface="Arial" panose="020B0604020202020204" pitchFamily="34" charset="0"/>
              </a:rPr>
              <a:t>-</a:t>
            </a:r>
            <a:r>
              <a:rPr lang="vi-VN"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Đến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cửa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ải</a:t>
            </a: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nhìn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nhau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chảy</a:t>
            </a:r>
            <a:r>
              <a:rPr lang="en-US" altLang="en-US" dirty="0">
                <a:latin typeface="Arial" panose="020B0604020202020204" pitchFamily="34" charset="0"/>
                <a:cs typeface="Arial" panose="020B0604020202020204" pitchFamily="34" charset="0"/>
              </a:rPr>
              <a:t> </a:t>
            </a:r>
            <a:r>
              <a:rPr lang="vi-VN"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nước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mắt</a:t>
            </a:r>
            <a:endParaRPr lang="en-US" altLang="en-US" dirty="0">
              <a:latin typeface="Arial" panose="020B0604020202020204" pitchFamily="34" charset="0"/>
              <a:cs typeface="Arial" panose="020B0604020202020204" pitchFamily="34" charset="0"/>
            </a:endParaRPr>
          </a:p>
        </p:txBody>
      </p:sp>
      <p:pic>
        <p:nvPicPr>
          <p:cNvPr id="9" name="Content Placeholder 6" descr="http://cms.kienthuc.net.vn/static/images/dataimages/201211/original/images1036787_hau_le.jpg">
            <a:extLst>
              <a:ext uri="{FF2B5EF4-FFF2-40B4-BE49-F238E27FC236}">
                <a16:creationId xmlns:a16="http://schemas.microsoft.com/office/drawing/2014/main" id="{E3BB522D-3FA0-40DB-8941-99607A209BC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9544558" y="1943100"/>
            <a:ext cx="7763632" cy="6553200"/>
          </a:xfrm>
          <a:prstGeom prst="rect">
            <a:avLst/>
          </a:prstGeom>
        </p:spPr>
      </p:pic>
    </p:spTree>
    <p:extLst>
      <p:ext uri="{BB962C8B-B14F-4D97-AF65-F5344CB8AC3E}">
        <p14:creationId xmlns:p14="http://schemas.microsoft.com/office/powerpoint/2010/main" val="43282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 calcmode="lin" valueType="num">
                                      <p:cBhvr additive="base">
                                        <p:cTn id="3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additive="base">
                                        <p:cTn id="4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 calcmode="lin" valueType="num">
                                      <p:cBhvr additive="base">
                                        <p:cTn id="48"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421270" y="520418"/>
            <a:ext cx="17445459" cy="9246163"/>
          </a:xfrm>
          <a:prstGeom prst="rect">
            <a:avLst/>
          </a:prstGeom>
          <a:solidFill>
            <a:srgbClr val="FDFEE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8"/>
          <p:cNvSpPr txBox="1"/>
          <p:nvPr/>
        </p:nvSpPr>
        <p:spPr>
          <a:xfrm>
            <a:off x="1071909" y="1787724"/>
            <a:ext cx="8321255" cy="46166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43270E"/>
              </a:solidFill>
              <a:effectLst/>
              <a:uLnTx/>
              <a:uFillTx/>
              <a:latin typeface="Old Standard Italics"/>
              <a:ea typeface="+mn-ea"/>
              <a:cs typeface="+mn-cs"/>
            </a:endParaRPr>
          </a:p>
        </p:txBody>
      </p:sp>
      <p:sp>
        <p:nvSpPr>
          <p:cNvPr id="6" name="Rectangle 5">
            <a:extLst>
              <a:ext uri="{FF2B5EF4-FFF2-40B4-BE49-F238E27FC236}">
                <a16:creationId xmlns:a16="http://schemas.microsoft.com/office/drawing/2014/main" id="{530D2F46-ED6D-4DBF-AB99-BF80928097AF}"/>
              </a:ext>
            </a:extLst>
          </p:cNvPr>
          <p:cNvSpPr/>
          <p:nvPr/>
        </p:nvSpPr>
        <p:spPr>
          <a:xfrm>
            <a:off x="1931075" y="973656"/>
            <a:ext cx="10337125" cy="707886"/>
          </a:xfrm>
          <a:prstGeom prst="rect">
            <a:avLst/>
          </a:prstGeom>
        </p:spPr>
        <p:txBody>
          <a:bodyPr wrap="none">
            <a:spAutoFit/>
          </a:bodyPr>
          <a:lstStyle/>
          <a:p>
            <a:pPr marR="107128" algn="just">
              <a:buSzPts val="1400"/>
              <a:tabLst>
                <a:tab pos="302814" algn="l"/>
              </a:tabLst>
            </a:pPr>
            <a:r>
              <a:rPr lang="en-US" sz="4000" b="1" spc="-4" dirty="0">
                <a:solidFill>
                  <a:srgbClr val="002060"/>
                </a:solidFill>
                <a:latin typeface="Arial" panose="020B0604020202020204" pitchFamily="34" charset="0"/>
                <a:ea typeface="Times New Roman" panose="02020603050405020304" pitchFamily="18" charset="0"/>
                <a:cs typeface="Arial" panose="020B0604020202020204" pitchFamily="34" charset="0"/>
              </a:rPr>
              <a:t>2. </a:t>
            </a:r>
            <a:r>
              <a:rPr lang="en-US" sz="4000" b="1" spc="-4" dirty="0" err="1">
                <a:solidFill>
                  <a:srgbClr val="002060"/>
                </a:solidFill>
                <a:latin typeface="Arial" panose="020B0604020202020204" pitchFamily="34" charset="0"/>
                <a:ea typeface="Times New Roman" panose="02020603050405020304" pitchFamily="18" charset="0"/>
                <a:cs typeface="Arial" panose="020B0604020202020204" pitchFamily="34" charset="0"/>
              </a:rPr>
              <a:t>Hình</a:t>
            </a:r>
            <a:r>
              <a:rPr lang="en-US" sz="4000" b="1" spc="15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4000" b="1" spc="-4" dirty="0" err="1">
                <a:solidFill>
                  <a:srgbClr val="002060"/>
                </a:solidFill>
                <a:latin typeface="Arial" panose="020B0604020202020204" pitchFamily="34" charset="0"/>
                <a:ea typeface="Times New Roman" panose="02020603050405020304" pitchFamily="18" charset="0"/>
                <a:cs typeface="Arial" panose="020B0604020202020204" pitchFamily="34" charset="0"/>
              </a:rPr>
              <a:t>ảnh</a:t>
            </a:r>
            <a:r>
              <a:rPr lang="en-US" sz="4000" b="1" spc="-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4000" b="1" spc="-4" dirty="0" err="1">
                <a:solidFill>
                  <a:srgbClr val="002060"/>
                </a:solidFill>
                <a:latin typeface="Arial" panose="020B0604020202020204" pitchFamily="34" charset="0"/>
                <a:ea typeface="Times New Roman" panose="02020603050405020304" pitchFamily="18" charset="0"/>
                <a:cs typeface="Arial" panose="020B0604020202020204" pitchFamily="34" charset="0"/>
              </a:rPr>
              <a:t>bọn</a:t>
            </a:r>
            <a:r>
              <a:rPr lang="en-US" sz="4000" b="1" spc="-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4000" b="1" spc="-4" dirty="0" err="1">
                <a:solidFill>
                  <a:srgbClr val="002060"/>
                </a:solidFill>
                <a:latin typeface="Arial" panose="020B0604020202020204" pitchFamily="34" charset="0"/>
                <a:ea typeface="Times New Roman" panose="02020603050405020304" pitchFamily="18" charset="0"/>
                <a:cs typeface="Arial" panose="020B0604020202020204" pitchFamily="34" charset="0"/>
              </a:rPr>
              <a:t>cướp</a:t>
            </a:r>
            <a:r>
              <a:rPr lang="en-US" sz="4000" b="1" spc="-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4000" b="1" spc="-4" dirty="0" err="1">
                <a:solidFill>
                  <a:srgbClr val="002060"/>
                </a:solidFill>
                <a:latin typeface="Arial" panose="020B0604020202020204" pitchFamily="34" charset="0"/>
                <a:ea typeface="Times New Roman" panose="02020603050405020304" pitchFamily="18" charset="0"/>
                <a:cs typeface="Arial" panose="020B0604020202020204" pitchFamily="34" charset="0"/>
              </a:rPr>
              <a:t>nước</a:t>
            </a:r>
            <a:r>
              <a:rPr lang="en-US" sz="4000" b="1" spc="-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4000" b="1" spc="-4" dirty="0" err="1">
                <a:solidFill>
                  <a:srgbClr val="002060"/>
                </a:solidFill>
                <a:latin typeface="Arial" panose="020B0604020202020204" pitchFamily="34" charset="0"/>
                <a:ea typeface="Times New Roman" panose="02020603050405020304" pitchFamily="18" charset="0"/>
                <a:cs typeface="Arial" panose="020B0604020202020204" pitchFamily="34" charset="0"/>
              </a:rPr>
              <a:t>và</a:t>
            </a:r>
            <a:r>
              <a:rPr lang="en-US" sz="4000" b="1" spc="-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4000" b="1" spc="-4" dirty="0" err="1">
                <a:solidFill>
                  <a:srgbClr val="002060"/>
                </a:solidFill>
                <a:latin typeface="Arial" panose="020B0604020202020204" pitchFamily="34" charset="0"/>
                <a:ea typeface="Times New Roman" panose="02020603050405020304" pitchFamily="18" charset="0"/>
                <a:cs typeface="Arial" panose="020B0604020202020204" pitchFamily="34" charset="0"/>
              </a:rPr>
              <a:t>bán</a:t>
            </a:r>
            <a:r>
              <a:rPr lang="en-US" sz="4000" b="1" spc="-4"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4000" b="1" spc="-4" dirty="0" err="1">
                <a:solidFill>
                  <a:srgbClr val="002060"/>
                </a:solidFill>
                <a:latin typeface="Arial" panose="020B0604020202020204" pitchFamily="34" charset="0"/>
                <a:ea typeface="Times New Roman" panose="02020603050405020304" pitchFamily="18" charset="0"/>
                <a:cs typeface="Arial" panose="020B0604020202020204" pitchFamily="34" charset="0"/>
              </a:rPr>
              <a:t>nước</a:t>
            </a:r>
            <a:endPar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D0B46023-F81E-4CD8-AE50-B5D6990AE7F1}"/>
              </a:ext>
            </a:extLst>
          </p:cNvPr>
          <p:cNvSpPr/>
          <p:nvPr/>
        </p:nvSpPr>
        <p:spPr>
          <a:xfrm>
            <a:off x="2209800" y="2792561"/>
            <a:ext cx="10921409" cy="73975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pP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Tôn</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Sĩ</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Nghị</a:t>
            </a:r>
            <a:r>
              <a:rPr lang="en-US" sz="3200" dirty="0">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8B5686D-EEA6-488F-83A6-EF1C8B05C9B9}"/>
              </a:ext>
            </a:extLst>
          </p:cNvPr>
          <p:cNvSpPr/>
          <p:nvPr/>
        </p:nvSpPr>
        <p:spPr>
          <a:xfrm>
            <a:off x="2268764" y="3882295"/>
            <a:ext cx="10935090" cy="7397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Quân</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giặc</a:t>
            </a:r>
            <a:r>
              <a:rPr lang="en-US" sz="3200" dirty="0">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80D9607-3CA1-411E-87E6-DB06C53D4476}"/>
              </a:ext>
            </a:extLst>
          </p:cNvPr>
          <p:cNvSpPr/>
          <p:nvPr/>
        </p:nvSpPr>
        <p:spPr>
          <a:xfrm>
            <a:off x="2261923" y="5082174"/>
            <a:ext cx="10935090" cy="73975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Vua</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tôi</a:t>
            </a:r>
            <a:r>
              <a:rPr lang="en-US" sz="3200" dirty="0">
                <a:latin typeface="Arial" panose="020B0604020202020204" pitchFamily="34" charset="0"/>
                <a:ea typeface="Times New Roman" panose="02020603050405020304" pitchFamily="18" charset="0"/>
                <a:cs typeface="Arial" panose="020B0604020202020204" pitchFamily="34" charset="0"/>
              </a:rPr>
              <a:t> Lê </a:t>
            </a:r>
            <a:r>
              <a:rPr lang="en-US" sz="3200" dirty="0" err="1">
                <a:latin typeface="Arial" panose="020B0604020202020204" pitchFamily="34" charset="0"/>
                <a:ea typeface="Times New Roman" panose="02020603050405020304" pitchFamily="18" charset="0"/>
                <a:cs typeface="Arial" panose="020B0604020202020204" pitchFamily="34" charset="0"/>
              </a:rPr>
              <a:t>Chiêu</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Thống</a:t>
            </a:r>
            <a:r>
              <a:rPr lang="en-US" sz="3200" dirty="0">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3ECB03D-FA23-4CD6-B2BC-7B079BC4BCB2}"/>
              </a:ext>
            </a:extLst>
          </p:cNvPr>
          <p:cNvSpPr/>
          <p:nvPr/>
        </p:nvSpPr>
        <p:spPr>
          <a:xfrm>
            <a:off x="2209800" y="6404705"/>
            <a:ext cx="14859000" cy="212365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44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n-US" sz="4400" dirty="0" err="1">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Đánh</a:t>
            </a:r>
            <a:r>
              <a:rPr lang="en-US" sz="44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n-US" sz="4400" dirty="0" err="1">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giá</a:t>
            </a:r>
            <a:r>
              <a:rPr lang="en-US" sz="44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vi-VN" sz="44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đớn hèn, nhục nhã, số phận gắn chặt với bọn giặc xâm lược, mù quáng, từ bỏ dân tộc, phản dân hại nước.</a:t>
            </a:r>
            <a:endParaRPr lang="en-US" sz="44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24325E1-5E29-45EE-8803-78B4FF940700}"/>
              </a:ext>
            </a:extLst>
          </p:cNvPr>
          <p:cNvSpPr/>
          <p:nvPr/>
        </p:nvSpPr>
        <p:spPr>
          <a:xfrm>
            <a:off x="4733364" y="2991902"/>
            <a:ext cx="6772835" cy="584775"/>
          </a:xfrm>
          <a:prstGeom prst="rect">
            <a:avLst/>
          </a:prstGeom>
        </p:spPr>
        <p:txBody>
          <a:bodyPr wrap="square">
            <a:spAutoFit/>
          </a:bodyPr>
          <a:lstStyle/>
          <a:p>
            <a:r>
              <a:rPr lang="fr-FR" sz="3200" b="1" kern="100" dirty="0" err="1">
                <a:latin typeface="Arial" panose="020B0604020202020204" pitchFamily="34" charset="0"/>
                <a:ea typeface="SimSun" panose="02010600030101010101" pitchFamily="2" charset="-122"/>
                <a:cs typeface="Arial" panose="020B0604020202020204" pitchFamily="34" charset="0"/>
              </a:rPr>
              <a:t>tên</a:t>
            </a:r>
            <a:r>
              <a:rPr lang="fr-FR" sz="3200" b="1" kern="100" dirty="0">
                <a:latin typeface="Arial" panose="020B0604020202020204" pitchFamily="34" charset="0"/>
                <a:ea typeface="SimSun" panose="02010600030101010101" pitchFamily="2" charset="-122"/>
                <a:cs typeface="Arial" panose="020B0604020202020204" pitchFamily="34" charset="0"/>
              </a:rPr>
              <a:t> </a:t>
            </a:r>
            <a:r>
              <a:rPr lang="fr-FR" sz="3200" b="1" kern="100" dirty="0" err="1">
                <a:latin typeface="Arial" panose="020B0604020202020204" pitchFamily="34" charset="0"/>
                <a:ea typeface="SimSun" panose="02010600030101010101" pitchFamily="2" charset="-122"/>
                <a:cs typeface="Arial" panose="020B0604020202020204" pitchFamily="34" charset="0"/>
              </a:rPr>
              <a:t>tướng</a:t>
            </a:r>
            <a:r>
              <a:rPr lang="fr-FR" sz="3200" b="1" kern="100" dirty="0">
                <a:latin typeface="Arial" panose="020B0604020202020204" pitchFamily="34" charset="0"/>
                <a:ea typeface="SimSun" panose="02010600030101010101" pitchFamily="2" charset="-122"/>
                <a:cs typeface="Arial" panose="020B0604020202020204" pitchFamily="34" charset="0"/>
              </a:rPr>
              <a:t> </a:t>
            </a:r>
            <a:r>
              <a:rPr lang="fr-FR" sz="3200" b="1" kern="100" dirty="0" err="1">
                <a:latin typeface="Arial" panose="020B0604020202020204" pitchFamily="34" charset="0"/>
                <a:ea typeface="SimSun" panose="02010600030101010101" pitchFamily="2" charset="-122"/>
                <a:cs typeface="Arial" panose="020B0604020202020204" pitchFamily="34" charset="0"/>
              </a:rPr>
              <a:t>bất</a:t>
            </a:r>
            <a:r>
              <a:rPr lang="fr-FR" sz="3200" b="1" kern="100" dirty="0">
                <a:latin typeface="Arial" panose="020B0604020202020204" pitchFamily="34" charset="0"/>
                <a:ea typeface="SimSun" panose="02010600030101010101" pitchFamily="2" charset="-122"/>
                <a:cs typeface="Arial" panose="020B0604020202020204" pitchFamily="34" charset="0"/>
              </a:rPr>
              <a:t> </a:t>
            </a:r>
            <a:r>
              <a:rPr lang="fr-FR" sz="3200" b="1" kern="100" dirty="0" err="1">
                <a:latin typeface="Arial" panose="020B0604020202020204" pitchFamily="34" charset="0"/>
                <a:ea typeface="SimSun" panose="02010600030101010101" pitchFamily="2" charset="-122"/>
                <a:cs typeface="Arial" panose="020B0604020202020204" pitchFamily="34" charset="0"/>
              </a:rPr>
              <a:t>tài</a:t>
            </a:r>
            <a:r>
              <a:rPr lang="fr-FR" sz="3200" b="1" kern="100" dirty="0">
                <a:latin typeface="Arial" panose="020B0604020202020204" pitchFamily="34" charset="0"/>
                <a:ea typeface="SimSun" panose="02010600030101010101" pitchFamily="2" charset="-122"/>
                <a:cs typeface="Arial" panose="020B0604020202020204" pitchFamily="34" charset="0"/>
              </a:rPr>
              <a:t>, </a:t>
            </a:r>
            <a:r>
              <a:rPr lang="fr-FR" sz="3200" b="1" kern="100" dirty="0" err="1">
                <a:latin typeface="Arial" panose="020B0604020202020204" pitchFamily="34" charset="0"/>
                <a:ea typeface="SimSun" panose="02010600030101010101" pitchFamily="2" charset="-122"/>
                <a:cs typeface="Arial" panose="020B0604020202020204" pitchFamily="34" charset="0"/>
              </a:rPr>
              <a:t>hèn</a:t>
            </a:r>
            <a:r>
              <a:rPr lang="fr-FR" sz="3200" b="1" kern="100" dirty="0">
                <a:latin typeface="Arial" panose="020B0604020202020204" pitchFamily="34" charset="0"/>
                <a:ea typeface="SimSun" panose="02010600030101010101" pitchFamily="2" charset="-122"/>
                <a:cs typeface="Arial" panose="020B0604020202020204" pitchFamily="34" charset="0"/>
              </a:rPr>
              <a:t> </a:t>
            </a:r>
            <a:r>
              <a:rPr lang="fr-FR" sz="3200" b="1" kern="100" dirty="0" err="1">
                <a:latin typeface="Arial" panose="020B0604020202020204" pitchFamily="34" charset="0"/>
                <a:ea typeface="SimSun" panose="02010600030101010101" pitchFamily="2" charset="-122"/>
                <a:cs typeface="Arial" panose="020B0604020202020204" pitchFamily="34" charset="0"/>
              </a:rPr>
              <a:t>nhát</a:t>
            </a:r>
            <a:endParaRPr lang="en-US" sz="2400" b="1" kern="100" dirty="0">
              <a:latin typeface="Arial" panose="020B0604020202020204" pitchFamily="34" charset="0"/>
              <a:ea typeface="SimSun" panose="02010600030101010101" pitchFamily="2" charset="-122"/>
              <a:cs typeface="Arial" panose="020B0604020202020204" pitchFamily="34" charset="0"/>
            </a:endParaRPr>
          </a:p>
        </p:txBody>
      </p:sp>
      <p:sp>
        <p:nvSpPr>
          <p:cNvPr id="15" name="Rectangle 14">
            <a:extLst>
              <a:ext uri="{FF2B5EF4-FFF2-40B4-BE49-F238E27FC236}">
                <a16:creationId xmlns:a16="http://schemas.microsoft.com/office/drawing/2014/main" id="{8BEB6C6F-1F83-424C-B692-62EABC558F8A}"/>
              </a:ext>
            </a:extLst>
          </p:cNvPr>
          <p:cNvSpPr/>
          <p:nvPr/>
        </p:nvSpPr>
        <p:spPr>
          <a:xfrm>
            <a:off x="4724400" y="4006794"/>
            <a:ext cx="7543800" cy="584775"/>
          </a:xfrm>
          <a:prstGeom prst="rect">
            <a:avLst/>
          </a:prstGeom>
        </p:spPr>
        <p:txBody>
          <a:bodyPr wrap="square">
            <a:spAutoFit/>
          </a:bodyPr>
          <a:lstStyle/>
          <a:p>
            <a:r>
              <a:rPr lang="fr-FR" sz="3200" b="1" kern="100" dirty="0" err="1">
                <a:latin typeface="Arial" panose="020B0604020202020204" pitchFamily="34" charset="0"/>
                <a:ea typeface="SimSun" panose="02010600030101010101" pitchFamily="2" charset="-122"/>
                <a:cs typeface="Arial" panose="020B0604020202020204" pitchFamily="34" charset="0"/>
              </a:rPr>
              <a:t>đội</a:t>
            </a:r>
            <a:r>
              <a:rPr lang="fr-FR" sz="3200" b="1" kern="100" dirty="0">
                <a:latin typeface="Arial" panose="020B0604020202020204" pitchFamily="34" charset="0"/>
                <a:ea typeface="SimSun" panose="02010600030101010101" pitchFamily="2" charset="-122"/>
                <a:cs typeface="Arial" panose="020B0604020202020204" pitchFamily="34" charset="0"/>
              </a:rPr>
              <a:t> </a:t>
            </a:r>
            <a:r>
              <a:rPr lang="fr-FR" sz="3200" b="1" kern="100" dirty="0" err="1">
                <a:latin typeface="Arial" panose="020B0604020202020204" pitchFamily="34" charset="0"/>
                <a:ea typeface="SimSun" panose="02010600030101010101" pitchFamily="2" charset="-122"/>
                <a:cs typeface="Arial" panose="020B0604020202020204" pitchFamily="34" charset="0"/>
              </a:rPr>
              <a:t>quân</a:t>
            </a:r>
            <a:r>
              <a:rPr lang="fr-FR" sz="3200" b="1" kern="100" dirty="0">
                <a:latin typeface="Arial" panose="020B0604020202020204" pitchFamily="34" charset="0"/>
                <a:ea typeface="SimSun" panose="02010600030101010101" pitchFamily="2" charset="-122"/>
                <a:cs typeface="Arial" panose="020B0604020202020204" pitchFamily="34" charset="0"/>
              </a:rPr>
              <a:t> </a:t>
            </a:r>
            <a:r>
              <a:rPr lang="fr-FR" sz="3200" b="1" kern="100" dirty="0" err="1">
                <a:latin typeface="Arial" panose="020B0604020202020204" pitchFamily="34" charset="0"/>
                <a:ea typeface="SimSun" panose="02010600030101010101" pitchFamily="2" charset="-122"/>
                <a:cs typeface="Arial" panose="020B0604020202020204" pitchFamily="34" charset="0"/>
              </a:rPr>
              <a:t>bất</a:t>
            </a:r>
            <a:r>
              <a:rPr lang="fr-FR" sz="3200" b="1" kern="100" dirty="0">
                <a:latin typeface="Arial" panose="020B0604020202020204" pitchFamily="34" charset="0"/>
                <a:ea typeface="SimSun" panose="02010600030101010101" pitchFamily="2" charset="-122"/>
                <a:cs typeface="Arial" panose="020B0604020202020204" pitchFamily="34" charset="0"/>
              </a:rPr>
              <a:t> </a:t>
            </a:r>
            <a:r>
              <a:rPr lang="fr-FR" sz="3200" b="1" kern="100" dirty="0" err="1">
                <a:latin typeface="Arial" panose="020B0604020202020204" pitchFamily="34" charset="0"/>
                <a:ea typeface="SimSun" panose="02010600030101010101" pitchFamily="2" charset="-122"/>
                <a:cs typeface="Arial" panose="020B0604020202020204" pitchFamily="34" charset="0"/>
              </a:rPr>
              <a:t>tài</a:t>
            </a:r>
            <a:r>
              <a:rPr lang="fr-FR" sz="3200" b="1" kern="100" dirty="0">
                <a:latin typeface="Arial" panose="020B0604020202020204" pitchFamily="34" charset="0"/>
                <a:ea typeface="SimSun" panose="02010600030101010101" pitchFamily="2" charset="-122"/>
                <a:cs typeface="Arial" panose="020B0604020202020204" pitchFamily="34" charset="0"/>
              </a:rPr>
              <a:t>, </a:t>
            </a:r>
            <a:r>
              <a:rPr lang="fr-FR" sz="3200" b="1" kern="100" dirty="0" err="1">
                <a:latin typeface="Arial" panose="020B0604020202020204" pitchFamily="34" charset="0"/>
                <a:ea typeface="SimSun" panose="02010600030101010101" pitchFamily="2" charset="-122"/>
                <a:cs typeface="Arial" panose="020B0604020202020204" pitchFamily="34" charset="0"/>
              </a:rPr>
              <a:t>vô</a:t>
            </a:r>
            <a:r>
              <a:rPr lang="fr-FR" sz="3200" b="1" kern="100" dirty="0">
                <a:latin typeface="Arial" panose="020B0604020202020204" pitchFamily="34" charset="0"/>
                <a:ea typeface="SimSun" panose="02010600030101010101" pitchFamily="2" charset="-122"/>
                <a:cs typeface="Arial" panose="020B0604020202020204" pitchFamily="34" charset="0"/>
              </a:rPr>
              <a:t> </a:t>
            </a:r>
            <a:r>
              <a:rPr lang="fr-FR" sz="3200" b="1" kern="100" dirty="0" err="1">
                <a:latin typeface="Arial" panose="020B0604020202020204" pitchFamily="34" charset="0"/>
                <a:ea typeface="SimSun" panose="02010600030101010101" pitchFamily="2" charset="-122"/>
                <a:cs typeface="Arial" panose="020B0604020202020204" pitchFamily="34" charset="0"/>
              </a:rPr>
              <a:t>tổ</a:t>
            </a:r>
            <a:r>
              <a:rPr lang="fr-FR" sz="3200" b="1" kern="100" dirty="0">
                <a:latin typeface="Arial" panose="020B0604020202020204" pitchFamily="34" charset="0"/>
                <a:ea typeface="SimSun" panose="02010600030101010101" pitchFamily="2" charset="-122"/>
                <a:cs typeface="Arial" panose="020B0604020202020204" pitchFamily="34" charset="0"/>
              </a:rPr>
              <a:t> </a:t>
            </a:r>
            <a:r>
              <a:rPr lang="fr-FR" sz="3200" b="1" kern="100" dirty="0" err="1">
                <a:latin typeface="Arial" panose="020B0604020202020204" pitchFamily="34" charset="0"/>
                <a:ea typeface="SimSun" panose="02010600030101010101" pitchFamily="2" charset="-122"/>
                <a:cs typeface="Arial" panose="020B0604020202020204" pitchFamily="34" charset="0"/>
              </a:rPr>
              <a:t>chức</a:t>
            </a:r>
            <a:endParaRPr lang="en-US" sz="2400" b="1" kern="100" dirty="0">
              <a:latin typeface="Arial" panose="020B0604020202020204" pitchFamily="34" charset="0"/>
              <a:ea typeface="SimSun" panose="02010600030101010101" pitchFamily="2" charset="-122"/>
              <a:cs typeface="Arial" panose="020B0604020202020204" pitchFamily="34" charset="0"/>
            </a:endParaRPr>
          </a:p>
        </p:txBody>
      </p:sp>
      <p:sp>
        <p:nvSpPr>
          <p:cNvPr id="16" name="Rectangle 15">
            <a:extLst>
              <a:ext uri="{FF2B5EF4-FFF2-40B4-BE49-F238E27FC236}">
                <a16:creationId xmlns:a16="http://schemas.microsoft.com/office/drawing/2014/main" id="{B966A818-BEE4-456E-A89B-3A0F0CA9BDF9}"/>
              </a:ext>
            </a:extLst>
          </p:cNvPr>
          <p:cNvSpPr/>
          <p:nvPr/>
        </p:nvSpPr>
        <p:spPr>
          <a:xfrm>
            <a:off x="7179156" y="5240776"/>
            <a:ext cx="5241444" cy="584775"/>
          </a:xfrm>
          <a:prstGeom prst="rect">
            <a:avLst/>
          </a:prstGeom>
        </p:spPr>
        <p:txBody>
          <a:bodyPr wrap="square">
            <a:spAutoFit/>
          </a:bodyPr>
          <a:lstStyle/>
          <a:p>
            <a:r>
              <a:rPr lang="vi-VN" sz="3200" b="1" kern="100" dirty="0">
                <a:latin typeface="Arial" panose="020B0604020202020204" pitchFamily="34" charset="0"/>
                <a:ea typeface="SimSun" panose="02010600030101010101" pitchFamily="2" charset="-122"/>
                <a:cs typeface="Arial" panose="020B0604020202020204" pitchFamily="34" charset="0"/>
              </a:rPr>
              <a:t>“</a:t>
            </a:r>
            <a:r>
              <a:rPr lang="fr-FR" sz="3200" b="1" kern="100" dirty="0" err="1">
                <a:latin typeface="Arial" panose="020B0604020202020204" pitchFamily="34" charset="0"/>
                <a:ea typeface="SimSun" panose="02010600030101010101" pitchFamily="2" charset="-122"/>
                <a:cs typeface="Arial" panose="020B0604020202020204" pitchFamily="34" charset="0"/>
              </a:rPr>
              <a:t>cõng</a:t>
            </a:r>
            <a:r>
              <a:rPr lang="fr-FR" sz="3200" b="1" kern="100" dirty="0">
                <a:latin typeface="Arial" panose="020B0604020202020204" pitchFamily="34" charset="0"/>
                <a:ea typeface="SimSun" panose="02010600030101010101" pitchFamily="2" charset="-122"/>
                <a:cs typeface="Arial" panose="020B0604020202020204" pitchFamily="34" charset="0"/>
              </a:rPr>
              <a:t> </a:t>
            </a:r>
            <a:r>
              <a:rPr lang="fr-FR" sz="3200" b="1" kern="100" dirty="0" err="1">
                <a:latin typeface="Arial" panose="020B0604020202020204" pitchFamily="34" charset="0"/>
                <a:ea typeface="SimSun" panose="02010600030101010101" pitchFamily="2" charset="-122"/>
                <a:cs typeface="Arial" panose="020B0604020202020204" pitchFamily="34" charset="0"/>
              </a:rPr>
              <a:t>rắn</a:t>
            </a:r>
            <a:r>
              <a:rPr lang="fr-FR" sz="3200" b="1" kern="100" dirty="0">
                <a:latin typeface="Arial" panose="020B0604020202020204" pitchFamily="34" charset="0"/>
                <a:ea typeface="SimSun" panose="02010600030101010101" pitchFamily="2" charset="-122"/>
                <a:cs typeface="Arial" panose="020B0604020202020204" pitchFamily="34" charset="0"/>
              </a:rPr>
              <a:t> </a:t>
            </a:r>
            <a:r>
              <a:rPr lang="fr-FR" sz="3200" b="1" kern="100" dirty="0" err="1">
                <a:latin typeface="Arial" panose="020B0604020202020204" pitchFamily="34" charset="0"/>
                <a:ea typeface="SimSun" panose="02010600030101010101" pitchFamily="2" charset="-122"/>
                <a:cs typeface="Arial" panose="020B0604020202020204" pitchFamily="34" charset="0"/>
              </a:rPr>
              <a:t>cắn</a:t>
            </a:r>
            <a:r>
              <a:rPr lang="fr-FR" sz="3200" b="1" kern="100" dirty="0">
                <a:latin typeface="Arial" panose="020B0604020202020204" pitchFamily="34" charset="0"/>
                <a:ea typeface="SimSun" panose="02010600030101010101" pitchFamily="2" charset="-122"/>
                <a:cs typeface="Arial" panose="020B0604020202020204" pitchFamily="34" charset="0"/>
              </a:rPr>
              <a:t> </a:t>
            </a:r>
            <a:r>
              <a:rPr lang="fr-FR" sz="3200" b="1" kern="100" dirty="0" err="1">
                <a:latin typeface="Arial" panose="020B0604020202020204" pitchFamily="34" charset="0"/>
                <a:ea typeface="SimSun" panose="02010600030101010101" pitchFamily="2" charset="-122"/>
                <a:cs typeface="Arial" panose="020B0604020202020204" pitchFamily="34" charset="0"/>
              </a:rPr>
              <a:t>gà</a:t>
            </a:r>
            <a:r>
              <a:rPr lang="fr-FR" sz="3200" b="1" kern="100" dirty="0">
                <a:latin typeface="Arial" panose="020B0604020202020204" pitchFamily="34" charset="0"/>
                <a:ea typeface="SimSun" panose="02010600030101010101" pitchFamily="2" charset="-122"/>
                <a:cs typeface="Arial" panose="020B0604020202020204" pitchFamily="34" charset="0"/>
              </a:rPr>
              <a:t> </a:t>
            </a:r>
            <a:r>
              <a:rPr lang="vi-VN" sz="3200" b="1" kern="100" dirty="0">
                <a:latin typeface="Arial" panose="020B0604020202020204" pitchFamily="34" charset="0"/>
                <a:ea typeface="SimSun" panose="02010600030101010101" pitchFamily="2" charset="-122"/>
                <a:cs typeface="Arial" panose="020B0604020202020204" pitchFamily="34" charset="0"/>
              </a:rPr>
              <a:t>nhà”</a:t>
            </a:r>
            <a:endParaRPr lang="en-US" sz="2400" b="1" kern="100"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48535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txBody>
          <a:bodyPr/>
          <a:lstStyle/>
          <a:p>
            <a:pPr algn="ctr"/>
            <a:r>
              <a:rPr kumimoji="1" lang="vi-VN" altLang="zh-CN" sz="1800" dirty="0">
                <a:solidFill>
                  <a:schemeClr val="bg1"/>
                </a:solidFill>
                <a:latin typeface="Arial" panose="020B0604020202020204" pitchFamily="34" charset="0"/>
                <a:ea typeface="张海山锐线体简" panose="02000000000000000000" pitchFamily="2" charset="-122"/>
              </a:rPr>
              <a:t>III. TỔNG KẾT</a:t>
            </a:r>
            <a:endParaRPr kumimoji="1" lang="en-US" altLang="zh-CN" sz="1400" dirty="0">
              <a:solidFill>
                <a:schemeClr val="bg1"/>
              </a:solidFill>
              <a:latin typeface="Arial" panose="020B0604020202020204" pitchFamily="34" charset="0"/>
              <a:ea typeface="张海山锐线体简" panose="02000000000000000000" pitchFamily="2" charset="-122"/>
            </a:endParaRPr>
          </a:p>
        </p:txBody>
      </p:sp>
      <p:sp>
        <p:nvSpPr>
          <p:cNvPr id="8" name="TextBox 8"/>
          <p:cNvSpPr txBox="1"/>
          <p:nvPr/>
        </p:nvSpPr>
        <p:spPr>
          <a:xfrm>
            <a:off x="1071909" y="1787724"/>
            <a:ext cx="8321255" cy="461665"/>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43270E"/>
              </a:solidFill>
              <a:effectLst/>
              <a:uLnTx/>
              <a:uFillTx/>
              <a:latin typeface="Old Standard Italics"/>
              <a:ea typeface="+mn-ea"/>
              <a:cs typeface="+mn-cs"/>
            </a:endParaRPr>
          </a:p>
        </p:txBody>
      </p:sp>
      <p:graphicFrame>
        <p:nvGraphicFramePr>
          <p:cNvPr id="3" name="Diagram 2">
            <a:extLst>
              <a:ext uri="{FF2B5EF4-FFF2-40B4-BE49-F238E27FC236}">
                <a16:creationId xmlns:a16="http://schemas.microsoft.com/office/drawing/2014/main" id="{C541671D-ECCA-4245-8BF9-A35D162B0F0B}"/>
              </a:ext>
            </a:extLst>
          </p:cNvPr>
          <p:cNvGraphicFramePr/>
          <p:nvPr>
            <p:extLst>
              <p:ext uri="{D42A27DB-BD31-4B8C-83A1-F6EECF244321}">
                <p14:modId xmlns:p14="http://schemas.microsoft.com/office/powerpoint/2010/main" val="3485214041"/>
              </p:ext>
            </p:extLst>
          </p:nvPr>
        </p:nvGraphicFramePr>
        <p:xfrm>
          <a:off x="-914400" y="1409700"/>
          <a:ext cx="185166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4">
            <a:extLst>
              <a:ext uri="{FF2B5EF4-FFF2-40B4-BE49-F238E27FC236}">
                <a16:creationId xmlns:a16="http://schemas.microsoft.com/office/drawing/2014/main" id="{8A35DD33-8F27-4B4B-A098-2A10F88F817D}"/>
              </a:ext>
            </a:extLst>
          </p:cNvPr>
          <p:cNvSpPr/>
          <p:nvPr/>
        </p:nvSpPr>
        <p:spPr>
          <a:xfrm>
            <a:off x="6096000" y="462232"/>
            <a:ext cx="5486400" cy="11364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vi-VN" altLang="zh-CN" sz="6000" b="1" dirty="0">
                <a:solidFill>
                  <a:srgbClr val="002060"/>
                </a:solidFill>
                <a:latin typeface="Arial" panose="020B0604020202020204" pitchFamily="34" charset="0"/>
                <a:ea typeface="张海山锐线体简" panose="02000000000000000000" pitchFamily="2" charset="-122"/>
                <a:cs typeface="Arial" panose="020B0604020202020204" pitchFamily="34" charset="0"/>
              </a:rPr>
              <a:t>III. TỔNG KẾT</a:t>
            </a:r>
            <a:endParaRPr kumimoji="1" lang="en-US" altLang="zh-CN" sz="4800" b="1" dirty="0">
              <a:solidFill>
                <a:srgbClr val="002060"/>
              </a:solidFill>
              <a:latin typeface="Arial" panose="020B0604020202020204" pitchFamily="34" charset="0"/>
              <a:ea typeface="张海山锐线体简" panose="02000000000000000000" pitchFamily="2" charset="-122"/>
              <a:cs typeface="Arial" panose="020B0604020202020204" pitchFamily="34" charset="0"/>
            </a:endParaRPr>
          </a:p>
        </p:txBody>
      </p:sp>
    </p:spTree>
    <p:extLst>
      <p:ext uri="{BB962C8B-B14F-4D97-AF65-F5344CB8AC3E}">
        <p14:creationId xmlns:p14="http://schemas.microsoft.com/office/powerpoint/2010/main" val="371674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0800000">
            <a:off x="16466033" y="5660081"/>
            <a:ext cx="6233241" cy="3467949"/>
          </a:xfrm>
          <a:prstGeom prst="rect">
            <a:avLst/>
          </a:prstGeom>
        </p:spPr>
      </p:pic>
      <p:pic>
        <p:nvPicPr>
          <p:cNvPr id="3" name="Picture 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5020009">
            <a:off x="-2358807" y="9337243"/>
            <a:ext cx="5940677" cy="2268258"/>
          </a:xfrm>
          <a:prstGeom prst="rect">
            <a:avLst/>
          </a:prstGeom>
        </p:spPr>
      </p:pic>
      <p:pic>
        <p:nvPicPr>
          <p:cNvPr id="4" name="Picture 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0305107" y="-1342659"/>
            <a:ext cx="4688475" cy="2165223"/>
          </a:xfrm>
          <a:prstGeom prst="rect">
            <a:avLst/>
          </a:prstGeom>
        </p:spPr>
      </p:pic>
      <p:sp>
        <p:nvSpPr>
          <p:cNvPr id="28" name="Rectangle 2">
            <a:extLst>
              <a:ext uri="{FF2B5EF4-FFF2-40B4-BE49-F238E27FC236}">
                <a16:creationId xmlns:a16="http://schemas.microsoft.com/office/drawing/2014/main" id="{D4A20561-3D97-42D2-BAC1-7E8F8C257F53}"/>
              </a:ext>
            </a:extLst>
          </p:cNvPr>
          <p:cNvSpPr>
            <a:spLocks noChangeArrowheads="1"/>
          </p:cNvSpPr>
          <p:nvPr/>
        </p:nvSpPr>
        <p:spPr bwMode="auto">
          <a:xfrm>
            <a:off x="13144501" y="8774668"/>
            <a:ext cx="184731" cy="738664"/>
          </a:xfrm>
          <a:prstGeom prst="rect">
            <a:avLst/>
          </a:prstGeom>
          <a:noFill/>
          <a:ln>
            <a:noFill/>
          </a:ln>
          <a:effectLst/>
          <a:extLst>
            <a:ext uri="{909E8E84-426E-40DD-AFC4-6F175D3DCCD1}">
              <a14:hiddenFill xmlns:a14="http://schemas.microsoft.com/office/drawing/2010/main">
                <a:solidFill>
                  <a:srgbClr val="FF6600">
                    <a:alpha val="98038"/>
                  </a:srgbClr>
                </a:solidFill>
              </a14:hiddenFill>
            </a:ext>
            <a:ext uri="{91240B29-F687-4F45-9708-019B960494DF}">
              <a14:hiddenLine xmlns:a14="http://schemas.microsoft.com/office/drawing/2010/main" w="6350" algn="ctr">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29" name="Text Box 4">
            <a:extLst>
              <a:ext uri="{FF2B5EF4-FFF2-40B4-BE49-F238E27FC236}">
                <a16:creationId xmlns:a16="http://schemas.microsoft.com/office/drawing/2014/main" id="{444E1B7A-7F97-4072-82FE-F1A510AB2102}"/>
              </a:ext>
            </a:extLst>
          </p:cNvPr>
          <p:cNvSpPr txBox="1">
            <a:spLocks noChangeArrowheads="1"/>
          </p:cNvSpPr>
          <p:nvPr/>
        </p:nvSpPr>
        <p:spPr bwMode="auto">
          <a:xfrm>
            <a:off x="5943600" y="8343900"/>
            <a:ext cx="6972300" cy="923330"/>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5400" b="1">
                <a:solidFill>
                  <a:srgbClr val="002060"/>
                </a:solidFill>
                <a:latin typeface="Times New Roman" panose="02020603050405020304" pitchFamily="18" charset="0"/>
                <a:cs typeface="Arial" panose="020B0604020202020204" pitchFamily="34" charset="0"/>
              </a:rPr>
              <a:t>QUANG TRUNG</a:t>
            </a:r>
          </a:p>
        </p:txBody>
      </p:sp>
      <p:sp>
        <p:nvSpPr>
          <p:cNvPr id="30" name="AutoShape 5">
            <a:hlinkClick r:id="" action="ppaction://noaction" highlightClick="1"/>
            <a:extLst>
              <a:ext uri="{FF2B5EF4-FFF2-40B4-BE49-F238E27FC236}">
                <a16:creationId xmlns:a16="http://schemas.microsoft.com/office/drawing/2014/main" id="{5A854404-0E2D-49A4-BAE0-61AFEA6FB6F3}"/>
              </a:ext>
            </a:extLst>
          </p:cNvPr>
          <p:cNvSpPr>
            <a:spLocks noChangeArrowheads="1"/>
          </p:cNvSpPr>
          <p:nvPr/>
        </p:nvSpPr>
        <p:spPr bwMode="auto">
          <a:xfrm>
            <a:off x="124587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31" name="AutoShape 6">
            <a:hlinkClick r:id="" action="ppaction://noaction" highlightClick="1"/>
            <a:extLst>
              <a:ext uri="{FF2B5EF4-FFF2-40B4-BE49-F238E27FC236}">
                <a16:creationId xmlns:a16="http://schemas.microsoft.com/office/drawing/2014/main" id="{C37C2FFB-BDFF-480B-B593-066F0A1F3272}"/>
              </a:ext>
            </a:extLst>
          </p:cNvPr>
          <p:cNvSpPr>
            <a:spLocks noChangeArrowheads="1"/>
          </p:cNvSpPr>
          <p:nvPr/>
        </p:nvSpPr>
        <p:spPr bwMode="auto">
          <a:xfrm>
            <a:off x="7886700" y="4343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32" name="AutoShape 7">
            <a:hlinkClick r:id="" action="ppaction://noaction" highlightClick="1"/>
            <a:extLst>
              <a:ext uri="{FF2B5EF4-FFF2-40B4-BE49-F238E27FC236}">
                <a16:creationId xmlns:a16="http://schemas.microsoft.com/office/drawing/2014/main" id="{38EFF929-E333-4A5B-BC40-00904BD25A6E}"/>
              </a:ext>
            </a:extLst>
          </p:cNvPr>
          <p:cNvSpPr>
            <a:spLocks noChangeArrowheads="1"/>
          </p:cNvSpPr>
          <p:nvPr/>
        </p:nvSpPr>
        <p:spPr bwMode="auto">
          <a:xfrm>
            <a:off x="7886700" y="2628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33" name="AutoShape 8">
            <a:hlinkClick r:id="" action="ppaction://noaction" highlightClick="1"/>
            <a:extLst>
              <a:ext uri="{FF2B5EF4-FFF2-40B4-BE49-F238E27FC236}">
                <a16:creationId xmlns:a16="http://schemas.microsoft.com/office/drawing/2014/main" id="{52166328-F01C-4DD1-869E-065D7EA07C36}"/>
              </a:ext>
            </a:extLst>
          </p:cNvPr>
          <p:cNvSpPr>
            <a:spLocks noChangeArrowheads="1"/>
          </p:cNvSpPr>
          <p:nvPr/>
        </p:nvSpPr>
        <p:spPr bwMode="auto">
          <a:xfrm>
            <a:off x="13601700" y="2057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34" name="AutoShape 9">
            <a:hlinkClick r:id="" action="ppaction://noaction" highlightClick="1"/>
            <a:extLst>
              <a:ext uri="{FF2B5EF4-FFF2-40B4-BE49-F238E27FC236}">
                <a16:creationId xmlns:a16="http://schemas.microsoft.com/office/drawing/2014/main" id="{45C597FC-12BF-4AB3-9824-C22A4F563A1A}"/>
              </a:ext>
            </a:extLst>
          </p:cNvPr>
          <p:cNvSpPr>
            <a:spLocks noChangeArrowheads="1"/>
          </p:cNvSpPr>
          <p:nvPr/>
        </p:nvSpPr>
        <p:spPr bwMode="auto">
          <a:xfrm>
            <a:off x="78867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35" name="AutoShape 10">
            <a:hlinkClick r:id="" action="ppaction://noaction" highlightClick="1"/>
            <a:extLst>
              <a:ext uri="{FF2B5EF4-FFF2-40B4-BE49-F238E27FC236}">
                <a16:creationId xmlns:a16="http://schemas.microsoft.com/office/drawing/2014/main" id="{6E586169-A83E-47FE-B796-A3584EC43A23}"/>
              </a:ext>
            </a:extLst>
          </p:cNvPr>
          <p:cNvSpPr>
            <a:spLocks noChangeArrowheads="1"/>
          </p:cNvSpPr>
          <p:nvPr/>
        </p:nvSpPr>
        <p:spPr bwMode="auto">
          <a:xfrm>
            <a:off x="7886700" y="6629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36" name="AutoShape 11">
            <a:hlinkClick r:id="" action="ppaction://noaction" highlightClick="1"/>
            <a:extLst>
              <a:ext uri="{FF2B5EF4-FFF2-40B4-BE49-F238E27FC236}">
                <a16:creationId xmlns:a16="http://schemas.microsoft.com/office/drawing/2014/main" id="{FBE8FAC9-396C-405E-A5FD-6B7B05CF1E71}"/>
              </a:ext>
            </a:extLst>
          </p:cNvPr>
          <p:cNvSpPr>
            <a:spLocks noChangeArrowheads="1"/>
          </p:cNvSpPr>
          <p:nvPr/>
        </p:nvSpPr>
        <p:spPr bwMode="auto">
          <a:xfrm>
            <a:off x="78867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37" name="AutoShape 12">
            <a:hlinkClick r:id="" action="ppaction://noaction" highlightClick="1"/>
            <a:extLst>
              <a:ext uri="{FF2B5EF4-FFF2-40B4-BE49-F238E27FC236}">
                <a16:creationId xmlns:a16="http://schemas.microsoft.com/office/drawing/2014/main" id="{6448E58B-AC35-4120-9648-87220817E619}"/>
              </a:ext>
            </a:extLst>
          </p:cNvPr>
          <p:cNvSpPr>
            <a:spLocks noChangeArrowheads="1"/>
          </p:cNvSpPr>
          <p:nvPr/>
        </p:nvSpPr>
        <p:spPr bwMode="auto">
          <a:xfrm>
            <a:off x="10172700" y="5486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38" name="AutoShape 13">
            <a:hlinkClick r:id="" action="ppaction://noaction" highlightClick="1"/>
            <a:extLst>
              <a:ext uri="{FF2B5EF4-FFF2-40B4-BE49-F238E27FC236}">
                <a16:creationId xmlns:a16="http://schemas.microsoft.com/office/drawing/2014/main" id="{DCF33A65-B9D1-4651-8C9F-59C412986F15}"/>
              </a:ext>
            </a:extLst>
          </p:cNvPr>
          <p:cNvSpPr>
            <a:spLocks noChangeArrowheads="1"/>
          </p:cNvSpPr>
          <p:nvPr/>
        </p:nvSpPr>
        <p:spPr bwMode="auto">
          <a:xfrm>
            <a:off x="130302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39" name="AutoShape 14">
            <a:hlinkClick r:id="" action="ppaction://noaction" highlightClick="1"/>
            <a:extLst>
              <a:ext uri="{FF2B5EF4-FFF2-40B4-BE49-F238E27FC236}">
                <a16:creationId xmlns:a16="http://schemas.microsoft.com/office/drawing/2014/main" id="{A7FBCF7B-0D0A-4054-9A27-CCC3A1B469E4}"/>
              </a:ext>
            </a:extLst>
          </p:cNvPr>
          <p:cNvSpPr>
            <a:spLocks noChangeArrowheads="1"/>
          </p:cNvSpPr>
          <p:nvPr/>
        </p:nvSpPr>
        <p:spPr bwMode="auto">
          <a:xfrm>
            <a:off x="8458200" y="4343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40" name="AutoShape 15">
            <a:hlinkClick r:id="" action="ppaction://noaction" highlightClick="1"/>
            <a:extLst>
              <a:ext uri="{FF2B5EF4-FFF2-40B4-BE49-F238E27FC236}">
                <a16:creationId xmlns:a16="http://schemas.microsoft.com/office/drawing/2014/main" id="{FBE696E0-86E6-438C-8966-081201A3EC4C}"/>
              </a:ext>
            </a:extLst>
          </p:cNvPr>
          <p:cNvSpPr>
            <a:spLocks noChangeArrowheads="1"/>
          </p:cNvSpPr>
          <p:nvPr/>
        </p:nvSpPr>
        <p:spPr bwMode="auto">
          <a:xfrm>
            <a:off x="8458200" y="3200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41" name="AutoShape 16">
            <a:hlinkClick r:id="" action="ppaction://noaction" highlightClick="1"/>
            <a:extLst>
              <a:ext uri="{FF2B5EF4-FFF2-40B4-BE49-F238E27FC236}">
                <a16:creationId xmlns:a16="http://schemas.microsoft.com/office/drawing/2014/main" id="{ED2734AF-DF5E-4710-851A-2D175BDC3EAB}"/>
              </a:ext>
            </a:extLst>
          </p:cNvPr>
          <p:cNvSpPr>
            <a:spLocks noChangeArrowheads="1"/>
          </p:cNvSpPr>
          <p:nvPr/>
        </p:nvSpPr>
        <p:spPr bwMode="auto">
          <a:xfrm>
            <a:off x="8458200" y="2628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42" name="AutoShape 17">
            <a:hlinkClick r:id="" action="ppaction://noaction" highlightClick="1"/>
            <a:extLst>
              <a:ext uri="{FF2B5EF4-FFF2-40B4-BE49-F238E27FC236}">
                <a16:creationId xmlns:a16="http://schemas.microsoft.com/office/drawing/2014/main" id="{98452707-2C90-40D2-8A00-5AF65473D2F0}"/>
              </a:ext>
            </a:extLst>
          </p:cNvPr>
          <p:cNvSpPr>
            <a:spLocks noChangeArrowheads="1"/>
          </p:cNvSpPr>
          <p:nvPr/>
        </p:nvSpPr>
        <p:spPr bwMode="auto">
          <a:xfrm>
            <a:off x="67437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43" name="AutoShape 18">
            <a:hlinkClick r:id="" action="ppaction://noaction" highlightClick="1"/>
            <a:extLst>
              <a:ext uri="{FF2B5EF4-FFF2-40B4-BE49-F238E27FC236}">
                <a16:creationId xmlns:a16="http://schemas.microsoft.com/office/drawing/2014/main" id="{7B04B92C-E146-49E2-8CD6-936B581C439B}"/>
              </a:ext>
            </a:extLst>
          </p:cNvPr>
          <p:cNvSpPr>
            <a:spLocks noChangeArrowheads="1"/>
          </p:cNvSpPr>
          <p:nvPr/>
        </p:nvSpPr>
        <p:spPr bwMode="auto">
          <a:xfrm>
            <a:off x="8458200" y="6629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44" name="AutoShape 19">
            <a:hlinkClick r:id="" action="ppaction://noaction" highlightClick="1"/>
            <a:extLst>
              <a:ext uri="{FF2B5EF4-FFF2-40B4-BE49-F238E27FC236}">
                <a16:creationId xmlns:a16="http://schemas.microsoft.com/office/drawing/2014/main" id="{3D7E7411-2BF7-4D94-A942-1522659D887F}"/>
              </a:ext>
            </a:extLst>
          </p:cNvPr>
          <p:cNvSpPr>
            <a:spLocks noChangeArrowheads="1"/>
          </p:cNvSpPr>
          <p:nvPr/>
        </p:nvSpPr>
        <p:spPr bwMode="auto">
          <a:xfrm>
            <a:off x="84582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45" name="AutoShape 20">
            <a:hlinkClick r:id="" action="ppaction://noaction" highlightClick="1"/>
            <a:extLst>
              <a:ext uri="{FF2B5EF4-FFF2-40B4-BE49-F238E27FC236}">
                <a16:creationId xmlns:a16="http://schemas.microsoft.com/office/drawing/2014/main" id="{CB7E4D9C-9FDC-4937-B316-371A52B28BF7}"/>
              </a:ext>
            </a:extLst>
          </p:cNvPr>
          <p:cNvSpPr>
            <a:spLocks noChangeArrowheads="1"/>
          </p:cNvSpPr>
          <p:nvPr/>
        </p:nvSpPr>
        <p:spPr bwMode="auto">
          <a:xfrm>
            <a:off x="90297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46" name="AutoShape 21">
            <a:hlinkClick r:id="" action="ppaction://noaction" highlightClick="1"/>
            <a:extLst>
              <a:ext uri="{FF2B5EF4-FFF2-40B4-BE49-F238E27FC236}">
                <a16:creationId xmlns:a16="http://schemas.microsoft.com/office/drawing/2014/main" id="{33E243D2-F13E-4721-8D83-70F14E5C93B2}"/>
              </a:ext>
            </a:extLst>
          </p:cNvPr>
          <p:cNvSpPr>
            <a:spLocks noChangeArrowheads="1"/>
          </p:cNvSpPr>
          <p:nvPr/>
        </p:nvSpPr>
        <p:spPr bwMode="auto">
          <a:xfrm>
            <a:off x="9029700" y="4343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47" name="AutoShape 22">
            <a:hlinkClick r:id="" action="ppaction://noaction" highlightClick="1"/>
            <a:extLst>
              <a:ext uri="{FF2B5EF4-FFF2-40B4-BE49-F238E27FC236}">
                <a16:creationId xmlns:a16="http://schemas.microsoft.com/office/drawing/2014/main" id="{832C9025-FA2E-4873-AD91-C2E6B22D5DF3}"/>
              </a:ext>
            </a:extLst>
          </p:cNvPr>
          <p:cNvSpPr>
            <a:spLocks noChangeArrowheads="1"/>
          </p:cNvSpPr>
          <p:nvPr/>
        </p:nvSpPr>
        <p:spPr bwMode="auto">
          <a:xfrm>
            <a:off x="9029700" y="3771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48" name="AutoShape 23">
            <a:hlinkClick r:id="" action="ppaction://noaction" highlightClick="1"/>
            <a:extLst>
              <a:ext uri="{FF2B5EF4-FFF2-40B4-BE49-F238E27FC236}">
                <a16:creationId xmlns:a16="http://schemas.microsoft.com/office/drawing/2014/main" id="{2164CC40-FDF3-4B7C-8069-45B3F01EBB3F}"/>
              </a:ext>
            </a:extLst>
          </p:cNvPr>
          <p:cNvSpPr>
            <a:spLocks noChangeArrowheads="1"/>
          </p:cNvSpPr>
          <p:nvPr/>
        </p:nvSpPr>
        <p:spPr bwMode="auto">
          <a:xfrm>
            <a:off x="9029700" y="3200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49" name="AutoShape 24">
            <a:hlinkClick r:id="" action="ppaction://noaction" highlightClick="1"/>
            <a:extLst>
              <a:ext uri="{FF2B5EF4-FFF2-40B4-BE49-F238E27FC236}">
                <a16:creationId xmlns:a16="http://schemas.microsoft.com/office/drawing/2014/main" id="{61C5E872-5866-4B0D-887E-AF5EC15E27A8}"/>
              </a:ext>
            </a:extLst>
          </p:cNvPr>
          <p:cNvSpPr>
            <a:spLocks noChangeArrowheads="1"/>
          </p:cNvSpPr>
          <p:nvPr/>
        </p:nvSpPr>
        <p:spPr bwMode="auto">
          <a:xfrm>
            <a:off x="9029700" y="2628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50" name="AutoShape 25">
            <a:hlinkClick r:id="" action="ppaction://noaction" highlightClick="1"/>
            <a:extLst>
              <a:ext uri="{FF2B5EF4-FFF2-40B4-BE49-F238E27FC236}">
                <a16:creationId xmlns:a16="http://schemas.microsoft.com/office/drawing/2014/main" id="{8D9173B3-81EE-4D98-A8FC-94943502C241}"/>
              </a:ext>
            </a:extLst>
          </p:cNvPr>
          <p:cNvSpPr>
            <a:spLocks noChangeArrowheads="1"/>
          </p:cNvSpPr>
          <p:nvPr/>
        </p:nvSpPr>
        <p:spPr bwMode="auto">
          <a:xfrm>
            <a:off x="9029700" y="2057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51" name="AutoShape 26">
            <a:hlinkClick r:id="" action="ppaction://noaction" highlightClick="1"/>
            <a:extLst>
              <a:ext uri="{FF2B5EF4-FFF2-40B4-BE49-F238E27FC236}">
                <a16:creationId xmlns:a16="http://schemas.microsoft.com/office/drawing/2014/main" id="{2D3DB423-82F1-4489-9911-EEFD9DB77208}"/>
              </a:ext>
            </a:extLst>
          </p:cNvPr>
          <p:cNvSpPr>
            <a:spLocks noChangeArrowheads="1"/>
          </p:cNvSpPr>
          <p:nvPr/>
        </p:nvSpPr>
        <p:spPr bwMode="auto">
          <a:xfrm>
            <a:off x="90297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52" name="AutoShape 27">
            <a:hlinkClick r:id="" action="ppaction://noaction" highlightClick="1"/>
            <a:extLst>
              <a:ext uri="{FF2B5EF4-FFF2-40B4-BE49-F238E27FC236}">
                <a16:creationId xmlns:a16="http://schemas.microsoft.com/office/drawing/2014/main" id="{DE55CAE1-B32E-42AF-B852-4E3B562D9D08}"/>
              </a:ext>
            </a:extLst>
          </p:cNvPr>
          <p:cNvSpPr>
            <a:spLocks noChangeArrowheads="1"/>
          </p:cNvSpPr>
          <p:nvPr/>
        </p:nvSpPr>
        <p:spPr bwMode="auto">
          <a:xfrm>
            <a:off x="9029700" y="6629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53" name="AutoShape 28">
            <a:hlinkClick r:id="" action="ppaction://noaction" highlightClick="1"/>
            <a:extLst>
              <a:ext uri="{FF2B5EF4-FFF2-40B4-BE49-F238E27FC236}">
                <a16:creationId xmlns:a16="http://schemas.microsoft.com/office/drawing/2014/main" id="{D3BF6908-FD6A-4526-8728-898CBAC8A863}"/>
              </a:ext>
            </a:extLst>
          </p:cNvPr>
          <p:cNvSpPr>
            <a:spLocks noChangeArrowheads="1"/>
          </p:cNvSpPr>
          <p:nvPr/>
        </p:nvSpPr>
        <p:spPr bwMode="auto">
          <a:xfrm>
            <a:off x="90297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54" name="AutoShape 29">
            <a:hlinkClick r:id="" action="ppaction://noaction" highlightClick="1"/>
            <a:extLst>
              <a:ext uri="{FF2B5EF4-FFF2-40B4-BE49-F238E27FC236}">
                <a16:creationId xmlns:a16="http://schemas.microsoft.com/office/drawing/2014/main" id="{CFDECC43-CE9D-47C3-A150-53F4300F010C}"/>
              </a:ext>
            </a:extLst>
          </p:cNvPr>
          <p:cNvSpPr>
            <a:spLocks noChangeArrowheads="1"/>
          </p:cNvSpPr>
          <p:nvPr/>
        </p:nvSpPr>
        <p:spPr bwMode="auto">
          <a:xfrm>
            <a:off x="9029700" y="5486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55" name="AutoShape 30">
            <a:hlinkClick r:id="" action="ppaction://noaction" highlightClick="1"/>
            <a:extLst>
              <a:ext uri="{FF2B5EF4-FFF2-40B4-BE49-F238E27FC236}">
                <a16:creationId xmlns:a16="http://schemas.microsoft.com/office/drawing/2014/main" id="{B46285FD-6580-40B1-B0A8-BA5FABBE98B2}"/>
              </a:ext>
            </a:extLst>
          </p:cNvPr>
          <p:cNvSpPr>
            <a:spLocks noChangeArrowheads="1"/>
          </p:cNvSpPr>
          <p:nvPr/>
        </p:nvSpPr>
        <p:spPr bwMode="auto">
          <a:xfrm>
            <a:off x="96012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56" name="AutoShape 31">
            <a:hlinkClick r:id="" action="ppaction://noaction" highlightClick="1"/>
            <a:extLst>
              <a:ext uri="{FF2B5EF4-FFF2-40B4-BE49-F238E27FC236}">
                <a16:creationId xmlns:a16="http://schemas.microsoft.com/office/drawing/2014/main" id="{13D10295-9884-4779-8ADB-5FC8CF8C6708}"/>
              </a:ext>
            </a:extLst>
          </p:cNvPr>
          <p:cNvSpPr>
            <a:spLocks noChangeArrowheads="1"/>
          </p:cNvSpPr>
          <p:nvPr/>
        </p:nvSpPr>
        <p:spPr bwMode="auto">
          <a:xfrm>
            <a:off x="9601200" y="4343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57" name="AutoShape 32">
            <a:hlinkClick r:id="" action="ppaction://noaction" highlightClick="1"/>
            <a:extLst>
              <a:ext uri="{FF2B5EF4-FFF2-40B4-BE49-F238E27FC236}">
                <a16:creationId xmlns:a16="http://schemas.microsoft.com/office/drawing/2014/main" id="{109BA074-739C-41F0-A469-67D22E154324}"/>
              </a:ext>
            </a:extLst>
          </p:cNvPr>
          <p:cNvSpPr>
            <a:spLocks noChangeArrowheads="1"/>
          </p:cNvSpPr>
          <p:nvPr/>
        </p:nvSpPr>
        <p:spPr bwMode="auto">
          <a:xfrm>
            <a:off x="9601200" y="3771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58" name="AutoShape 33">
            <a:hlinkClick r:id="" action="ppaction://noaction" highlightClick="1"/>
            <a:extLst>
              <a:ext uri="{FF2B5EF4-FFF2-40B4-BE49-F238E27FC236}">
                <a16:creationId xmlns:a16="http://schemas.microsoft.com/office/drawing/2014/main" id="{2A301722-C56F-4B8F-BB42-F3E7030C08AE}"/>
              </a:ext>
            </a:extLst>
          </p:cNvPr>
          <p:cNvSpPr>
            <a:spLocks noChangeArrowheads="1"/>
          </p:cNvSpPr>
          <p:nvPr/>
        </p:nvSpPr>
        <p:spPr bwMode="auto">
          <a:xfrm>
            <a:off x="9601200" y="3200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59" name="AutoShape 34">
            <a:hlinkClick r:id="" action="ppaction://noaction" highlightClick="1"/>
            <a:extLst>
              <a:ext uri="{FF2B5EF4-FFF2-40B4-BE49-F238E27FC236}">
                <a16:creationId xmlns:a16="http://schemas.microsoft.com/office/drawing/2014/main" id="{A81C83E7-50E8-4443-8E12-D070D884C547}"/>
              </a:ext>
            </a:extLst>
          </p:cNvPr>
          <p:cNvSpPr>
            <a:spLocks noChangeArrowheads="1"/>
          </p:cNvSpPr>
          <p:nvPr/>
        </p:nvSpPr>
        <p:spPr bwMode="auto">
          <a:xfrm>
            <a:off x="9601200" y="2057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60" name="AutoShape 35">
            <a:hlinkClick r:id="" action="ppaction://noaction" highlightClick="1"/>
            <a:extLst>
              <a:ext uri="{FF2B5EF4-FFF2-40B4-BE49-F238E27FC236}">
                <a16:creationId xmlns:a16="http://schemas.microsoft.com/office/drawing/2014/main" id="{E8D42DE9-580E-440C-B0A0-DDD478BECEF4}"/>
              </a:ext>
            </a:extLst>
          </p:cNvPr>
          <p:cNvSpPr>
            <a:spLocks noChangeArrowheads="1"/>
          </p:cNvSpPr>
          <p:nvPr/>
        </p:nvSpPr>
        <p:spPr bwMode="auto">
          <a:xfrm>
            <a:off x="96012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61" name="AutoShape 36">
            <a:hlinkClick r:id="" action="ppaction://noaction" highlightClick="1"/>
            <a:extLst>
              <a:ext uri="{FF2B5EF4-FFF2-40B4-BE49-F238E27FC236}">
                <a16:creationId xmlns:a16="http://schemas.microsoft.com/office/drawing/2014/main" id="{4274F0AA-B3B3-4D56-BE73-16A045DFEFC5}"/>
              </a:ext>
            </a:extLst>
          </p:cNvPr>
          <p:cNvSpPr>
            <a:spLocks noChangeArrowheads="1"/>
          </p:cNvSpPr>
          <p:nvPr/>
        </p:nvSpPr>
        <p:spPr bwMode="auto">
          <a:xfrm>
            <a:off x="101727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62" name="AutoShape 37">
            <a:hlinkClick r:id="" action="ppaction://noaction" highlightClick="1"/>
            <a:extLst>
              <a:ext uri="{FF2B5EF4-FFF2-40B4-BE49-F238E27FC236}">
                <a16:creationId xmlns:a16="http://schemas.microsoft.com/office/drawing/2014/main" id="{4E7E5740-9CE9-490F-94A6-C6BDD0EF2954}"/>
              </a:ext>
            </a:extLst>
          </p:cNvPr>
          <p:cNvSpPr>
            <a:spLocks noChangeArrowheads="1"/>
          </p:cNvSpPr>
          <p:nvPr/>
        </p:nvSpPr>
        <p:spPr bwMode="auto">
          <a:xfrm>
            <a:off x="6743700" y="6629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63" name="AutoShape 38">
            <a:hlinkClick r:id="" action="ppaction://noaction" highlightClick="1"/>
            <a:extLst>
              <a:ext uri="{FF2B5EF4-FFF2-40B4-BE49-F238E27FC236}">
                <a16:creationId xmlns:a16="http://schemas.microsoft.com/office/drawing/2014/main" id="{BF3C60C5-C4A9-40FB-BC3B-5EA5682830D3}"/>
              </a:ext>
            </a:extLst>
          </p:cNvPr>
          <p:cNvSpPr>
            <a:spLocks noChangeArrowheads="1"/>
          </p:cNvSpPr>
          <p:nvPr/>
        </p:nvSpPr>
        <p:spPr bwMode="auto">
          <a:xfrm>
            <a:off x="96012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64" name="AutoShape 39">
            <a:hlinkClick r:id="" action="ppaction://noaction" highlightClick="1"/>
            <a:extLst>
              <a:ext uri="{FF2B5EF4-FFF2-40B4-BE49-F238E27FC236}">
                <a16:creationId xmlns:a16="http://schemas.microsoft.com/office/drawing/2014/main" id="{FF34C62E-3A74-475A-BB25-E72A84BA3DEA}"/>
              </a:ext>
            </a:extLst>
          </p:cNvPr>
          <p:cNvSpPr>
            <a:spLocks noChangeArrowheads="1"/>
          </p:cNvSpPr>
          <p:nvPr/>
        </p:nvSpPr>
        <p:spPr bwMode="auto">
          <a:xfrm>
            <a:off x="9601200" y="5486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65" name="AutoShape 40">
            <a:hlinkClick r:id="" action="ppaction://noaction" highlightClick="1"/>
            <a:extLst>
              <a:ext uri="{FF2B5EF4-FFF2-40B4-BE49-F238E27FC236}">
                <a16:creationId xmlns:a16="http://schemas.microsoft.com/office/drawing/2014/main" id="{73FC80CC-7B90-4071-93E1-640B1C57C067}"/>
              </a:ext>
            </a:extLst>
          </p:cNvPr>
          <p:cNvSpPr>
            <a:spLocks noChangeArrowheads="1"/>
          </p:cNvSpPr>
          <p:nvPr/>
        </p:nvSpPr>
        <p:spPr bwMode="auto">
          <a:xfrm>
            <a:off x="10172700" y="4343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66" name="AutoShape 41">
            <a:hlinkClick r:id="" action="ppaction://noaction" highlightClick="1"/>
            <a:extLst>
              <a:ext uri="{FF2B5EF4-FFF2-40B4-BE49-F238E27FC236}">
                <a16:creationId xmlns:a16="http://schemas.microsoft.com/office/drawing/2014/main" id="{ECA37AE2-0649-4F20-B439-C9227B365291}"/>
              </a:ext>
            </a:extLst>
          </p:cNvPr>
          <p:cNvSpPr>
            <a:spLocks noChangeArrowheads="1"/>
          </p:cNvSpPr>
          <p:nvPr/>
        </p:nvSpPr>
        <p:spPr bwMode="auto">
          <a:xfrm>
            <a:off x="10172700" y="3771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67" name="AutoShape 42">
            <a:hlinkClick r:id="" action="ppaction://noaction" highlightClick="1"/>
            <a:extLst>
              <a:ext uri="{FF2B5EF4-FFF2-40B4-BE49-F238E27FC236}">
                <a16:creationId xmlns:a16="http://schemas.microsoft.com/office/drawing/2014/main" id="{D9ECEAF3-9B72-4974-A180-EF3E871B5274}"/>
              </a:ext>
            </a:extLst>
          </p:cNvPr>
          <p:cNvSpPr>
            <a:spLocks noChangeArrowheads="1"/>
          </p:cNvSpPr>
          <p:nvPr/>
        </p:nvSpPr>
        <p:spPr bwMode="auto">
          <a:xfrm>
            <a:off x="10172700" y="3200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68" name="AutoShape 43">
            <a:hlinkClick r:id="" action="ppaction://noaction" highlightClick="1"/>
            <a:extLst>
              <a:ext uri="{FF2B5EF4-FFF2-40B4-BE49-F238E27FC236}">
                <a16:creationId xmlns:a16="http://schemas.microsoft.com/office/drawing/2014/main" id="{66241A86-6570-48BC-95FD-AA6B9B69BEE2}"/>
              </a:ext>
            </a:extLst>
          </p:cNvPr>
          <p:cNvSpPr>
            <a:spLocks noChangeArrowheads="1"/>
          </p:cNvSpPr>
          <p:nvPr/>
        </p:nvSpPr>
        <p:spPr bwMode="auto">
          <a:xfrm>
            <a:off x="6743700" y="2628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69" name="AutoShape 44">
            <a:hlinkClick r:id="" action="ppaction://noaction" highlightClick="1"/>
            <a:extLst>
              <a:ext uri="{FF2B5EF4-FFF2-40B4-BE49-F238E27FC236}">
                <a16:creationId xmlns:a16="http://schemas.microsoft.com/office/drawing/2014/main" id="{8778C9D6-1318-4B11-A21E-F4CCBB6D06DD}"/>
              </a:ext>
            </a:extLst>
          </p:cNvPr>
          <p:cNvSpPr>
            <a:spLocks noChangeArrowheads="1"/>
          </p:cNvSpPr>
          <p:nvPr/>
        </p:nvSpPr>
        <p:spPr bwMode="auto">
          <a:xfrm>
            <a:off x="7315200" y="2628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70" name="AutoShape 45">
            <a:hlinkClick r:id="" action="ppaction://noaction" highlightClick="1"/>
            <a:extLst>
              <a:ext uri="{FF2B5EF4-FFF2-40B4-BE49-F238E27FC236}">
                <a16:creationId xmlns:a16="http://schemas.microsoft.com/office/drawing/2014/main" id="{1F1AFE9E-929A-480E-ADC4-CD9E79F315E8}"/>
              </a:ext>
            </a:extLst>
          </p:cNvPr>
          <p:cNvSpPr>
            <a:spLocks noChangeArrowheads="1"/>
          </p:cNvSpPr>
          <p:nvPr/>
        </p:nvSpPr>
        <p:spPr bwMode="auto">
          <a:xfrm>
            <a:off x="10172700" y="2057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71" name="AutoShape 46">
            <a:hlinkClick r:id="" action="ppaction://noaction" highlightClick="1"/>
            <a:extLst>
              <a:ext uri="{FF2B5EF4-FFF2-40B4-BE49-F238E27FC236}">
                <a16:creationId xmlns:a16="http://schemas.microsoft.com/office/drawing/2014/main" id="{A955A11C-339A-4E09-8A62-813A677DDD73}"/>
              </a:ext>
            </a:extLst>
          </p:cNvPr>
          <p:cNvSpPr>
            <a:spLocks noChangeArrowheads="1"/>
          </p:cNvSpPr>
          <p:nvPr/>
        </p:nvSpPr>
        <p:spPr bwMode="auto">
          <a:xfrm>
            <a:off x="6172200" y="6629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72" name="AutoShape 47">
            <a:hlinkClick r:id="" action="ppaction://noaction" highlightClick="1"/>
            <a:extLst>
              <a:ext uri="{FF2B5EF4-FFF2-40B4-BE49-F238E27FC236}">
                <a16:creationId xmlns:a16="http://schemas.microsoft.com/office/drawing/2014/main" id="{4FA87C98-A162-45D3-A615-12BA41931274}"/>
              </a:ext>
            </a:extLst>
          </p:cNvPr>
          <p:cNvSpPr>
            <a:spLocks noChangeArrowheads="1"/>
          </p:cNvSpPr>
          <p:nvPr/>
        </p:nvSpPr>
        <p:spPr bwMode="auto">
          <a:xfrm>
            <a:off x="101727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73" name="AutoShape 48">
            <a:hlinkClick r:id="" action="ppaction://noaction" highlightClick="1"/>
            <a:extLst>
              <a:ext uri="{FF2B5EF4-FFF2-40B4-BE49-F238E27FC236}">
                <a16:creationId xmlns:a16="http://schemas.microsoft.com/office/drawing/2014/main" id="{4E0BEAE9-06EB-486B-B1D9-81F2CABB5A7F}"/>
              </a:ext>
            </a:extLst>
          </p:cNvPr>
          <p:cNvSpPr>
            <a:spLocks noChangeArrowheads="1"/>
          </p:cNvSpPr>
          <p:nvPr/>
        </p:nvSpPr>
        <p:spPr bwMode="auto">
          <a:xfrm>
            <a:off x="101727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74" name="AutoShape 49">
            <a:hlinkClick r:id="" action="ppaction://noaction" highlightClick="1"/>
            <a:extLst>
              <a:ext uri="{FF2B5EF4-FFF2-40B4-BE49-F238E27FC236}">
                <a16:creationId xmlns:a16="http://schemas.microsoft.com/office/drawing/2014/main" id="{33E1A86A-8698-4DBB-A5B1-00B4316ECC9B}"/>
              </a:ext>
            </a:extLst>
          </p:cNvPr>
          <p:cNvSpPr>
            <a:spLocks noChangeArrowheads="1"/>
          </p:cNvSpPr>
          <p:nvPr/>
        </p:nvSpPr>
        <p:spPr bwMode="auto">
          <a:xfrm>
            <a:off x="107442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75" name="AutoShape 50">
            <a:hlinkClick r:id="" action="ppaction://noaction" highlightClick="1"/>
            <a:extLst>
              <a:ext uri="{FF2B5EF4-FFF2-40B4-BE49-F238E27FC236}">
                <a16:creationId xmlns:a16="http://schemas.microsoft.com/office/drawing/2014/main" id="{3F69EA4F-29A1-4A89-9EA5-2250BFDE5C1A}"/>
              </a:ext>
            </a:extLst>
          </p:cNvPr>
          <p:cNvSpPr>
            <a:spLocks noChangeArrowheads="1"/>
          </p:cNvSpPr>
          <p:nvPr/>
        </p:nvSpPr>
        <p:spPr bwMode="auto">
          <a:xfrm>
            <a:off x="10744200" y="3771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76" name="AutoShape 51">
            <a:hlinkClick r:id="" action="ppaction://noaction" highlightClick="1"/>
            <a:extLst>
              <a:ext uri="{FF2B5EF4-FFF2-40B4-BE49-F238E27FC236}">
                <a16:creationId xmlns:a16="http://schemas.microsoft.com/office/drawing/2014/main" id="{BA230854-2675-41C8-BE19-412AF2194F8C}"/>
              </a:ext>
            </a:extLst>
          </p:cNvPr>
          <p:cNvSpPr>
            <a:spLocks noChangeArrowheads="1"/>
          </p:cNvSpPr>
          <p:nvPr/>
        </p:nvSpPr>
        <p:spPr bwMode="auto">
          <a:xfrm>
            <a:off x="10744200" y="3200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77" name="AutoShape 52">
            <a:hlinkClick r:id="" action="ppaction://noaction" highlightClick="1"/>
            <a:extLst>
              <a:ext uri="{FF2B5EF4-FFF2-40B4-BE49-F238E27FC236}">
                <a16:creationId xmlns:a16="http://schemas.microsoft.com/office/drawing/2014/main" id="{BD8D3E87-D7B6-45CA-82DE-8BDB1D6D5EB3}"/>
              </a:ext>
            </a:extLst>
          </p:cNvPr>
          <p:cNvSpPr>
            <a:spLocks noChangeArrowheads="1"/>
          </p:cNvSpPr>
          <p:nvPr/>
        </p:nvSpPr>
        <p:spPr bwMode="auto">
          <a:xfrm>
            <a:off x="10744200" y="2057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78" name="AutoShape 53">
            <a:hlinkClick r:id="" action="ppaction://noaction" highlightClick="1"/>
            <a:extLst>
              <a:ext uri="{FF2B5EF4-FFF2-40B4-BE49-F238E27FC236}">
                <a16:creationId xmlns:a16="http://schemas.microsoft.com/office/drawing/2014/main" id="{9C1A0EB3-35F1-4B8B-934B-27C51ABBB451}"/>
              </a:ext>
            </a:extLst>
          </p:cNvPr>
          <p:cNvSpPr>
            <a:spLocks noChangeArrowheads="1"/>
          </p:cNvSpPr>
          <p:nvPr/>
        </p:nvSpPr>
        <p:spPr bwMode="auto">
          <a:xfrm>
            <a:off x="113157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79" name="AutoShape 54">
            <a:hlinkClick r:id="" action="ppaction://noaction" highlightClick="1"/>
            <a:extLst>
              <a:ext uri="{FF2B5EF4-FFF2-40B4-BE49-F238E27FC236}">
                <a16:creationId xmlns:a16="http://schemas.microsoft.com/office/drawing/2014/main" id="{ED8341E4-95D7-43DD-B75F-BCB42FF4481E}"/>
              </a:ext>
            </a:extLst>
          </p:cNvPr>
          <p:cNvSpPr>
            <a:spLocks noChangeArrowheads="1"/>
          </p:cNvSpPr>
          <p:nvPr/>
        </p:nvSpPr>
        <p:spPr bwMode="auto">
          <a:xfrm>
            <a:off x="124587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80" name="AutoShape 55">
            <a:hlinkClick r:id="" action="ppaction://noaction" highlightClick="1"/>
            <a:extLst>
              <a:ext uri="{FF2B5EF4-FFF2-40B4-BE49-F238E27FC236}">
                <a16:creationId xmlns:a16="http://schemas.microsoft.com/office/drawing/2014/main" id="{FDAC0E18-5B60-4AC4-8A6F-77C56CEB64C6}"/>
              </a:ext>
            </a:extLst>
          </p:cNvPr>
          <p:cNvSpPr>
            <a:spLocks noChangeArrowheads="1"/>
          </p:cNvSpPr>
          <p:nvPr/>
        </p:nvSpPr>
        <p:spPr bwMode="auto">
          <a:xfrm>
            <a:off x="107442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81" name="AutoShape 56">
            <a:hlinkClick r:id="" action="ppaction://noaction" highlightClick="1"/>
            <a:extLst>
              <a:ext uri="{FF2B5EF4-FFF2-40B4-BE49-F238E27FC236}">
                <a16:creationId xmlns:a16="http://schemas.microsoft.com/office/drawing/2014/main" id="{D2062639-D0B2-403E-A4CC-05142A551FDF}"/>
              </a:ext>
            </a:extLst>
          </p:cNvPr>
          <p:cNvSpPr>
            <a:spLocks noChangeArrowheads="1"/>
          </p:cNvSpPr>
          <p:nvPr/>
        </p:nvSpPr>
        <p:spPr bwMode="auto">
          <a:xfrm>
            <a:off x="136017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82" name="AutoShape 57">
            <a:hlinkClick r:id="" action="ppaction://noaction" highlightClick="1"/>
            <a:extLst>
              <a:ext uri="{FF2B5EF4-FFF2-40B4-BE49-F238E27FC236}">
                <a16:creationId xmlns:a16="http://schemas.microsoft.com/office/drawing/2014/main" id="{638D3ECA-C65A-4153-86C3-5DB868A87E00}"/>
              </a:ext>
            </a:extLst>
          </p:cNvPr>
          <p:cNvSpPr>
            <a:spLocks noChangeArrowheads="1"/>
          </p:cNvSpPr>
          <p:nvPr/>
        </p:nvSpPr>
        <p:spPr bwMode="auto">
          <a:xfrm>
            <a:off x="118872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83" name="AutoShape 58">
            <a:hlinkClick r:id="" action="ppaction://noaction" highlightClick="1"/>
            <a:extLst>
              <a:ext uri="{FF2B5EF4-FFF2-40B4-BE49-F238E27FC236}">
                <a16:creationId xmlns:a16="http://schemas.microsoft.com/office/drawing/2014/main" id="{FE388709-9D00-4608-88E7-F01B35C3DF83}"/>
              </a:ext>
            </a:extLst>
          </p:cNvPr>
          <p:cNvSpPr>
            <a:spLocks noChangeArrowheads="1"/>
          </p:cNvSpPr>
          <p:nvPr/>
        </p:nvSpPr>
        <p:spPr bwMode="auto">
          <a:xfrm>
            <a:off x="13030200" y="2057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84" name="AutoShape 59">
            <a:hlinkClick r:id="" action="ppaction://noaction" highlightClick="1"/>
            <a:extLst>
              <a:ext uri="{FF2B5EF4-FFF2-40B4-BE49-F238E27FC236}">
                <a16:creationId xmlns:a16="http://schemas.microsoft.com/office/drawing/2014/main" id="{C4AB7D6C-4E50-459E-AE3B-33FBA0E7BCF2}"/>
              </a:ext>
            </a:extLst>
          </p:cNvPr>
          <p:cNvSpPr>
            <a:spLocks noChangeArrowheads="1"/>
          </p:cNvSpPr>
          <p:nvPr/>
        </p:nvSpPr>
        <p:spPr bwMode="auto">
          <a:xfrm>
            <a:off x="73152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85" name="AutoShape 60">
            <a:hlinkClick r:id="" action="ppaction://noaction" highlightClick="1"/>
            <a:extLst>
              <a:ext uri="{FF2B5EF4-FFF2-40B4-BE49-F238E27FC236}">
                <a16:creationId xmlns:a16="http://schemas.microsoft.com/office/drawing/2014/main" id="{3280CCEB-5912-4DE4-918D-23969F1B808D}"/>
              </a:ext>
            </a:extLst>
          </p:cNvPr>
          <p:cNvSpPr>
            <a:spLocks noChangeArrowheads="1"/>
          </p:cNvSpPr>
          <p:nvPr/>
        </p:nvSpPr>
        <p:spPr bwMode="auto">
          <a:xfrm>
            <a:off x="7315200" y="6629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86" name="AutoShape 61">
            <a:hlinkClick r:id="" action="ppaction://noaction" highlightClick="1"/>
            <a:extLst>
              <a:ext uri="{FF2B5EF4-FFF2-40B4-BE49-F238E27FC236}">
                <a16:creationId xmlns:a16="http://schemas.microsoft.com/office/drawing/2014/main" id="{8846CBC4-D784-4D04-8C17-CC00C8310178}"/>
              </a:ext>
            </a:extLst>
          </p:cNvPr>
          <p:cNvSpPr>
            <a:spLocks noChangeArrowheads="1"/>
          </p:cNvSpPr>
          <p:nvPr/>
        </p:nvSpPr>
        <p:spPr bwMode="auto">
          <a:xfrm>
            <a:off x="73152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87" name="AutoShape 62">
            <a:hlinkClick r:id="" action="ppaction://noaction" highlightClick="1"/>
            <a:extLst>
              <a:ext uri="{FF2B5EF4-FFF2-40B4-BE49-F238E27FC236}">
                <a16:creationId xmlns:a16="http://schemas.microsoft.com/office/drawing/2014/main" id="{1E1CBD41-EA2C-422B-A602-E7CFB2853977}"/>
              </a:ext>
            </a:extLst>
          </p:cNvPr>
          <p:cNvSpPr>
            <a:spLocks noChangeArrowheads="1"/>
          </p:cNvSpPr>
          <p:nvPr/>
        </p:nvSpPr>
        <p:spPr bwMode="auto">
          <a:xfrm>
            <a:off x="113157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88" name="AutoShape 63">
            <a:hlinkClick r:id="" action="ppaction://noaction" highlightClick="1"/>
            <a:extLst>
              <a:ext uri="{FF2B5EF4-FFF2-40B4-BE49-F238E27FC236}">
                <a16:creationId xmlns:a16="http://schemas.microsoft.com/office/drawing/2014/main" id="{70123D8A-2FCC-440F-938D-DD9874DF3424}"/>
              </a:ext>
            </a:extLst>
          </p:cNvPr>
          <p:cNvSpPr>
            <a:spLocks noChangeArrowheads="1"/>
          </p:cNvSpPr>
          <p:nvPr/>
        </p:nvSpPr>
        <p:spPr bwMode="auto">
          <a:xfrm>
            <a:off x="11315700" y="3771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89" name="AutoShape 64">
            <a:hlinkClick r:id="" action="ppaction://noaction" highlightClick="1"/>
            <a:extLst>
              <a:ext uri="{FF2B5EF4-FFF2-40B4-BE49-F238E27FC236}">
                <a16:creationId xmlns:a16="http://schemas.microsoft.com/office/drawing/2014/main" id="{CF12694A-927B-4900-B13A-D0A47674E447}"/>
              </a:ext>
            </a:extLst>
          </p:cNvPr>
          <p:cNvSpPr>
            <a:spLocks noChangeArrowheads="1"/>
          </p:cNvSpPr>
          <p:nvPr/>
        </p:nvSpPr>
        <p:spPr bwMode="auto">
          <a:xfrm>
            <a:off x="11315700" y="2057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90" name="AutoShape 65">
            <a:hlinkClick r:id="" action="ppaction://noaction" highlightClick="1"/>
            <a:extLst>
              <a:ext uri="{FF2B5EF4-FFF2-40B4-BE49-F238E27FC236}">
                <a16:creationId xmlns:a16="http://schemas.microsoft.com/office/drawing/2014/main" id="{F775E926-3BE9-437B-82F1-9520F46D9488}"/>
              </a:ext>
            </a:extLst>
          </p:cNvPr>
          <p:cNvSpPr>
            <a:spLocks noChangeArrowheads="1"/>
          </p:cNvSpPr>
          <p:nvPr/>
        </p:nvSpPr>
        <p:spPr bwMode="auto">
          <a:xfrm>
            <a:off x="118872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91" name="AutoShape 66">
            <a:hlinkClick r:id="" action="ppaction://noaction" highlightClick="1"/>
            <a:extLst>
              <a:ext uri="{FF2B5EF4-FFF2-40B4-BE49-F238E27FC236}">
                <a16:creationId xmlns:a16="http://schemas.microsoft.com/office/drawing/2014/main" id="{9CB87FF1-0B6F-4334-B46A-B20DB1B4C4D8}"/>
              </a:ext>
            </a:extLst>
          </p:cNvPr>
          <p:cNvSpPr>
            <a:spLocks noChangeArrowheads="1"/>
          </p:cNvSpPr>
          <p:nvPr/>
        </p:nvSpPr>
        <p:spPr bwMode="auto">
          <a:xfrm>
            <a:off x="7315200" y="4343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92" name="AutoShape 67">
            <a:hlinkClick r:id="" action="ppaction://noaction" highlightClick="1"/>
            <a:extLst>
              <a:ext uri="{FF2B5EF4-FFF2-40B4-BE49-F238E27FC236}">
                <a16:creationId xmlns:a16="http://schemas.microsoft.com/office/drawing/2014/main" id="{50188E83-D226-4086-B6F0-C2E456E71B45}"/>
              </a:ext>
            </a:extLst>
          </p:cNvPr>
          <p:cNvSpPr>
            <a:spLocks noChangeArrowheads="1"/>
          </p:cNvSpPr>
          <p:nvPr/>
        </p:nvSpPr>
        <p:spPr bwMode="auto">
          <a:xfrm>
            <a:off x="11887200" y="3771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93" name="AutoShape 68">
            <a:hlinkClick r:id="" action="ppaction://noaction" highlightClick="1"/>
            <a:extLst>
              <a:ext uri="{FF2B5EF4-FFF2-40B4-BE49-F238E27FC236}">
                <a16:creationId xmlns:a16="http://schemas.microsoft.com/office/drawing/2014/main" id="{12ED0D71-A893-4796-B3F6-AC1E6C4D85DC}"/>
              </a:ext>
            </a:extLst>
          </p:cNvPr>
          <p:cNvSpPr>
            <a:spLocks noChangeArrowheads="1"/>
          </p:cNvSpPr>
          <p:nvPr/>
        </p:nvSpPr>
        <p:spPr bwMode="auto">
          <a:xfrm>
            <a:off x="56007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94" name="AutoShape 69">
            <a:hlinkClick r:id="" action="ppaction://noaction" highlightClick="1"/>
            <a:extLst>
              <a:ext uri="{FF2B5EF4-FFF2-40B4-BE49-F238E27FC236}">
                <a16:creationId xmlns:a16="http://schemas.microsoft.com/office/drawing/2014/main" id="{BE1F0F54-393E-467C-AB79-CFF7FFFDA24D}"/>
              </a:ext>
            </a:extLst>
          </p:cNvPr>
          <p:cNvSpPr>
            <a:spLocks noChangeArrowheads="1"/>
          </p:cNvSpPr>
          <p:nvPr/>
        </p:nvSpPr>
        <p:spPr bwMode="auto">
          <a:xfrm>
            <a:off x="12458700" y="3771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95" name="AutoShape 70">
            <a:hlinkClick r:id="" action="ppaction://noaction" highlightClick="1"/>
            <a:extLst>
              <a:ext uri="{FF2B5EF4-FFF2-40B4-BE49-F238E27FC236}">
                <a16:creationId xmlns:a16="http://schemas.microsoft.com/office/drawing/2014/main" id="{3FF18717-027D-4EB4-B462-399B72E3564D}"/>
              </a:ext>
            </a:extLst>
          </p:cNvPr>
          <p:cNvSpPr>
            <a:spLocks noChangeArrowheads="1"/>
          </p:cNvSpPr>
          <p:nvPr/>
        </p:nvSpPr>
        <p:spPr bwMode="auto">
          <a:xfrm>
            <a:off x="12458700" y="2057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96" name="AutoShape 71">
            <a:hlinkClick r:id="" action="ppaction://noaction" highlightClick="1"/>
            <a:extLst>
              <a:ext uri="{FF2B5EF4-FFF2-40B4-BE49-F238E27FC236}">
                <a16:creationId xmlns:a16="http://schemas.microsoft.com/office/drawing/2014/main" id="{E880684B-FFF0-4762-8054-E9047FEE3D82}"/>
              </a:ext>
            </a:extLst>
          </p:cNvPr>
          <p:cNvSpPr>
            <a:spLocks noChangeArrowheads="1"/>
          </p:cNvSpPr>
          <p:nvPr/>
        </p:nvSpPr>
        <p:spPr bwMode="auto">
          <a:xfrm>
            <a:off x="84582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97" name="AutoShape 72">
            <a:hlinkClick r:id="" action="ppaction://noaction" highlightClick="1"/>
            <a:extLst>
              <a:ext uri="{FF2B5EF4-FFF2-40B4-BE49-F238E27FC236}">
                <a16:creationId xmlns:a16="http://schemas.microsoft.com/office/drawing/2014/main" id="{7D330ADA-30E9-4C02-9A07-085F3354844C}"/>
              </a:ext>
            </a:extLst>
          </p:cNvPr>
          <p:cNvSpPr>
            <a:spLocks noChangeArrowheads="1"/>
          </p:cNvSpPr>
          <p:nvPr/>
        </p:nvSpPr>
        <p:spPr bwMode="auto">
          <a:xfrm>
            <a:off x="67437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98" name="AutoShape 73">
            <a:hlinkClick r:id="" action="ppaction://noaction" highlightClick="1"/>
            <a:extLst>
              <a:ext uri="{FF2B5EF4-FFF2-40B4-BE49-F238E27FC236}">
                <a16:creationId xmlns:a16="http://schemas.microsoft.com/office/drawing/2014/main" id="{429619DF-710C-491A-BF7B-8FEBBF9F4630}"/>
              </a:ext>
            </a:extLst>
          </p:cNvPr>
          <p:cNvSpPr>
            <a:spLocks noChangeArrowheads="1"/>
          </p:cNvSpPr>
          <p:nvPr/>
        </p:nvSpPr>
        <p:spPr bwMode="auto">
          <a:xfrm>
            <a:off x="11887200" y="2057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99" name="AutoShape 74">
            <a:hlinkClick r:id="" action="ppaction://noaction" highlightClick="1"/>
            <a:extLst>
              <a:ext uri="{FF2B5EF4-FFF2-40B4-BE49-F238E27FC236}">
                <a16:creationId xmlns:a16="http://schemas.microsoft.com/office/drawing/2014/main" id="{4F0CE214-5DFE-439D-9ABC-8D8B7BEEB3A0}"/>
              </a:ext>
            </a:extLst>
          </p:cNvPr>
          <p:cNvSpPr>
            <a:spLocks noChangeArrowheads="1"/>
          </p:cNvSpPr>
          <p:nvPr/>
        </p:nvSpPr>
        <p:spPr bwMode="auto">
          <a:xfrm>
            <a:off x="61722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200">
              <a:solidFill>
                <a:srgbClr val="000000"/>
              </a:solidFill>
              <a:cs typeface="Arial" panose="020B0604020202020204" pitchFamily="34" charset="0"/>
            </a:endParaRPr>
          </a:p>
        </p:txBody>
      </p:sp>
      <p:sp>
        <p:nvSpPr>
          <p:cNvPr id="100" name="AutoShape 75">
            <a:hlinkClick r:id="" action="ppaction://noaction" highlightClick="1"/>
            <a:extLst>
              <a:ext uri="{FF2B5EF4-FFF2-40B4-BE49-F238E27FC236}">
                <a16:creationId xmlns:a16="http://schemas.microsoft.com/office/drawing/2014/main" id="{2401C090-8A7E-4AFD-9D7E-D18C2CB1AB4E}"/>
              </a:ext>
            </a:extLst>
          </p:cNvPr>
          <p:cNvSpPr>
            <a:spLocks noChangeArrowheads="1"/>
          </p:cNvSpPr>
          <p:nvPr/>
        </p:nvSpPr>
        <p:spPr bwMode="auto">
          <a:xfrm>
            <a:off x="12458700" y="3771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i</a:t>
            </a:r>
          </a:p>
        </p:txBody>
      </p:sp>
      <p:sp>
        <p:nvSpPr>
          <p:cNvPr id="101" name="AutoShape 76">
            <a:hlinkClick r:id="" action="ppaction://noaction" highlightClick="1"/>
            <a:extLst>
              <a:ext uri="{FF2B5EF4-FFF2-40B4-BE49-F238E27FC236}">
                <a16:creationId xmlns:a16="http://schemas.microsoft.com/office/drawing/2014/main" id="{3E683245-DAED-4920-B99D-889C7BB34268}"/>
              </a:ext>
            </a:extLst>
          </p:cNvPr>
          <p:cNvSpPr>
            <a:spLocks noChangeArrowheads="1"/>
          </p:cNvSpPr>
          <p:nvPr/>
        </p:nvSpPr>
        <p:spPr bwMode="auto">
          <a:xfrm>
            <a:off x="10172700" y="5486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m</a:t>
            </a:r>
          </a:p>
        </p:txBody>
      </p:sp>
      <p:sp>
        <p:nvSpPr>
          <p:cNvPr id="102" name="AutoShape 77">
            <a:hlinkClick r:id="" action="ppaction://noaction" highlightClick="1"/>
            <a:extLst>
              <a:ext uri="{FF2B5EF4-FFF2-40B4-BE49-F238E27FC236}">
                <a16:creationId xmlns:a16="http://schemas.microsoft.com/office/drawing/2014/main" id="{1B19622B-80CB-4AE7-9999-6C80470C6D74}"/>
              </a:ext>
            </a:extLst>
          </p:cNvPr>
          <p:cNvSpPr>
            <a:spLocks noChangeArrowheads="1"/>
          </p:cNvSpPr>
          <p:nvPr/>
        </p:nvSpPr>
        <p:spPr bwMode="auto">
          <a:xfrm>
            <a:off x="7315200" y="4343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d</a:t>
            </a:r>
          </a:p>
        </p:txBody>
      </p:sp>
      <p:sp>
        <p:nvSpPr>
          <p:cNvPr id="103" name="AutoShape 78">
            <a:hlinkClick r:id="" action="ppaction://noaction" highlightClick="1"/>
            <a:extLst>
              <a:ext uri="{FF2B5EF4-FFF2-40B4-BE49-F238E27FC236}">
                <a16:creationId xmlns:a16="http://schemas.microsoft.com/office/drawing/2014/main" id="{2FDB8421-E045-4847-9614-8F13D4A0957B}"/>
              </a:ext>
            </a:extLst>
          </p:cNvPr>
          <p:cNvSpPr>
            <a:spLocks noChangeArrowheads="1"/>
          </p:cNvSpPr>
          <p:nvPr/>
        </p:nvSpPr>
        <p:spPr bwMode="auto">
          <a:xfrm>
            <a:off x="11887200" y="3771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o</a:t>
            </a:r>
          </a:p>
        </p:txBody>
      </p:sp>
      <p:sp>
        <p:nvSpPr>
          <p:cNvPr id="104" name="AutoShape 79">
            <a:hlinkClick r:id="" action="ppaction://noaction" highlightClick="1"/>
            <a:extLst>
              <a:ext uri="{FF2B5EF4-FFF2-40B4-BE49-F238E27FC236}">
                <a16:creationId xmlns:a16="http://schemas.microsoft.com/office/drawing/2014/main" id="{C1F70E57-D41C-429A-A027-429BB393DFC9}"/>
              </a:ext>
            </a:extLst>
          </p:cNvPr>
          <p:cNvSpPr>
            <a:spLocks noChangeArrowheads="1"/>
          </p:cNvSpPr>
          <p:nvPr/>
        </p:nvSpPr>
        <p:spPr bwMode="auto">
          <a:xfrm>
            <a:off x="11315700" y="2057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t</a:t>
            </a:r>
          </a:p>
        </p:txBody>
      </p:sp>
      <p:sp>
        <p:nvSpPr>
          <p:cNvPr id="105" name="AutoShape 80">
            <a:hlinkClick r:id="" action="ppaction://noaction" highlightClick="1"/>
            <a:extLst>
              <a:ext uri="{FF2B5EF4-FFF2-40B4-BE49-F238E27FC236}">
                <a16:creationId xmlns:a16="http://schemas.microsoft.com/office/drawing/2014/main" id="{C8560AFF-4FD0-4986-8BC3-EBD00B1A5E1E}"/>
              </a:ext>
            </a:extLst>
          </p:cNvPr>
          <p:cNvSpPr>
            <a:spLocks noChangeArrowheads="1"/>
          </p:cNvSpPr>
          <p:nvPr/>
        </p:nvSpPr>
        <p:spPr bwMode="auto">
          <a:xfrm>
            <a:off x="107442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t</a:t>
            </a:r>
          </a:p>
        </p:txBody>
      </p:sp>
      <p:sp>
        <p:nvSpPr>
          <p:cNvPr id="106" name="AutoShape 81">
            <a:hlinkClick r:id="" action="ppaction://noaction" highlightClick="1"/>
            <a:extLst>
              <a:ext uri="{FF2B5EF4-FFF2-40B4-BE49-F238E27FC236}">
                <a16:creationId xmlns:a16="http://schemas.microsoft.com/office/drawing/2014/main" id="{4489EE48-A753-4CEB-AD72-F7398E1A4135}"/>
              </a:ext>
            </a:extLst>
          </p:cNvPr>
          <p:cNvSpPr>
            <a:spLocks noChangeArrowheads="1"/>
          </p:cNvSpPr>
          <p:nvPr/>
        </p:nvSpPr>
        <p:spPr bwMode="auto">
          <a:xfrm>
            <a:off x="113157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y</a:t>
            </a:r>
          </a:p>
        </p:txBody>
      </p:sp>
      <p:sp>
        <p:nvSpPr>
          <p:cNvPr id="107" name="AutoShape 82">
            <a:hlinkClick r:id="" action="ppaction://noaction" highlightClick="1"/>
            <a:extLst>
              <a:ext uri="{FF2B5EF4-FFF2-40B4-BE49-F238E27FC236}">
                <a16:creationId xmlns:a16="http://schemas.microsoft.com/office/drawing/2014/main" id="{DC7F067B-F1C1-48BD-9A63-D805FA2B0451}"/>
              </a:ext>
            </a:extLst>
          </p:cNvPr>
          <p:cNvSpPr>
            <a:spLocks noChangeArrowheads="1"/>
          </p:cNvSpPr>
          <p:nvPr/>
        </p:nvSpPr>
        <p:spPr bwMode="auto">
          <a:xfrm>
            <a:off x="11315700" y="3771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h</a:t>
            </a:r>
          </a:p>
        </p:txBody>
      </p:sp>
      <p:sp>
        <p:nvSpPr>
          <p:cNvPr id="108" name="AutoShape 83">
            <a:hlinkClick r:id="" action="ppaction://noaction" highlightClick="1"/>
            <a:extLst>
              <a:ext uri="{FF2B5EF4-FFF2-40B4-BE49-F238E27FC236}">
                <a16:creationId xmlns:a16="http://schemas.microsoft.com/office/drawing/2014/main" id="{963E4B77-3334-4FCB-B5E9-184267E306FB}"/>
              </a:ext>
            </a:extLst>
          </p:cNvPr>
          <p:cNvSpPr>
            <a:spLocks noChangeArrowheads="1"/>
          </p:cNvSpPr>
          <p:nvPr/>
        </p:nvSpPr>
        <p:spPr bwMode="auto">
          <a:xfrm>
            <a:off x="10744200" y="3200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i</a:t>
            </a:r>
          </a:p>
        </p:txBody>
      </p:sp>
      <p:sp>
        <p:nvSpPr>
          <p:cNvPr id="109" name="AutoShape 84">
            <a:hlinkClick r:id="" action="ppaction://noaction" highlightClick="1"/>
            <a:extLst>
              <a:ext uri="{FF2B5EF4-FFF2-40B4-BE49-F238E27FC236}">
                <a16:creationId xmlns:a16="http://schemas.microsoft.com/office/drawing/2014/main" id="{3699E0B8-31DD-42A5-9D2A-AF2DC3597029}"/>
              </a:ext>
            </a:extLst>
          </p:cNvPr>
          <p:cNvSpPr>
            <a:spLocks noChangeArrowheads="1"/>
          </p:cNvSpPr>
          <p:nvPr/>
        </p:nvSpPr>
        <p:spPr bwMode="auto">
          <a:xfrm>
            <a:off x="10172700" y="3771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o</a:t>
            </a:r>
          </a:p>
        </p:txBody>
      </p:sp>
      <p:sp>
        <p:nvSpPr>
          <p:cNvPr id="110" name="AutoShape 85">
            <a:hlinkClick r:id="" action="ppaction://noaction" highlightClick="1"/>
            <a:extLst>
              <a:ext uri="{FF2B5EF4-FFF2-40B4-BE49-F238E27FC236}">
                <a16:creationId xmlns:a16="http://schemas.microsoft.com/office/drawing/2014/main" id="{8AB6E325-275C-4DA0-AE43-D7070B6D8496}"/>
              </a:ext>
            </a:extLst>
          </p:cNvPr>
          <p:cNvSpPr>
            <a:spLocks noChangeArrowheads="1"/>
          </p:cNvSpPr>
          <p:nvPr/>
        </p:nvSpPr>
        <p:spPr bwMode="auto">
          <a:xfrm>
            <a:off x="118872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n</a:t>
            </a:r>
          </a:p>
        </p:txBody>
      </p:sp>
      <p:sp>
        <p:nvSpPr>
          <p:cNvPr id="111" name="AutoShape 86">
            <a:hlinkClick r:id="" action="ppaction://noaction" highlightClick="1"/>
            <a:extLst>
              <a:ext uri="{FF2B5EF4-FFF2-40B4-BE49-F238E27FC236}">
                <a16:creationId xmlns:a16="http://schemas.microsoft.com/office/drawing/2014/main" id="{A5B8A5E4-0BCF-469D-B784-096259C59C27}"/>
              </a:ext>
            </a:extLst>
          </p:cNvPr>
          <p:cNvSpPr>
            <a:spLocks noChangeArrowheads="1"/>
          </p:cNvSpPr>
          <p:nvPr/>
        </p:nvSpPr>
        <p:spPr bwMode="auto">
          <a:xfrm>
            <a:off x="10744200" y="2057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n</a:t>
            </a:r>
          </a:p>
        </p:txBody>
      </p:sp>
      <p:sp>
        <p:nvSpPr>
          <p:cNvPr id="112" name="AutoShape 87">
            <a:hlinkClick r:id="" action="ppaction://noaction" highlightClick="1"/>
            <a:extLst>
              <a:ext uri="{FF2B5EF4-FFF2-40B4-BE49-F238E27FC236}">
                <a16:creationId xmlns:a16="http://schemas.microsoft.com/office/drawing/2014/main" id="{F6860E57-C769-4374-B632-CABE039819E3}"/>
              </a:ext>
            </a:extLst>
          </p:cNvPr>
          <p:cNvSpPr>
            <a:spLocks noChangeArrowheads="1"/>
          </p:cNvSpPr>
          <p:nvPr/>
        </p:nvSpPr>
        <p:spPr bwMode="auto">
          <a:xfrm>
            <a:off x="6743700" y="6629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a</a:t>
            </a:r>
          </a:p>
        </p:txBody>
      </p:sp>
      <p:sp>
        <p:nvSpPr>
          <p:cNvPr id="113" name="AutoShape 88">
            <a:hlinkClick r:id="" action="ppaction://noaction" highlightClick="1"/>
            <a:extLst>
              <a:ext uri="{FF2B5EF4-FFF2-40B4-BE49-F238E27FC236}">
                <a16:creationId xmlns:a16="http://schemas.microsoft.com/office/drawing/2014/main" id="{5730ADB3-74D8-4032-8190-F2C8FF880187}"/>
              </a:ext>
            </a:extLst>
          </p:cNvPr>
          <p:cNvSpPr>
            <a:spLocks noChangeArrowheads="1"/>
          </p:cNvSpPr>
          <p:nvPr/>
        </p:nvSpPr>
        <p:spPr bwMode="auto">
          <a:xfrm>
            <a:off x="101727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e</a:t>
            </a:r>
          </a:p>
        </p:txBody>
      </p:sp>
      <p:sp>
        <p:nvSpPr>
          <p:cNvPr id="114" name="AutoShape 89">
            <a:hlinkClick r:id="" action="ppaction://noaction" highlightClick="1"/>
            <a:extLst>
              <a:ext uri="{FF2B5EF4-FFF2-40B4-BE49-F238E27FC236}">
                <a16:creationId xmlns:a16="http://schemas.microsoft.com/office/drawing/2014/main" id="{2A389F68-A756-4D11-A007-E979BFEFCD1C}"/>
              </a:ext>
            </a:extLst>
          </p:cNvPr>
          <p:cNvSpPr>
            <a:spLocks noChangeArrowheads="1"/>
          </p:cNvSpPr>
          <p:nvPr/>
        </p:nvSpPr>
        <p:spPr bwMode="auto">
          <a:xfrm>
            <a:off x="136017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i</a:t>
            </a:r>
          </a:p>
        </p:txBody>
      </p:sp>
      <p:sp>
        <p:nvSpPr>
          <p:cNvPr id="115" name="AutoShape 90">
            <a:hlinkClick r:id="" action="ppaction://noaction" highlightClick="1"/>
            <a:extLst>
              <a:ext uri="{FF2B5EF4-FFF2-40B4-BE49-F238E27FC236}">
                <a16:creationId xmlns:a16="http://schemas.microsoft.com/office/drawing/2014/main" id="{68FA9407-3E9E-4CA8-8FE2-794B80ABE1AE}"/>
              </a:ext>
            </a:extLst>
          </p:cNvPr>
          <p:cNvSpPr>
            <a:spLocks noChangeArrowheads="1"/>
          </p:cNvSpPr>
          <p:nvPr/>
        </p:nvSpPr>
        <p:spPr bwMode="auto">
          <a:xfrm>
            <a:off x="107442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s</a:t>
            </a:r>
          </a:p>
        </p:txBody>
      </p:sp>
      <p:sp>
        <p:nvSpPr>
          <p:cNvPr id="116" name="AutoShape 91">
            <a:hlinkClick r:id="" action="ppaction://noaction" highlightClick="1"/>
            <a:extLst>
              <a:ext uri="{FF2B5EF4-FFF2-40B4-BE49-F238E27FC236}">
                <a16:creationId xmlns:a16="http://schemas.microsoft.com/office/drawing/2014/main" id="{87B1ADC0-8B20-4138-A853-F95F513C6738}"/>
              </a:ext>
            </a:extLst>
          </p:cNvPr>
          <p:cNvSpPr>
            <a:spLocks noChangeArrowheads="1"/>
          </p:cNvSpPr>
          <p:nvPr/>
        </p:nvSpPr>
        <p:spPr bwMode="auto">
          <a:xfrm>
            <a:off x="10172700" y="4343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a</a:t>
            </a:r>
          </a:p>
        </p:txBody>
      </p:sp>
      <p:sp>
        <p:nvSpPr>
          <p:cNvPr id="117" name="AutoShape 92">
            <a:hlinkClick r:id="" action="ppaction://noaction" highlightClick="1"/>
            <a:extLst>
              <a:ext uri="{FF2B5EF4-FFF2-40B4-BE49-F238E27FC236}">
                <a16:creationId xmlns:a16="http://schemas.microsoft.com/office/drawing/2014/main" id="{948DCE5D-C760-45A1-B4EA-3428B38FDA0E}"/>
              </a:ext>
            </a:extLst>
          </p:cNvPr>
          <p:cNvSpPr>
            <a:spLocks noChangeArrowheads="1"/>
          </p:cNvSpPr>
          <p:nvPr/>
        </p:nvSpPr>
        <p:spPr bwMode="auto">
          <a:xfrm>
            <a:off x="10744200" y="3771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c</a:t>
            </a:r>
          </a:p>
        </p:txBody>
      </p:sp>
      <p:sp>
        <p:nvSpPr>
          <p:cNvPr id="118" name="AutoShape 93">
            <a:hlinkClick r:id="" action="ppaction://noaction" highlightClick="1"/>
            <a:extLst>
              <a:ext uri="{FF2B5EF4-FFF2-40B4-BE49-F238E27FC236}">
                <a16:creationId xmlns:a16="http://schemas.microsoft.com/office/drawing/2014/main" id="{0BE4A9A7-B591-4F05-8D8E-44C4AF63020C}"/>
              </a:ext>
            </a:extLst>
          </p:cNvPr>
          <p:cNvSpPr>
            <a:spLocks noChangeArrowheads="1"/>
          </p:cNvSpPr>
          <p:nvPr/>
        </p:nvSpPr>
        <p:spPr bwMode="auto">
          <a:xfrm>
            <a:off x="10172700" y="3200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o</a:t>
            </a:r>
          </a:p>
        </p:txBody>
      </p:sp>
      <p:sp>
        <p:nvSpPr>
          <p:cNvPr id="119" name="AutoShape 94">
            <a:hlinkClick r:id="" action="ppaction://noaction" highlightClick="1"/>
            <a:extLst>
              <a:ext uri="{FF2B5EF4-FFF2-40B4-BE49-F238E27FC236}">
                <a16:creationId xmlns:a16="http://schemas.microsoft.com/office/drawing/2014/main" id="{5481C815-EC04-4DF5-9C60-217163135F0B}"/>
              </a:ext>
            </a:extLst>
          </p:cNvPr>
          <p:cNvSpPr>
            <a:spLocks noChangeArrowheads="1"/>
          </p:cNvSpPr>
          <p:nvPr/>
        </p:nvSpPr>
        <p:spPr bwMode="auto">
          <a:xfrm>
            <a:off x="6743700" y="2628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k</a:t>
            </a:r>
          </a:p>
        </p:txBody>
      </p:sp>
      <p:sp>
        <p:nvSpPr>
          <p:cNvPr id="120" name="AutoShape 95">
            <a:hlinkClick r:id="" action="ppaction://noaction" highlightClick="1"/>
            <a:extLst>
              <a:ext uri="{FF2B5EF4-FFF2-40B4-BE49-F238E27FC236}">
                <a16:creationId xmlns:a16="http://schemas.microsoft.com/office/drawing/2014/main" id="{5CE1AA9F-02AD-4E81-85FA-8076ED90D0F7}"/>
              </a:ext>
            </a:extLst>
          </p:cNvPr>
          <p:cNvSpPr>
            <a:spLocks noChangeArrowheads="1"/>
          </p:cNvSpPr>
          <p:nvPr/>
        </p:nvSpPr>
        <p:spPr bwMode="auto">
          <a:xfrm>
            <a:off x="6172200" y="6629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t</a:t>
            </a:r>
          </a:p>
        </p:txBody>
      </p:sp>
      <p:sp>
        <p:nvSpPr>
          <p:cNvPr id="121" name="AutoShape 96">
            <a:hlinkClick r:id="" action="ppaction://noaction" highlightClick="1"/>
            <a:extLst>
              <a:ext uri="{FF2B5EF4-FFF2-40B4-BE49-F238E27FC236}">
                <a16:creationId xmlns:a16="http://schemas.microsoft.com/office/drawing/2014/main" id="{9EFEDB03-23F0-4106-8117-E9F3335CBD58}"/>
              </a:ext>
            </a:extLst>
          </p:cNvPr>
          <p:cNvSpPr>
            <a:spLocks noChangeArrowheads="1"/>
          </p:cNvSpPr>
          <p:nvPr/>
        </p:nvSpPr>
        <p:spPr bwMode="auto">
          <a:xfrm>
            <a:off x="9029700" y="3771900"/>
            <a:ext cx="571500" cy="571500"/>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00"/>
                </a:solidFill>
                <a:latin typeface=".VnTimeH" panose="020B7200000000000000" pitchFamily="34" charset="0"/>
                <a:cs typeface="Arial" panose="020B0604020202020204" pitchFamily="34" charset="0"/>
              </a:rPr>
              <a:t>n</a:t>
            </a:r>
          </a:p>
        </p:txBody>
      </p:sp>
      <p:sp>
        <p:nvSpPr>
          <p:cNvPr id="122" name="AutoShape 97">
            <a:hlinkClick r:id="" action="ppaction://noaction" highlightClick="1"/>
            <a:extLst>
              <a:ext uri="{FF2B5EF4-FFF2-40B4-BE49-F238E27FC236}">
                <a16:creationId xmlns:a16="http://schemas.microsoft.com/office/drawing/2014/main" id="{4062F04C-34EA-4B2A-AA36-F214D60E34A0}"/>
              </a:ext>
            </a:extLst>
          </p:cNvPr>
          <p:cNvSpPr>
            <a:spLocks noChangeArrowheads="1"/>
          </p:cNvSpPr>
          <p:nvPr/>
        </p:nvSpPr>
        <p:spPr bwMode="auto">
          <a:xfrm>
            <a:off x="9029700" y="3200400"/>
            <a:ext cx="571500" cy="571500"/>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00"/>
                </a:solidFill>
                <a:latin typeface=".VnTimeH" panose="020B7200000000000000" pitchFamily="34" charset="0"/>
                <a:cs typeface="Arial" panose="020B0604020202020204" pitchFamily="34" charset="0"/>
              </a:rPr>
              <a:t>a</a:t>
            </a:r>
          </a:p>
        </p:txBody>
      </p:sp>
      <p:sp>
        <p:nvSpPr>
          <p:cNvPr id="123" name="AutoShape 98">
            <a:hlinkClick r:id="" action="ppaction://noaction" highlightClick="1"/>
            <a:extLst>
              <a:ext uri="{FF2B5EF4-FFF2-40B4-BE49-F238E27FC236}">
                <a16:creationId xmlns:a16="http://schemas.microsoft.com/office/drawing/2014/main" id="{83CC00DA-57CA-4CE0-AE67-2BF54D8BB639}"/>
              </a:ext>
            </a:extLst>
          </p:cNvPr>
          <p:cNvSpPr>
            <a:spLocks noChangeArrowheads="1"/>
          </p:cNvSpPr>
          <p:nvPr/>
        </p:nvSpPr>
        <p:spPr bwMode="auto">
          <a:xfrm>
            <a:off x="9029700" y="2628900"/>
            <a:ext cx="571500" cy="571500"/>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00"/>
                </a:solidFill>
                <a:latin typeface=".VnTimeH" panose="020B7200000000000000" pitchFamily="34" charset="0"/>
                <a:cs typeface="Arial" panose="020B0604020202020204" pitchFamily="34" charset="0"/>
              </a:rPr>
              <a:t>u</a:t>
            </a:r>
          </a:p>
        </p:txBody>
      </p:sp>
      <p:sp>
        <p:nvSpPr>
          <p:cNvPr id="124" name="AutoShape 99">
            <a:hlinkClick r:id="" action="ppaction://noaction" highlightClick="1"/>
            <a:extLst>
              <a:ext uri="{FF2B5EF4-FFF2-40B4-BE49-F238E27FC236}">
                <a16:creationId xmlns:a16="http://schemas.microsoft.com/office/drawing/2014/main" id="{6A6F7055-57BB-4C0A-AD02-171473AD5403}"/>
              </a:ext>
            </a:extLst>
          </p:cNvPr>
          <p:cNvSpPr>
            <a:spLocks noChangeArrowheads="1"/>
          </p:cNvSpPr>
          <p:nvPr/>
        </p:nvSpPr>
        <p:spPr bwMode="auto">
          <a:xfrm>
            <a:off x="9029700" y="2057400"/>
            <a:ext cx="571500" cy="571500"/>
          </a:xfrm>
          <a:prstGeom prst="actionButtonBlank">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00"/>
                </a:solidFill>
                <a:latin typeface=".VnTimeH" panose="020B7200000000000000" pitchFamily="34" charset="0"/>
                <a:cs typeface="Arial" panose="020B0604020202020204" pitchFamily="34" charset="0"/>
              </a:rPr>
              <a:t>q</a:t>
            </a:r>
          </a:p>
        </p:txBody>
      </p:sp>
      <p:sp>
        <p:nvSpPr>
          <p:cNvPr id="125" name="AutoShape 100">
            <a:hlinkClick r:id="" action="ppaction://noaction" highlightClick="1"/>
            <a:extLst>
              <a:ext uri="{FF2B5EF4-FFF2-40B4-BE49-F238E27FC236}">
                <a16:creationId xmlns:a16="http://schemas.microsoft.com/office/drawing/2014/main" id="{EF7CBBF7-8E84-496A-B207-BE76313318D6}"/>
              </a:ext>
            </a:extLst>
          </p:cNvPr>
          <p:cNvSpPr>
            <a:spLocks noChangeArrowheads="1"/>
          </p:cNvSpPr>
          <p:nvPr/>
        </p:nvSpPr>
        <p:spPr bwMode="auto">
          <a:xfrm>
            <a:off x="9029700" y="7200900"/>
            <a:ext cx="571500" cy="571500"/>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00"/>
                </a:solidFill>
                <a:latin typeface=".VnTimeH" panose="020B7200000000000000" pitchFamily="34" charset="0"/>
                <a:cs typeface="Arial" panose="020B0604020202020204" pitchFamily="34" charset="0"/>
              </a:rPr>
              <a:t>g</a:t>
            </a:r>
          </a:p>
        </p:txBody>
      </p:sp>
      <p:sp>
        <p:nvSpPr>
          <p:cNvPr id="126" name="AutoShape 101">
            <a:hlinkClick r:id="" action="ppaction://noaction" highlightClick="1"/>
            <a:extLst>
              <a:ext uri="{FF2B5EF4-FFF2-40B4-BE49-F238E27FC236}">
                <a16:creationId xmlns:a16="http://schemas.microsoft.com/office/drawing/2014/main" id="{2976CF60-9FD1-49B0-9FD6-D649DF2E7142}"/>
              </a:ext>
            </a:extLst>
          </p:cNvPr>
          <p:cNvSpPr>
            <a:spLocks noChangeArrowheads="1"/>
          </p:cNvSpPr>
          <p:nvPr/>
        </p:nvSpPr>
        <p:spPr bwMode="auto">
          <a:xfrm>
            <a:off x="9029700" y="6629400"/>
            <a:ext cx="571500" cy="571500"/>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00"/>
                </a:solidFill>
                <a:latin typeface=".VnTimeH" panose="020B7200000000000000" pitchFamily="34" charset="0"/>
                <a:cs typeface="Arial" panose="020B0604020202020204" pitchFamily="34" charset="0"/>
              </a:rPr>
              <a:t>n</a:t>
            </a:r>
          </a:p>
        </p:txBody>
      </p:sp>
      <p:sp>
        <p:nvSpPr>
          <p:cNvPr id="127" name="AutoShape 102">
            <a:hlinkClick r:id="" action="ppaction://noaction" highlightClick="1"/>
            <a:extLst>
              <a:ext uri="{FF2B5EF4-FFF2-40B4-BE49-F238E27FC236}">
                <a16:creationId xmlns:a16="http://schemas.microsoft.com/office/drawing/2014/main" id="{02E850DA-8799-4F98-9033-60D4A1DBA570}"/>
              </a:ext>
            </a:extLst>
          </p:cNvPr>
          <p:cNvSpPr>
            <a:spLocks noChangeArrowheads="1"/>
          </p:cNvSpPr>
          <p:nvPr/>
        </p:nvSpPr>
        <p:spPr bwMode="auto">
          <a:xfrm>
            <a:off x="9029700" y="6057900"/>
            <a:ext cx="571500" cy="571500"/>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00"/>
                </a:solidFill>
                <a:latin typeface=".VnTimeH" panose="020B7200000000000000" pitchFamily="34" charset="0"/>
                <a:cs typeface="Arial" panose="020B0604020202020204" pitchFamily="34" charset="0"/>
              </a:rPr>
              <a:t>u</a:t>
            </a:r>
          </a:p>
        </p:txBody>
      </p:sp>
      <p:sp>
        <p:nvSpPr>
          <p:cNvPr id="128" name="AutoShape 103">
            <a:hlinkClick r:id="" action="ppaction://noaction" highlightClick="1"/>
            <a:extLst>
              <a:ext uri="{FF2B5EF4-FFF2-40B4-BE49-F238E27FC236}">
                <a16:creationId xmlns:a16="http://schemas.microsoft.com/office/drawing/2014/main" id="{63BC734D-BDE9-43D8-B61F-BD6506EE8FA6}"/>
              </a:ext>
            </a:extLst>
          </p:cNvPr>
          <p:cNvSpPr>
            <a:spLocks noChangeArrowheads="1"/>
          </p:cNvSpPr>
          <p:nvPr/>
        </p:nvSpPr>
        <p:spPr bwMode="auto">
          <a:xfrm>
            <a:off x="9029700" y="5486400"/>
            <a:ext cx="571500" cy="571500"/>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00"/>
                </a:solidFill>
                <a:latin typeface=".VnTimeH" panose="020B7200000000000000" pitchFamily="34" charset="0"/>
                <a:cs typeface="Arial" panose="020B0604020202020204" pitchFamily="34" charset="0"/>
              </a:rPr>
              <a:t>r</a:t>
            </a:r>
          </a:p>
        </p:txBody>
      </p:sp>
      <p:sp>
        <p:nvSpPr>
          <p:cNvPr id="129" name="AutoShape 104">
            <a:hlinkClick r:id="" action="ppaction://noaction" highlightClick="1"/>
            <a:extLst>
              <a:ext uri="{FF2B5EF4-FFF2-40B4-BE49-F238E27FC236}">
                <a16:creationId xmlns:a16="http://schemas.microsoft.com/office/drawing/2014/main" id="{F23DEE67-D455-4508-A9C1-128FFDC581E7}"/>
              </a:ext>
            </a:extLst>
          </p:cNvPr>
          <p:cNvSpPr>
            <a:spLocks noChangeArrowheads="1"/>
          </p:cNvSpPr>
          <p:nvPr/>
        </p:nvSpPr>
        <p:spPr bwMode="auto">
          <a:xfrm>
            <a:off x="9029700" y="4914900"/>
            <a:ext cx="571500" cy="571500"/>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00"/>
                </a:solidFill>
                <a:latin typeface=".VnTimeH" panose="020B7200000000000000" pitchFamily="34" charset="0"/>
                <a:cs typeface="Arial" panose="020B0604020202020204" pitchFamily="34" charset="0"/>
              </a:rPr>
              <a:t>t</a:t>
            </a:r>
          </a:p>
        </p:txBody>
      </p:sp>
      <p:sp>
        <p:nvSpPr>
          <p:cNvPr id="130" name="AutoShape 105">
            <a:hlinkClick r:id="" action="ppaction://noaction" highlightClick="1"/>
            <a:extLst>
              <a:ext uri="{FF2B5EF4-FFF2-40B4-BE49-F238E27FC236}">
                <a16:creationId xmlns:a16="http://schemas.microsoft.com/office/drawing/2014/main" id="{B8A205F1-DED4-490C-98D8-94793D1E1E1E}"/>
              </a:ext>
            </a:extLst>
          </p:cNvPr>
          <p:cNvSpPr>
            <a:spLocks noChangeArrowheads="1"/>
          </p:cNvSpPr>
          <p:nvPr/>
        </p:nvSpPr>
        <p:spPr bwMode="auto">
          <a:xfrm>
            <a:off x="9029700" y="4343400"/>
            <a:ext cx="571500" cy="571500"/>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00"/>
                </a:solidFill>
                <a:latin typeface=".VnTimeH" panose="020B7200000000000000" pitchFamily="34" charset="0"/>
                <a:cs typeface="Arial" panose="020B0604020202020204" pitchFamily="34" charset="0"/>
              </a:rPr>
              <a:t>g</a:t>
            </a:r>
          </a:p>
        </p:txBody>
      </p:sp>
      <p:sp>
        <p:nvSpPr>
          <p:cNvPr id="131" name="AutoShape 106">
            <a:hlinkClick r:id="" action="ppaction://noaction" highlightClick="1"/>
            <a:extLst>
              <a:ext uri="{FF2B5EF4-FFF2-40B4-BE49-F238E27FC236}">
                <a16:creationId xmlns:a16="http://schemas.microsoft.com/office/drawing/2014/main" id="{F161F280-C5CF-427E-A96A-10F88B6329E7}"/>
              </a:ext>
            </a:extLst>
          </p:cNvPr>
          <p:cNvSpPr>
            <a:spLocks noChangeArrowheads="1"/>
          </p:cNvSpPr>
          <p:nvPr/>
        </p:nvSpPr>
        <p:spPr bwMode="auto">
          <a:xfrm>
            <a:off x="96012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h</a:t>
            </a:r>
          </a:p>
        </p:txBody>
      </p:sp>
      <p:sp>
        <p:nvSpPr>
          <p:cNvPr id="132" name="AutoShape 107">
            <a:hlinkClick r:id="" action="ppaction://noaction" highlightClick="1"/>
            <a:extLst>
              <a:ext uri="{FF2B5EF4-FFF2-40B4-BE49-F238E27FC236}">
                <a16:creationId xmlns:a16="http://schemas.microsoft.com/office/drawing/2014/main" id="{B8C26381-D15A-4FD2-A38F-8173C4E5523D}"/>
              </a:ext>
            </a:extLst>
          </p:cNvPr>
          <p:cNvSpPr>
            <a:spLocks noChangeArrowheads="1"/>
          </p:cNvSpPr>
          <p:nvPr/>
        </p:nvSpPr>
        <p:spPr bwMode="auto">
          <a:xfrm>
            <a:off x="9601200" y="2057400"/>
            <a:ext cx="571500" cy="571500"/>
          </a:xfrm>
          <a:prstGeom prst="actionButtonBlank">
            <a:avLst/>
          </a:prstGeom>
          <a:solidFill>
            <a:srgbClr val="3399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u</a:t>
            </a:r>
          </a:p>
        </p:txBody>
      </p:sp>
      <p:sp>
        <p:nvSpPr>
          <p:cNvPr id="133" name="AutoShape 108">
            <a:hlinkClick r:id="" action="ppaction://noaction" highlightClick="1"/>
            <a:extLst>
              <a:ext uri="{FF2B5EF4-FFF2-40B4-BE49-F238E27FC236}">
                <a16:creationId xmlns:a16="http://schemas.microsoft.com/office/drawing/2014/main" id="{A3B8FC1A-0A53-44E1-8D7F-F719D0A8C25A}"/>
              </a:ext>
            </a:extLst>
          </p:cNvPr>
          <p:cNvSpPr>
            <a:spLocks noChangeArrowheads="1"/>
          </p:cNvSpPr>
          <p:nvPr/>
        </p:nvSpPr>
        <p:spPr bwMode="auto">
          <a:xfrm>
            <a:off x="101727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i</a:t>
            </a:r>
          </a:p>
        </p:txBody>
      </p:sp>
      <p:sp>
        <p:nvSpPr>
          <p:cNvPr id="134" name="AutoShape 109">
            <a:hlinkClick r:id="" action="ppaction://noaction" highlightClick="1"/>
            <a:extLst>
              <a:ext uri="{FF2B5EF4-FFF2-40B4-BE49-F238E27FC236}">
                <a16:creationId xmlns:a16="http://schemas.microsoft.com/office/drawing/2014/main" id="{FAFF568C-9570-4A88-9D80-E43B9B81EEA1}"/>
              </a:ext>
            </a:extLst>
          </p:cNvPr>
          <p:cNvSpPr>
            <a:spLocks noChangeArrowheads="1"/>
          </p:cNvSpPr>
          <p:nvPr/>
        </p:nvSpPr>
        <p:spPr bwMode="auto">
          <a:xfrm>
            <a:off x="96012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y</a:t>
            </a:r>
          </a:p>
        </p:txBody>
      </p:sp>
      <p:sp>
        <p:nvSpPr>
          <p:cNvPr id="135" name="AutoShape 110">
            <a:hlinkClick r:id="" action="ppaction://noaction" highlightClick="1"/>
            <a:extLst>
              <a:ext uri="{FF2B5EF4-FFF2-40B4-BE49-F238E27FC236}">
                <a16:creationId xmlns:a16="http://schemas.microsoft.com/office/drawing/2014/main" id="{A12F0E44-54D0-468B-841E-E913FD2082EB}"/>
              </a:ext>
            </a:extLst>
          </p:cNvPr>
          <p:cNvSpPr>
            <a:spLocks noChangeArrowheads="1"/>
          </p:cNvSpPr>
          <p:nvPr/>
        </p:nvSpPr>
        <p:spPr bwMode="auto">
          <a:xfrm>
            <a:off x="9601200" y="5486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o</a:t>
            </a:r>
          </a:p>
        </p:txBody>
      </p:sp>
      <p:sp>
        <p:nvSpPr>
          <p:cNvPr id="136" name="AutoShape 111">
            <a:hlinkClick r:id="" action="ppaction://noaction" highlightClick="1"/>
            <a:extLst>
              <a:ext uri="{FF2B5EF4-FFF2-40B4-BE49-F238E27FC236}">
                <a16:creationId xmlns:a16="http://schemas.microsoft.com/office/drawing/2014/main" id="{60B7E4BC-A7CD-4059-8969-89ABC53C2DD2}"/>
              </a:ext>
            </a:extLst>
          </p:cNvPr>
          <p:cNvSpPr>
            <a:spLocks noChangeArrowheads="1"/>
          </p:cNvSpPr>
          <p:nvPr/>
        </p:nvSpPr>
        <p:spPr bwMode="auto">
          <a:xfrm>
            <a:off x="96012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o</a:t>
            </a:r>
          </a:p>
        </p:txBody>
      </p:sp>
      <p:sp>
        <p:nvSpPr>
          <p:cNvPr id="137" name="AutoShape 112">
            <a:hlinkClick r:id="" action="ppaction://noaction" highlightClick="1"/>
            <a:extLst>
              <a:ext uri="{FF2B5EF4-FFF2-40B4-BE49-F238E27FC236}">
                <a16:creationId xmlns:a16="http://schemas.microsoft.com/office/drawing/2014/main" id="{73D00DA5-886E-4B76-9DFE-D0C260213587}"/>
              </a:ext>
            </a:extLst>
          </p:cNvPr>
          <p:cNvSpPr>
            <a:spLocks noChangeArrowheads="1"/>
          </p:cNvSpPr>
          <p:nvPr/>
        </p:nvSpPr>
        <p:spPr bwMode="auto">
          <a:xfrm>
            <a:off x="9601200" y="4343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d</a:t>
            </a:r>
          </a:p>
        </p:txBody>
      </p:sp>
      <p:sp>
        <p:nvSpPr>
          <p:cNvPr id="138" name="AutoShape 113">
            <a:hlinkClick r:id="" action="ppaction://noaction" highlightClick="1"/>
            <a:extLst>
              <a:ext uri="{FF2B5EF4-FFF2-40B4-BE49-F238E27FC236}">
                <a16:creationId xmlns:a16="http://schemas.microsoft.com/office/drawing/2014/main" id="{DE598B11-C1B5-4D25-A7A7-42C36D386A51}"/>
              </a:ext>
            </a:extLst>
          </p:cNvPr>
          <p:cNvSpPr>
            <a:spLocks noChangeArrowheads="1"/>
          </p:cNvSpPr>
          <p:nvPr/>
        </p:nvSpPr>
        <p:spPr bwMode="auto">
          <a:xfrm>
            <a:off x="9601200" y="3771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g</a:t>
            </a:r>
          </a:p>
        </p:txBody>
      </p:sp>
      <p:sp>
        <p:nvSpPr>
          <p:cNvPr id="139" name="AutoShape 114">
            <a:hlinkClick r:id="" action="ppaction://noaction" highlightClick="1"/>
            <a:extLst>
              <a:ext uri="{FF2B5EF4-FFF2-40B4-BE49-F238E27FC236}">
                <a16:creationId xmlns:a16="http://schemas.microsoft.com/office/drawing/2014/main" id="{B6FC9068-B687-41E9-9C60-3743DF562A30}"/>
              </a:ext>
            </a:extLst>
          </p:cNvPr>
          <p:cNvSpPr>
            <a:spLocks noChangeArrowheads="1"/>
          </p:cNvSpPr>
          <p:nvPr/>
        </p:nvSpPr>
        <p:spPr bwMode="auto">
          <a:xfrm>
            <a:off x="9601200" y="3200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h</a:t>
            </a:r>
          </a:p>
        </p:txBody>
      </p:sp>
      <p:sp>
        <p:nvSpPr>
          <p:cNvPr id="140" name="AutoShape 115">
            <a:hlinkClick r:id="" action="ppaction://noaction" highlightClick="1"/>
            <a:extLst>
              <a:ext uri="{FF2B5EF4-FFF2-40B4-BE49-F238E27FC236}">
                <a16:creationId xmlns:a16="http://schemas.microsoft.com/office/drawing/2014/main" id="{F0A6E0D5-E232-4407-BBA8-3A781AB91BCD}"/>
              </a:ext>
            </a:extLst>
          </p:cNvPr>
          <p:cNvSpPr>
            <a:spLocks noChangeArrowheads="1"/>
          </p:cNvSpPr>
          <p:nvPr/>
        </p:nvSpPr>
        <p:spPr bwMode="auto">
          <a:xfrm>
            <a:off x="107442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4200" b="1">
              <a:solidFill>
                <a:srgbClr val="000000"/>
              </a:solidFill>
              <a:latin typeface=".VnTime" panose="020B7200000000000000" pitchFamily="34" charset="0"/>
              <a:cs typeface="Arial" panose="020B0604020202020204" pitchFamily="34" charset="0"/>
            </a:endParaRPr>
          </a:p>
        </p:txBody>
      </p:sp>
      <p:sp>
        <p:nvSpPr>
          <p:cNvPr id="141" name="AutoShape 116">
            <a:hlinkClick r:id="" action="ppaction://noaction" highlightClick="1"/>
            <a:extLst>
              <a:ext uri="{FF2B5EF4-FFF2-40B4-BE49-F238E27FC236}">
                <a16:creationId xmlns:a16="http://schemas.microsoft.com/office/drawing/2014/main" id="{5E4AEC24-CE88-4486-8974-7530132CF564}"/>
              </a:ext>
            </a:extLst>
          </p:cNvPr>
          <p:cNvSpPr>
            <a:spLocks noChangeArrowheads="1"/>
          </p:cNvSpPr>
          <p:nvPr/>
        </p:nvSpPr>
        <p:spPr bwMode="auto">
          <a:xfrm>
            <a:off x="10172700" y="2057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a</a:t>
            </a:r>
          </a:p>
        </p:txBody>
      </p:sp>
      <p:sp>
        <p:nvSpPr>
          <p:cNvPr id="142" name="AutoShape 117">
            <a:hlinkClick r:id="" action="ppaction://noaction" highlightClick="1"/>
            <a:extLst>
              <a:ext uri="{FF2B5EF4-FFF2-40B4-BE49-F238E27FC236}">
                <a16:creationId xmlns:a16="http://schemas.microsoft.com/office/drawing/2014/main" id="{27139BA3-F5A9-48C3-8B55-9175B88F344B}"/>
              </a:ext>
            </a:extLst>
          </p:cNvPr>
          <p:cNvSpPr>
            <a:spLocks noChangeArrowheads="1"/>
          </p:cNvSpPr>
          <p:nvPr/>
        </p:nvSpPr>
        <p:spPr bwMode="auto">
          <a:xfrm>
            <a:off x="113157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o</a:t>
            </a:r>
          </a:p>
        </p:txBody>
      </p:sp>
      <p:sp>
        <p:nvSpPr>
          <p:cNvPr id="143" name="AutoShape 118">
            <a:hlinkClick r:id="" action="ppaction://noaction" highlightClick="1"/>
            <a:extLst>
              <a:ext uri="{FF2B5EF4-FFF2-40B4-BE49-F238E27FC236}">
                <a16:creationId xmlns:a16="http://schemas.microsoft.com/office/drawing/2014/main" id="{89D9D2D5-F312-42CA-BBBB-559F795BADA7}"/>
              </a:ext>
            </a:extLst>
          </p:cNvPr>
          <p:cNvSpPr>
            <a:spLocks noChangeArrowheads="1"/>
          </p:cNvSpPr>
          <p:nvPr/>
        </p:nvSpPr>
        <p:spPr bwMode="auto">
          <a:xfrm>
            <a:off x="56007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d</a:t>
            </a:r>
          </a:p>
        </p:txBody>
      </p:sp>
      <p:sp>
        <p:nvSpPr>
          <p:cNvPr id="144" name="AutoShape 119">
            <a:hlinkClick r:id="" action="ppaction://noaction" highlightClick="1"/>
            <a:extLst>
              <a:ext uri="{FF2B5EF4-FFF2-40B4-BE49-F238E27FC236}">
                <a16:creationId xmlns:a16="http://schemas.microsoft.com/office/drawing/2014/main" id="{31421928-50F0-4DC1-B2F6-1792B6AFB8A4}"/>
              </a:ext>
            </a:extLst>
          </p:cNvPr>
          <p:cNvSpPr>
            <a:spLocks noChangeArrowheads="1"/>
          </p:cNvSpPr>
          <p:nvPr/>
        </p:nvSpPr>
        <p:spPr bwMode="auto">
          <a:xfrm>
            <a:off x="107442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d</a:t>
            </a:r>
          </a:p>
        </p:txBody>
      </p:sp>
      <p:sp>
        <p:nvSpPr>
          <p:cNvPr id="145" name="AutoShape 120">
            <a:hlinkClick r:id="" action="ppaction://noaction" highlightClick="1"/>
            <a:extLst>
              <a:ext uri="{FF2B5EF4-FFF2-40B4-BE49-F238E27FC236}">
                <a16:creationId xmlns:a16="http://schemas.microsoft.com/office/drawing/2014/main" id="{DAE7BCCA-4B6B-4B67-B8EE-29420D8E1A74}"/>
              </a:ext>
            </a:extLst>
          </p:cNvPr>
          <p:cNvSpPr>
            <a:spLocks noChangeArrowheads="1"/>
          </p:cNvSpPr>
          <p:nvPr/>
        </p:nvSpPr>
        <p:spPr bwMode="auto">
          <a:xfrm>
            <a:off x="101727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n</a:t>
            </a:r>
          </a:p>
        </p:txBody>
      </p:sp>
      <p:sp>
        <p:nvSpPr>
          <p:cNvPr id="146" name="AutoShape 121">
            <a:hlinkClick r:id="" action="ppaction://noaction" highlightClick="1"/>
            <a:extLst>
              <a:ext uri="{FF2B5EF4-FFF2-40B4-BE49-F238E27FC236}">
                <a16:creationId xmlns:a16="http://schemas.microsoft.com/office/drawing/2014/main" id="{43E74A33-D72E-4FBD-8439-8A8DDAD92777}"/>
              </a:ext>
            </a:extLst>
          </p:cNvPr>
          <p:cNvSpPr>
            <a:spLocks noChangeArrowheads="1"/>
          </p:cNvSpPr>
          <p:nvPr/>
        </p:nvSpPr>
        <p:spPr bwMode="auto">
          <a:xfrm>
            <a:off x="7315200" y="2628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y</a:t>
            </a:r>
          </a:p>
        </p:txBody>
      </p:sp>
      <p:sp>
        <p:nvSpPr>
          <p:cNvPr id="147" name="AutoShape 122">
            <a:hlinkClick r:id="" action="ppaction://noaction" highlightClick="1"/>
            <a:extLst>
              <a:ext uri="{FF2B5EF4-FFF2-40B4-BE49-F238E27FC236}">
                <a16:creationId xmlns:a16="http://schemas.microsoft.com/office/drawing/2014/main" id="{59D2257F-25EF-4D05-8A8A-FBF6476F30F9}"/>
              </a:ext>
            </a:extLst>
          </p:cNvPr>
          <p:cNvSpPr>
            <a:spLocks noChangeArrowheads="1"/>
          </p:cNvSpPr>
          <p:nvPr/>
        </p:nvSpPr>
        <p:spPr bwMode="auto">
          <a:xfrm>
            <a:off x="124587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g</a:t>
            </a:r>
          </a:p>
        </p:txBody>
      </p:sp>
      <p:sp>
        <p:nvSpPr>
          <p:cNvPr id="148" name="AutoShape 123">
            <a:hlinkClick r:id="" action="ppaction://noaction" highlightClick="1"/>
            <a:extLst>
              <a:ext uri="{FF2B5EF4-FFF2-40B4-BE49-F238E27FC236}">
                <a16:creationId xmlns:a16="http://schemas.microsoft.com/office/drawing/2014/main" id="{A1F0A298-6349-493D-AF51-1C4B4023740C}"/>
              </a:ext>
            </a:extLst>
          </p:cNvPr>
          <p:cNvSpPr>
            <a:spLocks noChangeArrowheads="1"/>
          </p:cNvSpPr>
          <p:nvPr/>
        </p:nvSpPr>
        <p:spPr bwMode="auto">
          <a:xfrm>
            <a:off x="84582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n</a:t>
            </a:r>
          </a:p>
        </p:txBody>
      </p:sp>
      <p:sp>
        <p:nvSpPr>
          <p:cNvPr id="149" name="AutoShape 124">
            <a:hlinkClick r:id="" action="ppaction://noaction" highlightClick="1"/>
            <a:extLst>
              <a:ext uri="{FF2B5EF4-FFF2-40B4-BE49-F238E27FC236}">
                <a16:creationId xmlns:a16="http://schemas.microsoft.com/office/drawing/2014/main" id="{83308E18-CE57-4F45-AE96-CBC9736498F9}"/>
              </a:ext>
            </a:extLst>
          </p:cNvPr>
          <p:cNvSpPr>
            <a:spLocks noChangeArrowheads="1"/>
          </p:cNvSpPr>
          <p:nvPr/>
        </p:nvSpPr>
        <p:spPr bwMode="auto">
          <a:xfrm>
            <a:off x="84582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t</a:t>
            </a:r>
          </a:p>
        </p:txBody>
      </p:sp>
      <p:sp>
        <p:nvSpPr>
          <p:cNvPr id="150" name="AutoShape 125">
            <a:hlinkClick r:id="" action="ppaction://noaction" highlightClick="1"/>
            <a:extLst>
              <a:ext uri="{FF2B5EF4-FFF2-40B4-BE49-F238E27FC236}">
                <a16:creationId xmlns:a16="http://schemas.microsoft.com/office/drawing/2014/main" id="{F13E95CF-853B-4748-8C9A-B7D87C89CA0B}"/>
              </a:ext>
            </a:extLst>
          </p:cNvPr>
          <p:cNvSpPr>
            <a:spLocks noChangeArrowheads="1"/>
          </p:cNvSpPr>
          <p:nvPr/>
        </p:nvSpPr>
        <p:spPr bwMode="auto">
          <a:xfrm>
            <a:off x="130302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h</a:t>
            </a:r>
          </a:p>
        </p:txBody>
      </p:sp>
      <p:sp>
        <p:nvSpPr>
          <p:cNvPr id="151" name="AutoShape 126">
            <a:hlinkClick r:id="" action="ppaction://noaction" highlightClick="1"/>
            <a:extLst>
              <a:ext uri="{FF2B5EF4-FFF2-40B4-BE49-F238E27FC236}">
                <a16:creationId xmlns:a16="http://schemas.microsoft.com/office/drawing/2014/main" id="{C9CF2AA1-96DB-479E-B57D-AD15B6D3589C}"/>
              </a:ext>
            </a:extLst>
          </p:cNvPr>
          <p:cNvSpPr>
            <a:spLocks noChangeArrowheads="1"/>
          </p:cNvSpPr>
          <p:nvPr/>
        </p:nvSpPr>
        <p:spPr bwMode="auto">
          <a:xfrm>
            <a:off x="8458200" y="4343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n</a:t>
            </a:r>
          </a:p>
        </p:txBody>
      </p:sp>
      <p:sp>
        <p:nvSpPr>
          <p:cNvPr id="152" name="AutoShape 127">
            <a:hlinkClick r:id="" action="ppaction://noaction" highlightClick="1"/>
            <a:extLst>
              <a:ext uri="{FF2B5EF4-FFF2-40B4-BE49-F238E27FC236}">
                <a16:creationId xmlns:a16="http://schemas.microsoft.com/office/drawing/2014/main" id="{F60C849C-6BD7-406D-B75B-C354B6315CD6}"/>
              </a:ext>
            </a:extLst>
          </p:cNvPr>
          <p:cNvSpPr>
            <a:spLocks noChangeArrowheads="1"/>
          </p:cNvSpPr>
          <p:nvPr/>
        </p:nvSpPr>
        <p:spPr bwMode="auto">
          <a:xfrm>
            <a:off x="8458200" y="3200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h</a:t>
            </a:r>
          </a:p>
        </p:txBody>
      </p:sp>
      <p:sp>
        <p:nvSpPr>
          <p:cNvPr id="153" name="AutoShape 128">
            <a:hlinkClick r:id="" action="ppaction://noaction" highlightClick="1"/>
            <a:extLst>
              <a:ext uri="{FF2B5EF4-FFF2-40B4-BE49-F238E27FC236}">
                <a16:creationId xmlns:a16="http://schemas.microsoft.com/office/drawing/2014/main" id="{52B1B48C-965E-42EE-9CC8-A19E1C4E9AD9}"/>
              </a:ext>
            </a:extLst>
          </p:cNvPr>
          <p:cNvSpPr>
            <a:spLocks noChangeArrowheads="1"/>
          </p:cNvSpPr>
          <p:nvPr/>
        </p:nvSpPr>
        <p:spPr bwMode="auto">
          <a:xfrm>
            <a:off x="8458200" y="2628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a</a:t>
            </a:r>
          </a:p>
        </p:txBody>
      </p:sp>
      <p:sp>
        <p:nvSpPr>
          <p:cNvPr id="154" name="AutoShape 129">
            <a:hlinkClick r:id="" action="ppaction://noaction" highlightClick="1"/>
            <a:extLst>
              <a:ext uri="{FF2B5EF4-FFF2-40B4-BE49-F238E27FC236}">
                <a16:creationId xmlns:a16="http://schemas.microsoft.com/office/drawing/2014/main" id="{EB84ED32-290D-4E1F-8ECE-5DBD24D0FAEE}"/>
              </a:ext>
            </a:extLst>
          </p:cNvPr>
          <p:cNvSpPr>
            <a:spLocks noChangeArrowheads="1"/>
          </p:cNvSpPr>
          <p:nvPr/>
        </p:nvSpPr>
        <p:spPr bwMode="auto">
          <a:xfrm>
            <a:off x="8458200" y="6629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o</a:t>
            </a:r>
          </a:p>
        </p:txBody>
      </p:sp>
      <p:sp>
        <p:nvSpPr>
          <p:cNvPr id="155" name="AutoShape 130">
            <a:hlinkClick r:id="" action="ppaction://noaction" highlightClick="1"/>
            <a:extLst>
              <a:ext uri="{FF2B5EF4-FFF2-40B4-BE49-F238E27FC236}">
                <a16:creationId xmlns:a16="http://schemas.microsoft.com/office/drawing/2014/main" id="{1D3150E7-364C-4552-9B68-82A53BFCDFC9}"/>
              </a:ext>
            </a:extLst>
          </p:cNvPr>
          <p:cNvSpPr>
            <a:spLocks noChangeArrowheads="1"/>
          </p:cNvSpPr>
          <p:nvPr/>
        </p:nvSpPr>
        <p:spPr bwMode="auto">
          <a:xfrm>
            <a:off x="78867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m</a:t>
            </a:r>
          </a:p>
        </p:txBody>
      </p:sp>
      <p:sp>
        <p:nvSpPr>
          <p:cNvPr id="156" name="AutoShape 131">
            <a:hlinkClick r:id="" action="ppaction://noaction" highlightClick="1"/>
            <a:extLst>
              <a:ext uri="{FF2B5EF4-FFF2-40B4-BE49-F238E27FC236}">
                <a16:creationId xmlns:a16="http://schemas.microsoft.com/office/drawing/2014/main" id="{569AF26E-4325-4852-9121-A72B194EEE52}"/>
              </a:ext>
            </a:extLst>
          </p:cNvPr>
          <p:cNvSpPr>
            <a:spLocks noChangeArrowheads="1"/>
          </p:cNvSpPr>
          <p:nvPr/>
        </p:nvSpPr>
        <p:spPr bwMode="auto">
          <a:xfrm>
            <a:off x="13601700" y="2057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h</a:t>
            </a:r>
          </a:p>
        </p:txBody>
      </p:sp>
      <p:sp>
        <p:nvSpPr>
          <p:cNvPr id="157" name="AutoShape 132">
            <a:hlinkClick r:id="" action="ppaction://noaction" highlightClick="1"/>
            <a:extLst>
              <a:ext uri="{FF2B5EF4-FFF2-40B4-BE49-F238E27FC236}">
                <a16:creationId xmlns:a16="http://schemas.microsoft.com/office/drawing/2014/main" id="{AC479A55-874D-454F-8208-645BDACE4871}"/>
              </a:ext>
            </a:extLst>
          </p:cNvPr>
          <p:cNvSpPr>
            <a:spLocks noChangeArrowheads="1"/>
          </p:cNvSpPr>
          <p:nvPr/>
        </p:nvSpPr>
        <p:spPr bwMode="auto">
          <a:xfrm>
            <a:off x="78867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c</a:t>
            </a:r>
          </a:p>
        </p:txBody>
      </p:sp>
      <p:sp>
        <p:nvSpPr>
          <p:cNvPr id="158" name="AutoShape 133">
            <a:hlinkClick r:id="" action="ppaction://noaction" highlightClick="1"/>
            <a:extLst>
              <a:ext uri="{FF2B5EF4-FFF2-40B4-BE49-F238E27FC236}">
                <a16:creationId xmlns:a16="http://schemas.microsoft.com/office/drawing/2014/main" id="{0CC77495-881A-4E36-9B51-CFB38EEB2BFF}"/>
              </a:ext>
            </a:extLst>
          </p:cNvPr>
          <p:cNvSpPr>
            <a:spLocks noChangeArrowheads="1"/>
          </p:cNvSpPr>
          <p:nvPr/>
        </p:nvSpPr>
        <p:spPr bwMode="auto">
          <a:xfrm>
            <a:off x="124587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g</a:t>
            </a:r>
          </a:p>
        </p:txBody>
      </p:sp>
      <p:sp>
        <p:nvSpPr>
          <p:cNvPr id="159" name="AutoShape 134">
            <a:hlinkClick r:id="" action="ppaction://noaction" highlightClick="1"/>
            <a:extLst>
              <a:ext uri="{FF2B5EF4-FFF2-40B4-BE49-F238E27FC236}">
                <a16:creationId xmlns:a16="http://schemas.microsoft.com/office/drawing/2014/main" id="{91F88DD0-D7C6-4726-B246-98D30F0F1658}"/>
              </a:ext>
            </a:extLst>
          </p:cNvPr>
          <p:cNvSpPr>
            <a:spLocks noChangeArrowheads="1"/>
          </p:cNvSpPr>
          <p:nvPr/>
        </p:nvSpPr>
        <p:spPr bwMode="auto">
          <a:xfrm>
            <a:off x="7886700" y="4343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o</a:t>
            </a:r>
          </a:p>
        </p:txBody>
      </p:sp>
      <p:sp>
        <p:nvSpPr>
          <p:cNvPr id="160" name="AutoShape 135">
            <a:hlinkClick r:id="" action="ppaction://noaction" highlightClick="1"/>
            <a:extLst>
              <a:ext uri="{FF2B5EF4-FFF2-40B4-BE49-F238E27FC236}">
                <a16:creationId xmlns:a16="http://schemas.microsoft.com/office/drawing/2014/main" id="{BCD7A316-FFC7-46D1-AA8E-47373F9808A1}"/>
              </a:ext>
            </a:extLst>
          </p:cNvPr>
          <p:cNvSpPr>
            <a:spLocks noChangeArrowheads="1"/>
          </p:cNvSpPr>
          <p:nvPr/>
        </p:nvSpPr>
        <p:spPr bwMode="auto">
          <a:xfrm>
            <a:off x="7886700" y="2628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d</a:t>
            </a:r>
          </a:p>
        </p:txBody>
      </p:sp>
      <p:sp>
        <p:nvSpPr>
          <p:cNvPr id="161" name="AutoShape 136">
            <a:hlinkClick r:id="" action="ppaction://noaction" highlightClick="1"/>
            <a:extLst>
              <a:ext uri="{FF2B5EF4-FFF2-40B4-BE49-F238E27FC236}">
                <a16:creationId xmlns:a16="http://schemas.microsoft.com/office/drawing/2014/main" id="{000D68BF-EE70-4967-AF2B-ED58776E3D34}"/>
              </a:ext>
            </a:extLst>
          </p:cNvPr>
          <p:cNvSpPr>
            <a:spLocks noChangeArrowheads="1"/>
          </p:cNvSpPr>
          <p:nvPr/>
        </p:nvSpPr>
        <p:spPr bwMode="auto">
          <a:xfrm>
            <a:off x="7886700" y="6629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s</a:t>
            </a:r>
          </a:p>
        </p:txBody>
      </p:sp>
      <p:sp>
        <p:nvSpPr>
          <p:cNvPr id="162" name="AutoShape 137">
            <a:hlinkClick r:id="" action="ppaction://noaction" highlightClick="1"/>
            <a:extLst>
              <a:ext uri="{FF2B5EF4-FFF2-40B4-BE49-F238E27FC236}">
                <a16:creationId xmlns:a16="http://schemas.microsoft.com/office/drawing/2014/main" id="{151BB60A-C6F9-4344-AAE7-53E0C1442D04}"/>
              </a:ext>
            </a:extLst>
          </p:cNvPr>
          <p:cNvSpPr>
            <a:spLocks noChangeArrowheads="1"/>
          </p:cNvSpPr>
          <p:nvPr/>
        </p:nvSpPr>
        <p:spPr bwMode="auto">
          <a:xfrm>
            <a:off x="73152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a</a:t>
            </a:r>
          </a:p>
        </p:txBody>
      </p:sp>
      <p:sp>
        <p:nvSpPr>
          <p:cNvPr id="163" name="AutoShape 138">
            <a:hlinkClick r:id="" action="ppaction://noaction" highlightClick="1"/>
            <a:extLst>
              <a:ext uri="{FF2B5EF4-FFF2-40B4-BE49-F238E27FC236}">
                <a16:creationId xmlns:a16="http://schemas.microsoft.com/office/drawing/2014/main" id="{C3B6BC83-82A2-4D2F-8954-9DFE5766A87F}"/>
              </a:ext>
            </a:extLst>
          </p:cNvPr>
          <p:cNvSpPr>
            <a:spLocks noChangeArrowheads="1"/>
          </p:cNvSpPr>
          <p:nvPr/>
        </p:nvSpPr>
        <p:spPr bwMode="auto">
          <a:xfrm>
            <a:off x="13030200" y="2057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n</a:t>
            </a:r>
          </a:p>
        </p:txBody>
      </p:sp>
      <p:sp>
        <p:nvSpPr>
          <p:cNvPr id="164" name="AutoShape 139">
            <a:hlinkClick r:id="" action="ppaction://noaction" highlightClick="1"/>
            <a:extLst>
              <a:ext uri="{FF2B5EF4-FFF2-40B4-BE49-F238E27FC236}">
                <a16:creationId xmlns:a16="http://schemas.microsoft.com/office/drawing/2014/main" id="{FBECB64A-AA37-4C60-8FB8-F3B9521BFCC1}"/>
              </a:ext>
            </a:extLst>
          </p:cNvPr>
          <p:cNvSpPr>
            <a:spLocks noChangeArrowheads="1"/>
          </p:cNvSpPr>
          <p:nvPr/>
        </p:nvSpPr>
        <p:spPr bwMode="auto">
          <a:xfrm>
            <a:off x="73152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o</a:t>
            </a:r>
          </a:p>
        </p:txBody>
      </p:sp>
      <p:sp>
        <p:nvSpPr>
          <p:cNvPr id="165" name="AutoShape 140">
            <a:hlinkClick r:id="" action="ppaction://noaction" highlightClick="1"/>
            <a:extLst>
              <a:ext uri="{FF2B5EF4-FFF2-40B4-BE49-F238E27FC236}">
                <a16:creationId xmlns:a16="http://schemas.microsoft.com/office/drawing/2014/main" id="{68B757ED-0B64-4287-8C0D-F655A658EF06}"/>
              </a:ext>
            </a:extLst>
          </p:cNvPr>
          <p:cNvSpPr>
            <a:spLocks noChangeArrowheads="1"/>
          </p:cNvSpPr>
          <p:nvPr/>
        </p:nvSpPr>
        <p:spPr bwMode="auto">
          <a:xfrm>
            <a:off x="11887200" y="4914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n</a:t>
            </a:r>
          </a:p>
        </p:txBody>
      </p:sp>
      <p:sp>
        <p:nvSpPr>
          <p:cNvPr id="166" name="AutoShape 141">
            <a:hlinkClick r:id="" action="ppaction://noaction" highlightClick="1"/>
            <a:extLst>
              <a:ext uri="{FF2B5EF4-FFF2-40B4-BE49-F238E27FC236}">
                <a16:creationId xmlns:a16="http://schemas.microsoft.com/office/drawing/2014/main" id="{ABB9F4F2-96F8-41F8-B429-C5279944F429}"/>
              </a:ext>
            </a:extLst>
          </p:cNvPr>
          <p:cNvSpPr>
            <a:spLocks noChangeArrowheads="1"/>
          </p:cNvSpPr>
          <p:nvPr/>
        </p:nvSpPr>
        <p:spPr bwMode="auto">
          <a:xfrm>
            <a:off x="7315200" y="6629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y</a:t>
            </a:r>
          </a:p>
        </p:txBody>
      </p:sp>
      <p:sp>
        <p:nvSpPr>
          <p:cNvPr id="167" name="AutoShape 142">
            <a:hlinkClick r:id="" action="ppaction://noaction" highlightClick="1"/>
            <a:extLst>
              <a:ext uri="{FF2B5EF4-FFF2-40B4-BE49-F238E27FC236}">
                <a16:creationId xmlns:a16="http://schemas.microsoft.com/office/drawing/2014/main" id="{0D0415D8-4284-4A36-8559-0015C246DD85}"/>
              </a:ext>
            </a:extLst>
          </p:cNvPr>
          <p:cNvSpPr>
            <a:spLocks noChangeArrowheads="1"/>
          </p:cNvSpPr>
          <p:nvPr/>
        </p:nvSpPr>
        <p:spPr bwMode="auto">
          <a:xfrm>
            <a:off x="6743700" y="7200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s</a:t>
            </a:r>
          </a:p>
        </p:txBody>
      </p:sp>
      <p:sp>
        <p:nvSpPr>
          <p:cNvPr id="168" name="AutoShape 143">
            <a:hlinkClick r:id="" action="ppaction://noaction" highlightClick="1"/>
            <a:extLst>
              <a:ext uri="{FF2B5EF4-FFF2-40B4-BE49-F238E27FC236}">
                <a16:creationId xmlns:a16="http://schemas.microsoft.com/office/drawing/2014/main" id="{6D11EADD-0BD5-421F-8EFD-313C5CE023CA}"/>
              </a:ext>
            </a:extLst>
          </p:cNvPr>
          <p:cNvSpPr>
            <a:spLocks noChangeArrowheads="1"/>
          </p:cNvSpPr>
          <p:nvPr/>
        </p:nvSpPr>
        <p:spPr bwMode="auto">
          <a:xfrm>
            <a:off x="12458700" y="2057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a</a:t>
            </a:r>
          </a:p>
        </p:txBody>
      </p:sp>
      <p:sp>
        <p:nvSpPr>
          <p:cNvPr id="169" name="AutoShape 144">
            <a:hlinkClick r:id="" action="ppaction://noaction" highlightClick="1"/>
            <a:extLst>
              <a:ext uri="{FF2B5EF4-FFF2-40B4-BE49-F238E27FC236}">
                <a16:creationId xmlns:a16="http://schemas.microsoft.com/office/drawing/2014/main" id="{6EFC2A2B-058E-4479-BC3E-0A9C380C865E}"/>
              </a:ext>
            </a:extLst>
          </p:cNvPr>
          <p:cNvSpPr>
            <a:spLocks noChangeArrowheads="1"/>
          </p:cNvSpPr>
          <p:nvPr/>
        </p:nvSpPr>
        <p:spPr bwMode="auto">
          <a:xfrm>
            <a:off x="67437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d</a:t>
            </a:r>
          </a:p>
        </p:txBody>
      </p:sp>
      <p:sp>
        <p:nvSpPr>
          <p:cNvPr id="170" name="AutoShape 145">
            <a:hlinkClick r:id="" action="ppaction://noaction" highlightClick="1"/>
            <a:extLst>
              <a:ext uri="{FF2B5EF4-FFF2-40B4-BE49-F238E27FC236}">
                <a16:creationId xmlns:a16="http://schemas.microsoft.com/office/drawing/2014/main" id="{50232E3D-436C-4B33-A8F1-99715C403037}"/>
              </a:ext>
            </a:extLst>
          </p:cNvPr>
          <p:cNvSpPr>
            <a:spLocks noChangeArrowheads="1"/>
          </p:cNvSpPr>
          <p:nvPr/>
        </p:nvSpPr>
        <p:spPr bwMode="auto">
          <a:xfrm>
            <a:off x="11887200" y="20574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h</a:t>
            </a:r>
          </a:p>
        </p:txBody>
      </p:sp>
      <p:sp>
        <p:nvSpPr>
          <p:cNvPr id="171" name="AutoShape 146">
            <a:hlinkClick r:id="" action="ppaction://noaction" highlightClick="1"/>
            <a:extLst>
              <a:ext uri="{FF2B5EF4-FFF2-40B4-BE49-F238E27FC236}">
                <a16:creationId xmlns:a16="http://schemas.microsoft.com/office/drawing/2014/main" id="{BE2F560E-8564-444C-856B-D3D3278F784A}"/>
              </a:ext>
            </a:extLst>
          </p:cNvPr>
          <p:cNvSpPr>
            <a:spLocks noChangeArrowheads="1"/>
          </p:cNvSpPr>
          <p:nvPr/>
        </p:nvSpPr>
        <p:spPr bwMode="auto">
          <a:xfrm>
            <a:off x="6172200" y="6057900"/>
            <a:ext cx="571500" cy="571500"/>
          </a:xfrm>
          <a:prstGeom prst="actionButtonBlank">
            <a:avLst/>
          </a:prstGeom>
          <a:solidFill>
            <a:srgbClr val="33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FFFFFF"/>
                </a:solidFill>
                <a:latin typeface=".VnTimeH" panose="020B7200000000000000" pitchFamily="34" charset="0"/>
                <a:cs typeface="Arial" panose="020B0604020202020204" pitchFamily="34" charset="0"/>
              </a:rPr>
              <a:t>o</a:t>
            </a:r>
          </a:p>
        </p:txBody>
      </p:sp>
      <p:sp>
        <p:nvSpPr>
          <p:cNvPr id="172" name="Text Box 147">
            <a:extLst>
              <a:ext uri="{FF2B5EF4-FFF2-40B4-BE49-F238E27FC236}">
                <a16:creationId xmlns:a16="http://schemas.microsoft.com/office/drawing/2014/main" id="{2A5D0AE8-5D21-45F8-8442-E7A27CA24AD2}"/>
              </a:ext>
            </a:extLst>
          </p:cNvPr>
          <p:cNvSpPr txBox="1">
            <a:spLocks noChangeArrowheads="1"/>
          </p:cNvSpPr>
          <p:nvPr/>
        </p:nvSpPr>
        <p:spPr bwMode="auto">
          <a:xfrm>
            <a:off x="5314950" y="8284370"/>
            <a:ext cx="8343900" cy="1200329"/>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3600" b="1">
                <a:solidFill>
                  <a:srgbClr val="FFFF66"/>
                </a:solidFill>
                <a:latin typeface="Times New Roman" panose="02020603050405020304" pitchFamily="18" charset="0"/>
                <a:cs typeface="Arial" panose="020B0604020202020204" pitchFamily="34" charset="0"/>
              </a:rPr>
              <a:t>. Nghĩa quân nào đã giành thắng lợi trong trận </a:t>
            </a:r>
            <a:r>
              <a:rPr lang="vi-VN" altLang="en-US" sz="3600" b="1" i="1">
                <a:solidFill>
                  <a:srgbClr val="FFFF66"/>
                </a:solidFill>
                <a:latin typeface="Times New Roman" panose="02020603050405020304" pitchFamily="18" charset="0"/>
                <a:cs typeface="Arial" panose="020B0604020202020204" pitchFamily="34" charset="0"/>
              </a:rPr>
              <a:t>đại phá quân Thanh?</a:t>
            </a:r>
          </a:p>
        </p:txBody>
      </p:sp>
      <p:sp>
        <p:nvSpPr>
          <p:cNvPr id="173" name="Text Box 148">
            <a:extLst>
              <a:ext uri="{FF2B5EF4-FFF2-40B4-BE49-F238E27FC236}">
                <a16:creationId xmlns:a16="http://schemas.microsoft.com/office/drawing/2014/main" id="{C547C89A-9B65-4A47-A79B-97EE2A9D6BD3}"/>
              </a:ext>
            </a:extLst>
          </p:cNvPr>
          <p:cNvSpPr txBox="1">
            <a:spLocks noChangeArrowheads="1"/>
          </p:cNvSpPr>
          <p:nvPr/>
        </p:nvSpPr>
        <p:spPr bwMode="auto">
          <a:xfrm>
            <a:off x="3429000" y="8491538"/>
            <a:ext cx="12115800" cy="1384995"/>
          </a:xfrm>
          <a:prstGeom prst="rect">
            <a:avLst/>
          </a:prstGeom>
          <a:solidFill>
            <a:srgbClr val="6600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4200" b="1">
                <a:latin typeface="Times New Roman" panose="02020603050405020304" pitchFamily="18" charset="0"/>
                <a:cs typeface="Arial" panose="020B0604020202020204" pitchFamily="34" charset="0"/>
              </a:rPr>
              <a:t>Trong trận Ngọc Hồi, quân ta ghép các mảnh ván và lấy cái g</a:t>
            </a:r>
            <a:r>
              <a:rPr lang="en-US" altLang="en-US" sz="4200" b="1">
                <a:latin typeface="Calibri" panose="020F0502020204030204" pitchFamily="34" charset="0"/>
                <a:cs typeface="Arial" panose="020B0604020202020204" pitchFamily="34" charset="0"/>
              </a:rPr>
              <a:t>ì</a:t>
            </a:r>
            <a:r>
              <a:rPr lang="vi-VN" altLang="en-US" sz="4200" b="1">
                <a:latin typeface="Times New Roman" panose="02020603050405020304" pitchFamily="18" charset="0"/>
                <a:cs typeface="Arial" panose="020B0604020202020204" pitchFamily="34" charset="0"/>
              </a:rPr>
              <a:t> quấn ở bên ngoài để làm lá chắn?</a:t>
            </a:r>
          </a:p>
        </p:txBody>
      </p:sp>
      <p:sp>
        <p:nvSpPr>
          <p:cNvPr id="174" name="Text Box 149">
            <a:extLst>
              <a:ext uri="{FF2B5EF4-FFF2-40B4-BE49-F238E27FC236}">
                <a16:creationId xmlns:a16="http://schemas.microsoft.com/office/drawing/2014/main" id="{7D6CAE36-E6B8-4749-BCBB-367E5177D700}"/>
              </a:ext>
            </a:extLst>
          </p:cNvPr>
          <p:cNvSpPr txBox="1">
            <a:spLocks noChangeArrowheads="1"/>
          </p:cNvSpPr>
          <p:nvPr/>
        </p:nvSpPr>
        <p:spPr bwMode="auto">
          <a:xfrm>
            <a:off x="4229100" y="8596313"/>
            <a:ext cx="10744200" cy="646331"/>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3600" b="1" i="1">
                <a:solidFill>
                  <a:srgbClr val="FFFF66"/>
                </a:solidFill>
                <a:latin typeface="Times New Roman" panose="02020603050405020304" pitchFamily="18" charset="0"/>
                <a:cs typeface="Arial" panose="020B0604020202020204" pitchFamily="34" charset="0"/>
              </a:rPr>
              <a:t>Tên tướng giặc đã thắt cổ tự tử ở đồn Đống Đa?</a:t>
            </a:r>
          </a:p>
        </p:txBody>
      </p:sp>
      <p:sp>
        <p:nvSpPr>
          <p:cNvPr id="175" name="Text Box 150">
            <a:extLst>
              <a:ext uri="{FF2B5EF4-FFF2-40B4-BE49-F238E27FC236}">
                <a16:creationId xmlns:a16="http://schemas.microsoft.com/office/drawing/2014/main" id="{24DA1CC8-906A-414D-9C59-CCAB6ABFA8C6}"/>
              </a:ext>
            </a:extLst>
          </p:cNvPr>
          <p:cNvSpPr txBox="1">
            <a:spLocks noChangeArrowheads="1"/>
          </p:cNvSpPr>
          <p:nvPr/>
        </p:nvSpPr>
        <p:spPr bwMode="auto">
          <a:xfrm>
            <a:off x="5486400" y="8589170"/>
            <a:ext cx="9144000" cy="646331"/>
          </a:xfrm>
          <a:prstGeom prst="rect">
            <a:avLst/>
          </a:prstGeom>
          <a:solidFill>
            <a:srgbClr val="0000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3600" b="1" i="1">
                <a:solidFill>
                  <a:srgbClr val="FFFFFF"/>
                </a:solidFill>
                <a:latin typeface="Times New Roman" panose="02020603050405020304" pitchFamily="18" charset="0"/>
                <a:cs typeface="Arial" panose="020B0604020202020204" pitchFamily="34" charset="0"/>
              </a:rPr>
              <a:t>N</a:t>
            </a:r>
            <a:r>
              <a:rPr lang="vi-VN" altLang="en-US" sz="3000" b="1" i="1">
                <a:solidFill>
                  <a:srgbClr val="FFFFFF"/>
                </a:solidFill>
                <a:latin typeface="Times New Roman" panose="02020603050405020304" pitchFamily="18" charset="0"/>
                <a:cs typeface="Arial" panose="020B0604020202020204" pitchFamily="34" charset="0"/>
              </a:rPr>
              <a:t>ă</a:t>
            </a:r>
            <a:r>
              <a:rPr lang="vi-VN" altLang="en-US" sz="3600" b="1" i="1">
                <a:solidFill>
                  <a:srgbClr val="FFFFFF"/>
                </a:solidFill>
                <a:latin typeface="Times New Roman" panose="02020603050405020304" pitchFamily="18" charset="0"/>
                <a:cs typeface="Arial" panose="020B0604020202020204" pitchFamily="34" charset="0"/>
              </a:rPr>
              <a:t>m 1789 theo âm lịch được gọi là n</a:t>
            </a:r>
            <a:r>
              <a:rPr lang="vi-VN" altLang="en-US" sz="3000" b="1" i="1">
                <a:solidFill>
                  <a:srgbClr val="FFFFFF"/>
                </a:solidFill>
                <a:latin typeface="Times New Roman" panose="02020603050405020304" pitchFamily="18" charset="0"/>
                <a:cs typeface="Arial" panose="020B0604020202020204" pitchFamily="34" charset="0"/>
              </a:rPr>
              <a:t>ă</a:t>
            </a:r>
            <a:r>
              <a:rPr lang="vi-VN" altLang="en-US" sz="3600" b="1" i="1">
                <a:solidFill>
                  <a:srgbClr val="FFFFFF"/>
                </a:solidFill>
                <a:latin typeface="Times New Roman" panose="02020603050405020304" pitchFamily="18" charset="0"/>
                <a:cs typeface="Arial" panose="020B0604020202020204" pitchFamily="34" charset="0"/>
              </a:rPr>
              <a:t>m g</a:t>
            </a:r>
            <a:r>
              <a:rPr lang="en-US" altLang="en-US" sz="3600" b="1" i="1">
                <a:solidFill>
                  <a:srgbClr val="FFFFFF"/>
                </a:solidFill>
                <a:latin typeface="Calibri" panose="020F0502020204030204" pitchFamily="34" charset="0"/>
                <a:cs typeface="Arial" panose="020B0604020202020204" pitchFamily="34" charset="0"/>
              </a:rPr>
              <a:t>ì</a:t>
            </a:r>
            <a:r>
              <a:rPr lang="vi-VN" altLang="en-US" sz="3600" b="1" i="1">
                <a:solidFill>
                  <a:srgbClr val="FFFFFF"/>
                </a:solidFill>
                <a:latin typeface="Times New Roman" panose="02020603050405020304" pitchFamily="18" charset="0"/>
                <a:cs typeface="Arial" panose="020B0604020202020204" pitchFamily="34" charset="0"/>
              </a:rPr>
              <a:t>?</a:t>
            </a:r>
            <a:endParaRPr lang="vi-VN" altLang="en-US" sz="3600" b="1">
              <a:solidFill>
                <a:srgbClr val="FFFFFF"/>
              </a:solidFill>
              <a:latin typeface="Times New Roman" panose="02020603050405020304" pitchFamily="18" charset="0"/>
              <a:cs typeface="Arial" panose="020B0604020202020204" pitchFamily="34" charset="0"/>
            </a:endParaRPr>
          </a:p>
        </p:txBody>
      </p:sp>
      <p:sp>
        <p:nvSpPr>
          <p:cNvPr id="176" name="Text Box 151">
            <a:extLst>
              <a:ext uri="{FF2B5EF4-FFF2-40B4-BE49-F238E27FC236}">
                <a16:creationId xmlns:a16="http://schemas.microsoft.com/office/drawing/2014/main" id="{78D29035-BBA5-42BC-BC3B-48F45EBE06FA}"/>
              </a:ext>
            </a:extLst>
          </p:cNvPr>
          <p:cNvSpPr txBox="1">
            <a:spLocks noChangeArrowheads="1"/>
          </p:cNvSpPr>
          <p:nvPr/>
        </p:nvSpPr>
        <p:spPr bwMode="auto">
          <a:xfrm>
            <a:off x="3429000" y="8315325"/>
            <a:ext cx="12115800" cy="1200329"/>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3600" b="1" i="1">
                <a:solidFill>
                  <a:srgbClr val="0000FF"/>
                </a:solidFill>
                <a:latin typeface="Times New Roman" panose="02020603050405020304" pitchFamily="18" charset="0"/>
                <a:cs typeface="Arial" panose="020B0604020202020204" pitchFamily="34" charset="0"/>
              </a:rPr>
              <a:t>Mờ sáng mồng 5 tết n</a:t>
            </a:r>
            <a:r>
              <a:rPr lang="vi-VN" altLang="en-US" sz="3000" b="1" i="1">
                <a:solidFill>
                  <a:srgbClr val="0000FF"/>
                </a:solidFill>
                <a:latin typeface="Times New Roman" panose="02020603050405020304" pitchFamily="18" charset="0"/>
                <a:cs typeface="Arial" panose="020B0604020202020204" pitchFamily="34" charset="0"/>
              </a:rPr>
              <a:t>ă</a:t>
            </a:r>
            <a:r>
              <a:rPr lang="vi-VN" altLang="en-US" sz="3600" b="1" i="1">
                <a:solidFill>
                  <a:srgbClr val="0000FF"/>
                </a:solidFill>
                <a:latin typeface="Times New Roman" panose="02020603050405020304" pitchFamily="18" charset="0"/>
                <a:cs typeface="Arial" panose="020B0604020202020204" pitchFamily="34" charset="0"/>
              </a:rPr>
              <a:t>m Kỷ Dậu(1789),</a:t>
            </a:r>
            <a:r>
              <a:rPr lang="en-US" altLang="en-US" sz="3600" b="1" i="1">
                <a:solidFill>
                  <a:srgbClr val="0000FF"/>
                </a:solidFill>
                <a:latin typeface="Times New Roman" panose="02020603050405020304" pitchFamily="18" charset="0"/>
                <a:cs typeface="Arial" panose="020B0604020202020204" pitchFamily="34" charset="0"/>
              </a:rPr>
              <a:t> </a:t>
            </a:r>
            <a:r>
              <a:rPr lang="vi-VN" altLang="en-US" sz="3600" b="1" i="1">
                <a:solidFill>
                  <a:srgbClr val="0000FF"/>
                </a:solidFill>
                <a:latin typeface="Times New Roman" panose="02020603050405020304" pitchFamily="18" charset="0"/>
                <a:cs typeface="Arial" panose="020B0604020202020204" pitchFamily="34" charset="0"/>
              </a:rPr>
              <a:t>quân ta cùng một lúc đánh vào nh</a:t>
            </a:r>
            <a:r>
              <a:rPr lang="vi-VN" altLang="en-US" sz="3000" b="1" i="1">
                <a:solidFill>
                  <a:srgbClr val="0000FF"/>
                </a:solidFill>
                <a:latin typeface="Times New Roman" panose="02020603050405020304" pitchFamily="18" charset="0"/>
                <a:cs typeface="Arial" panose="020B0604020202020204" pitchFamily="34" charset="0"/>
              </a:rPr>
              <a:t>ữ</a:t>
            </a:r>
            <a:r>
              <a:rPr lang="vi-VN" altLang="en-US" sz="3600" b="1" i="1">
                <a:solidFill>
                  <a:srgbClr val="0000FF"/>
                </a:solidFill>
                <a:latin typeface="Times New Roman" panose="02020603050405020304" pitchFamily="18" charset="0"/>
                <a:cs typeface="Arial" panose="020B0604020202020204" pitchFamily="34" charset="0"/>
              </a:rPr>
              <a:t>ng đồn nào của địch?</a:t>
            </a:r>
          </a:p>
        </p:txBody>
      </p:sp>
      <p:sp>
        <p:nvSpPr>
          <p:cNvPr id="177" name="Text Box 152">
            <a:extLst>
              <a:ext uri="{FF2B5EF4-FFF2-40B4-BE49-F238E27FC236}">
                <a16:creationId xmlns:a16="http://schemas.microsoft.com/office/drawing/2014/main" id="{7A14D662-B39B-497D-BC7E-BC9C7BB45F62}"/>
              </a:ext>
            </a:extLst>
          </p:cNvPr>
          <p:cNvSpPr txBox="1">
            <a:spLocks noChangeArrowheads="1"/>
          </p:cNvSpPr>
          <p:nvPr/>
        </p:nvSpPr>
        <p:spPr bwMode="auto">
          <a:xfrm>
            <a:off x="3931445" y="8686801"/>
            <a:ext cx="11315700" cy="553998"/>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3000" b="1">
                <a:solidFill>
                  <a:srgbClr val="FFFF00"/>
                </a:solidFill>
                <a:latin typeface="Times New Roman" panose="02020603050405020304" pitchFamily="18" charset="0"/>
                <a:cs typeface="Arial" panose="020B0604020202020204" pitchFamily="34" charset="0"/>
              </a:rPr>
              <a:t>Tên một đô đốc chỉ huy quân ta vượt biển tiến vào Hải Dương?</a:t>
            </a:r>
            <a:endParaRPr lang="vi-VN" altLang="en-US" sz="3000" b="1">
              <a:solidFill>
                <a:srgbClr val="000000"/>
              </a:solidFill>
              <a:latin typeface="Times New Roman" panose="02020603050405020304" pitchFamily="18" charset="0"/>
              <a:cs typeface="Arial" panose="020B0604020202020204" pitchFamily="34" charset="0"/>
            </a:endParaRPr>
          </a:p>
        </p:txBody>
      </p:sp>
      <p:sp>
        <p:nvSpPr>
          <p:cNvPr id="178" name="Text Box 153">
            <a:extLst>
              <a:ext uri="{FF2B5EF4-FFF2-40B4-BE49-F238E27FC236}">
                <a16:creationId xmlns:a16="http://schemas.microsoft.com/office/drawing/2014/main" id="{3C90B2AF-907B-4DEB-AB89-0E2F02CF4C10}"/>
              </a:ext>
            </a:extLst>
          </p:cNvPr>
          <p:cNvSpPr txBox="1">
            <a:spLocks noChangeArrowheads="1"/>
          </p:cNvSpPr>
          <p:nvPr/>
        </p:nvSpPr>
        <p:spPr bwMode="auto">
          <a:xfrm>
            <a:off x="3829050" y="8832058"/>
            <a:ext cx="11544300" cy="55399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3000" b="1">
                <a:solidFill>
                  <a:srgbClr val="FFFF00"/>
                </a:solidFill>
                <a:latin typeface="Times New Roman" panose="02020603050405020304" pitchFamily="18" charset="0"/>
                <a:cs typeface="Arial" panose="020B0604020202020204" pitchFamily="34" charset="0"/>
              </a:rPr>
              <a:t>Đ</a:t>
            </a:r>
            <a:r>
              <a:rPr lang="en-US" altLang="en-US" sz="3000" b="1">
                <a:solidFill>
                  <a:srgbClr val="FFFF00"/>
                </a:solidFill>
                <a:latin typeface="Times New Roman" panose="02020603050405020304" pitchFamily="18" charset="0"/>
                <a:cs typeface="Arial" panose="020B0604020202020204" pitchFamily="34" charset="0"/>
              </a:rPr>
              <a:t>ê</a:t>
            </a:r>
            <a:r>
              <a:rPr lang="vi-VN" altLang="en-US" sz="3000" b="1">
                <a:solidFill>
                  <a:srgbClr val="FFFF00"/>
                </a:solidFill>
                <a:latin typeface="Times New Roman" panose="02020603050405020304" pitchFamily="18" charset="0"/>
                <a:cs typeface="Arial" panose="020B0604020202020204" pitchFamily="34" charset="0"/>
              </a:rPr>
              <a:t>m mồng ba tết năm Kỷ Dậu(1789), quân ta tấn công đồn nào?</a:t>
            </a:r>
            <a:endParaRPr lang="vi-VN" altLang="en-US" sz="3000" b="1">
              <a:solidFill>
                <a:srgbClr val="000000"/>
              </a:solidFill>
              <a:latin typeface="Times New Roman" panose="02020603050405020304" pitchFamily="18" charset="0"/>
              <a:cs typeface="Arial" panose="020B0604020202020204" pitchFamily="34" charset="0"/>
            </a:endParaRPr>
          </a:p>
        </p:txBody>
      </p:sp>
      <p:sp>
        <p:nvSpPr>
          <p:cNvPr id="179" name="Text Box 154">
            <a:extLst>
              <a:ext uri="{FF2B5EF4-FFF2-40B4-BE49-F238E27FC236}">
                <a16:creationId xmlns:a16="http://schemas.microsoft.com/office/drawing/2014/main" id="{1938A05B-606A-4630-A8D2-FDDB55507D21}"/>
              </a:ext>
            </a:extLst>
          </p:cNvPr>
          <p:cNvSpPr txBox="1">
            <a:spLocks noChangeArrowheads="1"/>
          </p:cNvSpPr>
          <p:nvPr/>
        </p:nvSpPr>
        <p:spPr bwMode="auto">
          <a:xfrm>
            <a:off x="5038725" y="8408195"/>
            <a:ext cx="10172700" cy="101566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vi-VN" altLang="en-US" sz="3000" b="1">
                <a:solidFill>
                  <a:srgbClr val="FFFF00"/>
                </a:solidFill>
                <a:latin typeface="Times New Roman" panose="02020603050405020304" pitchFamily="18" charset="0"/>
                <a:cs typeface="Arial" panose="020B0604020202020204" pitchFamily="34" charset="0"/>
              </a:rPr>
              <a:t>6.Đây là tên tướng giặc đã chỉ huy quân Thanh sang xâm lược nước ta năm 1788.</a:t>
            </a:r>
            <a:endParaRPr lang="en-US" altLang="en-US" sz="3000" b="1">
              <a:solidFill>
                <a:srgbClr val="000000"/>
              </a:solidFill>
              <a:latin typeface=".VnTime" panose="020B7200000000000000" pitchFamily="34" charset="0"/>
              <a:cs typeface="Arial" panose="020B0604020202020204" pitchFamily="34" charset="0"/>
            </a:endParaRPr>
          </a:p>
        </p:txBody>
      </p:sp>
      <p:sp>
        <p:nvSpPr>
          <p:cNvPr id="180" name="Text Box 155">
            <a:extLst>
              <a:ext uri="{FF2B5EF4-FFF2-40B4-BE49-F238E27FC236}">
                <a16:creationId xmlns:a16="http://schemas.microsoft.com/office/drawing/2014/main" id="{54A56E14-CA30-466A-B29A-28960F81DE63}"/>
              </a:ext>
            </a:extLst>
          </p:cNvPr>
          <p:cNvSpPr txBox="1">
            <a:spLocks noChangeArrowheads="1"/>
          </p:cNvSpPr>
          <p:nvPr/>
        </p:nvSpPr>
        <p:spPr bwMode="auto">
          <a:xfrm>
            <a:off x="3886200" y="8343901"/>
            <a:ext cx="11430000" cy="1200329"/>
          </a:xfrm>
          <a:prstGeom prst="rect">
            <a:avLst/>
          </a:prstGeom>
          <a:solidFill>
            <a:srgbClr val="FF0000"/>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SzPts val="2400"/>
              <a:buFont typeface="Times New Roman" panose="02020603050405020304" pitchFamily="18" charset="0"/>
              <a:buChar char="•"/>
            </a:pPr>
            <a:r>
              <a:rPr lang="vi-VN" altLang="en-US" sz="3600" b="1">
                <a:solidFill>
                  <a:srgbClr val="FFFF00"/>
                </a:solidFill>
                <a:latin typeface="Times New Roman" panose="02020603050405020304" pitchFamily="18" charset="0"/>
                <a:cs typeface="Arial" panose="020B0604020202020204" pitchFamily="34" charset="0"/>
              </a:rPr>
              <a:t>Cuối năm 1788, hai mươi chín vạn quân nào kéo vào nước ta?</a:t>
            </a:r>
            <a:endParaRPr lang="vi-VN" altLang="en-US" sz="3600" b="1">
              <a:solidFill>
                <a:srgbClr val="000000"/>
              </a:solidFill>
              <a:latin typeface="Times New Roman" panose="02020603050405020304" pitchFamily="18" charset="0"/>
              <a:cs typeface="Arial" panose="020B0604020202020204" pitchFamily="34" charset="0"/>
            </a:endParaRPr>
          </a:p>
        </p:txBody>
      </p:sp>
      <p:sp>
        <p:nvSpPr>
          <p:cNvPr id="181" name="AutoShape 157">
            <a:hlinkClick r:id="" action="ppaction://noaction" highlightClick="1"/>
            <a:extLst>
              <a:ext uri="{FF2B5EF4-FFF2-40B4-BE49-F238E27FC236}">
                <a16:creationId xmlns:a16="http://schemas.microsoft.com/office/drawing/2014/main" id="{22A1FEFF-2FFC-4C06-93BB-E8C260C7FFD2}"/>
              </a:ext>
            </a:extLst>
          </p:cNvPr>
          <p:cNvSpPr>
            <a:spLocks noChangeArrowheads="1"/>
          </p:cNvSpPr>
          <p:nvPr/>
        </p:nvSpPr>
        <p:spPr bwMode="auto">
          <a:xfrm>
            <a:off x="7543800" y="2057400"/>
            <a:ext cx="571500" cy="5715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0000FF"/>
                </a:solidFill>
                <a:latin typeface=".VnTime" panose="020B7200000000000000" pitchFamily="34" charset="0"/>
                <a:cs typeface="Arial" panose="020B0604020202020204" pitchFamily="34" charset="0"/>
              </a:rPr>
              <a:t>1</a:t>
            </a:r>
          </a:p>
        </p:txBody>
      </p:sp>
      <p:sp>
        <p:nvSpPr>
          <p:cNvPr id="182" name="AutoShape 158">
            <a:hlinkClick r:id="" action="ppaction://noaction" highlightClick="1"/>
            <a:extLst>
              <a:ext uri="{FF2B5EF4-FFF2-40B4-BE49-F238E27FC236}">
                <a16:creationId xmlns:a16="http://schemas.microsoft.com/office/drawing/2014/main" id="{6C62F69F-E0AF-4A4A-B961-BCF1153CB899}"/>
              </a:ext>
            </a:extLst>
          </p:cNvPr>
          <p:cNvSpPr>
            <a:spLocks noChangeArrowheads="1"/>
          </p:cNvSpPr>
          <p:nvPr/>
        </p:nvSpPr>
        <p:spPr bwMode="auto">
          <a:xfrm>
            <a:off x="5715000" y="2628900"/>
            <a:ext cx="571500" cy="5715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0000FF"/>
                </a:solidFill>
                <a:latin typeface=".VnTime" panose="020B7200000000000000" pitchFamily="34" charset="0"/>
                <a:cs typeface="Arial" panose="020B0604020202020204" pitchFamily="34" charset="0"/>
              </a:rPr>
              <a:t>2</a:t>
            </a:r>
          </a:p>
        </p:txBody>
      </p:sp>
      <p:sp>
        <p:nvSpPr>
          <p:cNvPr id="183" name="AutoShape 159">
            <a:hlinkClick r:id="" action="ppaction://noaction" highlightClick="1"/>
            <a:extLst>
              <a:ext uri="{FF2B5EF4-FFF2-40B4-BE49-F238E27FC236}">
                <a16:creationId xmlns:a16="http://schemas.microsoft.com/office/drawing/2014/main" id="{A5E7FE9E-02D7-42AD-8155-2160947973A1}"/>
              </a:ext>
            </a:extLst>
          </p:cNvPr>
          <p:cNvSpPr>
            <a:spLocks noChangeArrowheads="1"/>
          </p:cNvSpPr>
          <p:nvPr/>
        </p:nvSpPr>
        <p:spPr bwMode="auto">
          <a:xfrm>
            <a:off x="7429500" y="3200400"/>
            <a:ext cx="571500" cy="5715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0000FF"/>
                </a:solidFill>
                <a:latin typeface=".VnTime" panose="020B7200000000000000" pitchFamily="34" charset="0"/>
                <a:cs typeface="Arial" panose="020B0604020202020204" pitchFamily="34" charset="0"/>
              </a:rPr>
              <a:t>3</a:t>
            </a:r>
          </a:p>
        </p:txBody>
      </p:sp>
      <p:sp>
        <p:nvSpPr>
          <p:cNvPr id="184" name="AutoShape 160">
            <a:hlinkClick r:id="" action="ppaction://noaction" highlightClick="1"/>
            <a:extLst>
              <a:ext uri="{FF2B5EF4-FFF2-40B4-BE49-F238E27FC236}">
                <a16:creationId xmlns:a16="http://schemas.microsoft.com/office/drawing/2014/main" id="{F587F5DE-2F4F-4842-9D45-CD6528086EDC}"/>
              </a:ext>
            </a:extLst>
          </p:cNvPr>
          <p:cNvSpPr>
            <a:spLocks noChangeArrowheads="1"/>
          </p:cNvSpPr>
          <p:nvPr/>
        </p:nvSpPr>
        <p:spPr bwMode="auto">
          <a:xfrm>
            <a:off x="8001000" y="3771900"/>
            <a:ext cx="571500" cy="5715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0000FF"/>
                </a:solidFill>
                <a:latin typeface=".VnTime" panose="020B7200000000000000" pitchFamily="34" charset="0"/>
                <a:cs typeface="Arial" panose="020B0604020202020204" pitchFamily="34" charset="0"/>
              </a:rPr>
              <a:t>4</a:t>
            </a:r>
          </a:p>
        </p:txBody>
      </p:sp>
      <p:sp>
        <p:nvSpPr>
          <p:cNvPr id="185" name="AutoShape 161">
            <a:hlinkClick r:id="" action="ppaction://noaction" highlightClick="1"/>
            <a:extLst>
              <a:ext uri="{FF2B5EF4-FFF2-40B4-BE49-F238E27FC236}">
                <a16:creationId xmlns:a16="http://schemas.microsoft.com/office/drawing/2014/main" id="{4E689B15-9193-41FF-9012-433F34DB1FEA}"/>
              </a:ext>
            </a:extLst>
          </p:cNvPr>
          <p:cNvSpPr>
            <a:spLocks noChangeArrowheads="1"/>
          </p:cNvSpPr>
          <p:nvPr/>
        </p:nvSpPr>
        <p:spPr bwMode="auto">
          <a:xfrm>
            <a:off x="4800600" y="6057900"/>
            <a:ext cx="571500" cy="5715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0000FF"/>
                </a:solidFill>
                <a:latin typeface=".VnTime" panose="020B7200000000000000" pitchFamily="34" charset="0"/>
                <a:cs typeface="Arial" panose="020B0604020202020204" pitchFamily="34" charset="0"/>
              </a:rPr>
              <a:t>8</a:t>
            </a:r>
          </a:p>
        </p:txBody>
      </p:sp>
      <p:sp>
        <p:nvSpPr>
          <p:cNvPr id="186" name="AutoShape 162">
            <a:hlinkClick r:id="" action="ppaction://noaction" highlightClick="1"/>
            <a:extLst>
              <a:ext uri="{FF2B5EF4-FFF2-40B4-BE49-F238E27FC236}">
                <a16:creationId xmlns:a16="http://schemas.microsoft.com/office/drawing/2014/main" id="{C768F6AA-AD39-46C1-BCDF-CB01570829CB}"/>
              </a:ext>
            </a:extLst>
          </p:cNvPr>
          <p:cNvSpPr>
            <a:spLocks noChangeArrowheads="1"/>
          </p:cNvSpPr>
          <p:nvPr/>
        </p:nvSpPr>
        <p:spPr bwMode="auto">
          <a:xfrm>
            <a:off x="8343900" y="5486400"/>
            <a:ext cx="571500" cy="5715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0000FF"/>
                </a:solidFill>
                <a:latin typeface=".VnTime" panose="020B7200000000000000" pitchFamily="34" charset="0"/>
                <a:cs typeface="Arial" panose="020B0604020202020204" pitchFamily="34" charset="0"/>
              </a:rPr>
              <a:t>7</a:t>
            </a:r>
          </a:p>
        </p:txBody>
      </p:sp>
      <p:sp>
        <p:nvSpPr>
          <p:cNvPr id="187" name="AutoShape 163">
            <a:hlinkClick r:id="" action="ppaction://noaction" highlightClick="1"/>
            <a:extLst>
              <a:ext uri="{FF2B5EF4-FFF2-40B4-BE49-F238E27FC236}">
                <a16:creationId xmlns:a16="http://schemas.microsoft.com/office/drawing/2014/main" id="{BBC6C5AD-1F39-4497-976F-F092260352EB}"/>
              </a:ext>
            </a:extLst>
          </p:cNvPr>
          <p:cNvSpPr>
            <a:spLocks noChangeArrowheads="1"/>
          </p:cNvSpPr>
          <p:nvPr/>
        </p:nvSpPr>
        <p:spPr bwMode="auto">
          <a:xfrm>
            <a:off x="6400800" y="4343400"/>
            <a:ext cx="571500" cy="5715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0000FF"/>
                </a:solidFill>
                <a:latin typeface=".VnTime" panose="020B7200000000000000" pitchFamily="34" charset="0"/>
                <a:cs typeface="Arial" panose="020B0604020202020204" pitchFamily="34" charset="0"/>
              </a:rPr>
              <a:t>5</a:t>
            </a:r>
          </a:p>
        </p:txBody>
      </p:sp>
      <p:sp>
        <p:nvSpPr>
          <p:cNvPr id="188" name="AutoShape 164">
            <a:hlinkClick r:id="" action="ppaction://noaction" highlightClick="1"/>
            <a:extLst>
              <a:ext uri="{FF2B5EF4-FFF2-40B4-BE49-F238E27FC236}">
                <a16:creationId xmlns:a16="http://schemas.microsoft.com/office/drawing/2014/main" id="{73ED031B-DD41-43E7-953B-ACBC126570CF}"/>
              </a:ext>
            </a:extLst>
          </p:cNvPr>
          <p:cNvSpPr>
            <a:spLocks noChangeArrowheads="1"/>
          </p:cNvSpPr>
          <p:nvPr/>
        </p:nvSpPr>
        <p:spPr bwMode="auto">
          <a:xfrm>
            <a:off x="5829300" y="7200900"/>
            <a:ext cx="571500" cy="5715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0000FF"/>
                </a:solidFill>
                <a:latin typeface=".VnTime" panose="020B7200000000000000" pitchFamily="34" charset="0"/>
                <a:cs typeface="Arial" panose="020B0604020202020204" pitchFamily="34" charset="0"/>
              </a:rPr>
              <a:t>10</a:t>
            </a:r>
          </a:p>
        </p:txBody>
      </p:sp>
      <p:sp>
        <p:nvSpPr>
          <p:cNvPr id="189" name="AutoShape 165">
            <a:hlinkClick r:id="" action="ppaction://noaction" highlightClick="1"/>
            <a:extLst>
              <a:ext uri="{FF2B5EF4-FFF2-40B4-BE49-F238E27FC236}">
                <a16:creationId xmlns:a16="http://schemas.microsoft.com/office/drawing/2014/main" id="{E112DB92-F434-4590-9AAE-0EE71708581A}"/>
              </a:ext>
            </a:extLst>
          </p:cNvPr>
          <p:cNvSpPr>
            <a:spLocks noChangeArrowheads="1"/>
          </p:cNvSpPr>
          <p:nvPr/>
        </p:nvSpPr>
        <p:spPr bwMode="auto">
          <a:xfrm>
            <a:off x="5257800" y="6629400"/>
            <a:ext cx="571500" cy="5715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0000FF"/>
                </a:solidFill>
                <a:latin typeface=".VnTime" panose="020B7200000000000000" pitchFamily="34" charset="0"/>
                <a:cs typeface="Arial" panose="020B0604020202020204" pitchFamily="34" charset="0"/>
              </a:rPr>
              <a:t>9</a:t>
            </a:r>
          </a:p>
        </p:txBody>
      </p:sp>
      <p:sp>
        <p:nvSpPr>
          <p:cNvPr id="190" name="Text Box 166">
            <a:extLst>
              <a:ext uri="{FF2B5EF4-FFF2-40B4-BE49-F238E27FC236}">
                <a16:creationId xmlns:a16="http://schemas.microsoft.com/office/drawing/2014/main" id="{E526F2B6-3A61-4EDF-8CCB-5115E4393AC3}"/>
              </a:ext>
            </a:extLst>
          </p:cNvPr>
          <p:cNvSpPr txBox="1">
            <a:spLocks noChangeArrowheads="1"/>
          </p:cNvSpPr>
          <p:nvPr/>
        </p:nvSpPr>
        <p:spPr bwMode="auto">
          <a:xfrm>
            <a:off x="2081949" y="415185"/>
            <a:ext cx="13478402"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8100" b="1" dirty="0">
                <a:solidFill>
                  <a:srgbClr val="660033"/>
                </a:solidFill>
                <a:cs typeface="Arial" panose="020B0604020202020204" pitchFamily="34" charset="0"/>
              </a:rPr>
              <a:t>LUYỆN TẬP: </a:t>
            </a:r>
            <a:r>
              <a:rPr lang="en-US" altLang="en-US" sz="8100" b="1" dirty="0">
                <a:solidFill>
                  <a:srgbClr val="660033"/>
                </a:solidFill>
                <a:cs typeface="Arial" panose="020B0604020202020204" pitchFamily="34" charset="0"/>
              </a:rPr>
              <a:t>GIẢI Ô CHỮ</a:t>
            </a:r>
          </a:p>
        </p:txBody>
      </p:sp>
      <p:sp>
        <p:nvSpPr>
          <p:cNvPr id="191" name="AutoShape 167">
            <a:hlinkClick r:id="" action="ppaction://noaction" highlightClick="1"/>
            <a:extLst>
              <a:ext uri="{FF2B5EF4-FFF2-40B4-BE49-F238E27FC236}">
                <a16:creationId xmlns:a16="http://schemas.microsoft.com/office/drawing/2014/main" id="{88854A99-CEE8-4A4A-8762-01A98FE2FCBF}"/>
              </a:ext>
            </a:extLst>
          </p:cNvPr>
          <p:cNvSpPr>
            <a:spLocks noChangeArrowheads="1"/>
          </p:cNvSpPr>
          <p:nvPr/>
        </p:nvSpPr>
        <p:spPr bwMode="auto">
          <a:xfrm>
            <a:off x="7658100" y="4914900"/>
            <a:ext cx="571500" cy="5715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b="1">
                <a:solidFill>
                  <a:srgbClr val="0000FF"/>
                </a:solidFill>
                <a:latin typeface=".VnTime" panose="020B7200000000000000" pitchFamily="34" charset="0"/>
                <a:cs typeface="Arial" panose="020B0604020202020204" pitchFamily="34" charset="0"/>
              </a:rPr>
              <a:t>6</a:t>
            </a:r>
          </a:p>
        </p:txBody>
      </p:sp>
      <p:pic>
        <p:nvPicPr>
          <p:cNvPr id="192" name="Picture 168" descr="®sdsa_0">
            <a:extLst>
              <a:ext uri="{FF2B5EF4-FFF2-40B4-BE49-F238E27FC236}">
                <a16:creationId xmlns:a16="http://schemas.microsoft.com/office/drawing/2014/main" id="{A40CE32C-020F-418D-A51A-7C7DBE08574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4134" y="3123159"/>
            <a:ext cx="3966338"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 name="DaiPhaQuanThanhHoangThiTho-HopC_s7c7.mp3">
            <a:hlinkClick r:id="" action="ppaction://media"/>
            <a:extLst>
              <a:ext uri="{FF2B5EF4-FFF2-40B4-BE49-F238E27FC236}">
                <a16:creationId xmlns:a16="http://schemas.microsoft.com/office/drawing/2014/main" id="{49DDD5A2-EDDC-43A4-8030-2B1231A3C608}"/>
              </a:ext>
            </a:extLst>
          </p:cNvPr>
          <p:cNvPicPr>
            <a:picLocks noRot="1" noChangeAspect="1" noChangeArrowheads="1"/>
          </p:cNvPicPr>
          <p:nvPr>
            <a:audioFile r:link="rId1"/>
          </p:nvPr>
        </p:nvPicPr>
        <p:blipFill>
          <a:blip r:embed="rId22">
            <a:extLst>
              <a:ext uri="{28A0092B-C50C-407E-A947-70E740481C1C}">
                <a14:useLocalDpi xmlns:a14="http://schemas.microsoft.com/office/drawing/2010/main" val="0"/>
              </a:ext>
            </a:extLst>
          </a:blip>
          <a:srcRect/>
          <a:stretch>
            <a:fillRect/>
          </a:stretch>
        </p:blipFill>
        <p:spPr bwMode="auto">
          <a:xfrm>
            <a:off x="8458200" y="49149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fill="hold"/>
                                        <p:tgtEl>
                                          <p:spTgt spid="180"/>
                                        </p:tgtEl>
                                        <p:attrNameLst>
                                          <p:attrName>ppt_x</p:attrName>
                                        </p:attrNameLst>
                                      </p:cBhvr>
                                      <p:tavLst>
                                        <p:tav tm="0">
                                          <p:val>
                                            <p:strVal val="#ppt_x"/>
                                          </p:val>
                                        </p:tav>
                                        <p:tav tm="100000">
                                          <p:val>
                                            <p:strVal val="#ppt_x"/>
                                          </p:val>
                                        </p:tav>
                                      </p:tavLst>
                                    </p:anim>
                                    <p:anim calcmode="lin" valueType="num">
                                      <p:cBhvr additive="base">
                                        <p:cTn id="8" dur="500" fill="hold"/>
                                        <p:tgtEl>
                                          <p:spTgt spid="1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Recorded Sound"/>
                                        </p:tgtEl>
                                      </p:cMediaNode>
                                    </p:audio>
                                  </p:subTnLst>
                                </p:cTn>
                              </p:par>
                              <p:par>
                                <p:cTn id="9" presetID="2" presetClass="entr" presetSubtype="4" fill="hold" grpId="0" nodeType="withEffect">
                                  <p:stCondLst>
                                    <p:cond delay="0"/>
                                  </p:stCondLst>
                                  <p:childTnLst>
                                    <p:set>
                                      <p:cBhvr>
                                        <p:cTn id="10" dur="1" fill="hold">
                                          <p:stCondLst>
                                            <p:cond delay="0"/>
                                          </p:stCondLst>
                                        </p:cTn>
                                        <p:tgtEl>
                                          <p:spTgt spid="181"/>
                                        </p:tgtEl>
                                        <p:attrNameLst>
                                          <p:attrName>style.visibility</p:attrName>
                                        </p:attrNameLst>
                                      </p:cBhvr>
                                      <p:to>
                                        <p:strVal val="visible"/>
                                      </p:to>
                                    </p:set>
                                    <p:anim calcmode="lin" valueType="num">
                                      <p:cBhvr additive="base">
                                        <p:cTn id="11" dur="500" fill="hold"/>
                                        <p:tgtEl>
                                          <p:spTgt spid="181"/>
                                        </p:tgtEl>
                                        <p:attrNameLst>
                                          <p:attrName>ppt_x</p:attrName>
                                        </p:attrNameLst>
                                      </p:cBhvr>
                                      <p:tavLst>
                                        <p:tav tm="0">
                                          <p:val>
                                            <p:strVal val="#ppt_x"/>
                                          </p:val>
                                        </p:tav>
                                        <p:tav tm="100000">
                                          <p:val>
                                            <p:strVal val="#ppt_x"/>
                                          </p:val>
                                        </p:tav>
                                      </p:tavLst>
                                    </p:anim>
                                    <p:anim calcmode="lin" valueType="num">
                                      <p:cBhvr additive="base">
                                        <p:cTn id="12"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applause.wav"/>
                                        </p:tgtEl>
                                      </p:cMediaNode>
                                    </p:audio>
                                  </p:subTnLst>
                                </p:cTn>
                              </p:par>
                              <p:par>
                                <p:cTn id="17" presetID="1" presetClass="entr" presetSubtype="0" fill="hold" grpId="0" nodeType="with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180"/>
                                        </p:tgtEl>
                                      </p:cBhvr>
                                    </p:animEffect>
                                    <p:set>
                                      <p:cBhvr>
                                        <p:cTn id="37" dur="1" fill="hold">
                                          <p:stCondLst>
                                            <p:cond delay="499"/>
                                          </p:stCondLst>
                                        </p:cTn>
                                        <p:tgtEl>
                                          <p:spTgt spid="18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par>
                                <p:cTn id="38" presetID="5" presetClass="exit" presetSubtype="10" fill="hold" grpId="1" nodeType="withEffect">
                                  <p:stCondLst>
                                    <p:cond delay="0"/>
                                  </p:stCondLst>
                                  <p:childTnLst>
                                    <p:animEffect transition="out" filter="checkerboard(across)">
                                      <p:cBhvr>
                                        <p:cTn id="39" dur="500"/>
                                        <p:tgtEl>
                                          <p:spTgt spid="181"/>
                                        </p:tgtEl>
                                      </p:cBhvr>
                                    </p:animEffect>
                                    <p:set>
                                      <p:cBhvr>
                                        <p:cTn id="40" dur="1" fill="hold">
                                          <p:stCondLst>
                                            <p:cond delay="499"/>
                                          </p:stCondLst>
                                        </p:cTn>
                                        <p:tgtEl>
                                          <p:spTgt spid="18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6" name="Recorded Sound"/>
                                        </p:tgtEl>
                                      </p:cMediaNode>
                                    </p:audio>
                                  </p:subTnLst>
                                </p:cTn>
                              </p:par>
                              <p:par>
                                <p:cTn id="45" presetID="1" presetClass="entr" presetSubtype="0" fill="hold" grpId="0" nodeType="withEffect">
                                  <p:stCondLst>
                                    <p:cond delay="0"/>
                                  </p:stCondLst>
                                  <p:childTnLst>
                                    <p:set>
                                      <p:cBhvr>
                                        <p:cTn id="46" dur="1" fill="hold">
                                          <p:stCondLst>
                                            <p:cond delay="0"/>
                                          </p:stCondLst>
                                        </p:cTn>
                                        <p:tgtEl>
                                          <p:spTgt spid="19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9"/>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applause.wav"/>
                                        </p:tgtEl>
                                      </p:cMediaNode>
                                    </p:audio>
                                  </p:subTnLst>
                                </p:cTn>
                              </p:par>
                              <p:par>
                                <p:cTn id="51" presetID="1" presetClass="entr" presetSubtype="0" fill="hold" grpId="0" nodeType="withEffect">
                                  <p:stCondLst>
                                    <p:cond delay="0"/>
                                  </p:stCondLst>
                                  <p:childTnLst>
                                    <p:set>
                                      <p:cBhvr>
                                        <p:cTn id="52" dur="1" fill="hold">
                                          <p:stCondLst>
                                            <p:cond delay="0"/>
                                          </p:stCondLst>
                                        </p:cTn>
                                        <p:tgtEl>
                                          <p:spTgt spid="1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 presetClass="exit" presetSubtype="16" fill="hold" grpId="1" nodeType="clickEffect">
                                  <p:stCondLst>
                                    <p:cond delay="0"/>
                                  </p:stCondLst>
                                  <p:childTnLst>
                                    <p:animEffect transition="out" filter="box(in)">
                                      <p:cBhvr>
                                        <p:cTn id="70" dur="500"/>
                                        <p:tgtEl>
                                          <p:spTgt spid="179"/>
                                        </p:tgtEl>
                                      </p:cBhvr>
                                    </p:animEffect>
                                    <p:set>
                                      <p:cBhvr>
                                        <p:cTn id="71" dur="1" fill="hold">
                                          <p:stCondLst>
                                            <p:cond delay="499"/>
                                          </p:stCondLst>
                                        </p:cTn>
                                        <p:tgtEl>
                                          <p:spTgt spid="179"/>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5" name="chimes.wav"/>
                                        </p:tgtEl>
                                      </p:cMediaNode>
                                    </p:audio>
                                  </p:subTnLst>
                                </p:cTn>
                              </p:par>
                              <p:par>
                                <p:cTn id="72" presetID="4" presetClass="exit" presetSubtype="16" fill="hold" grpId="1" nodeType="withEffect">
                                  <p:stCondLst>
                                    <p:cond delay="0"/>
                                  </p:stCondLst>
                                  <p:childTnLst>
                                    <p:animEffect transition="out" filter="box(in)">
                                      <p:cBhvr>
                                        <p:cTn id="73" dur="500"/>
                                        <p:tgtEl>
                                          <p:spTgt spid="191"/>
                                        </p:tgtEl>
                                      </p:cBhvr>
                                    </p:animEffect>
                                    <p:set>
                                      <p:cBhvr>
                                        <p:cTn id="74" dur="1" fill="hold">
                                          <p:stCondLst>
                                            <p:cond delay="499"/>
                                          </p:stCondLst>
                                        </p:cTn>
                                        <p:tgtEl>
                                          <p:spTgt spid="19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75"/>
                                        </p:tgtEl>
                                        <p:attrNameLst>
                                          <p:attrName>style.visibility</p:attrName>
                                        </p:attrNameLst>
                                      </p:cBhvr>
                                      <p:to>
                                        <p:strVal val="visible"/>
                                      </p:to>
                                    </p:set>
                                    <p:anim calcmode="lin" valueType="num">
                                      <p:cBhvr>
                                        <p:cTn id="79" dur="500" fill="hold"/>
                                        <p:tgtEl>
                                          <p:spTgt spid="175"/>
                                        </p:tgtEl>
                                        <p:attrNameLst>
                                          <p:attrName>ppt_w</p:attrName>
                                        </p:attrNameLst>
                                      </p:cBhvr>
                                      <p:tavLst>
                                        <p:tav tm="0">
                                          <p:val>
                                            <p:fltVal val="0"/>
                                          </p:val>
                                        </p:tav>
                                        <p:tav tm="100000">
                                          <p:val>
                                            <p:strVal val="#ppt_w"/>
                                          </p:val>
                                        </p:tav>
                                      </p:tavLst>
                                    </p:anim>
                                    <p:anim calcmode="lin" valueType="num">
                                      <p:cBhvr>
                                        <p:cTn id="80" dur="500" fill="hold"/>
                                        <p:tgtEl>
                                          <p:spTgt spid="17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7" name="Recorded Sound"/>
                                        </p:tgtEl>
                                      </p:cMediaNode>
                                    </p:audio>
                                  </p:subTnLst>
                                </p:cTn>
                              </p:par>
                              <p:par>
                                <p:cTn id="81" presetID="23" presetClass="entr" presetSubtype="16" fill="hold" grpId="0" nodeType="withEffect">
                                  <p:stCondLst>
                                    <p:cond delay="0"/>
                                  </p:stCondLst>
                                  <p:childTnLst>
                                    <p:set>
                                      <p:cBhvr>
                                        <p:cTn id="82" dur="1" fill="hold">
                                          <p:stCondLst>
                                            <p:cond delay="0"/>
                                          </p:stCondLst>
                                        </p:cTn>
                                        <p:tgtEl>
                                          <p:spTgt spid="182"/>
                                        </p:tgtEl>
                                        <p:attrNameLst>
                                          <p:attrName>style.visibility</p:attrName>
                                        </p:attrNameLst>
                                      </p:cBhvr>
                                      <p:to>
                                        <p:strVal val="visible"/>
                                      </p:to>
                                    </p:set>
                                    <p:anim calcmode="lin" valueType="num">
                                      <p:cBhvr>
                                        <p:cTn id="83" dur="500" fill="hold"/>
                                        <p:tgtEl>
                                          <p:spTgt spid="182"/>
                                        </p:tgtEl>
                                        <p:attrNameLst>
                                          <p:attrName>ppt_w</p:attrName>
                                        </p:attrNameLst>
                                      </p:cBhvr>
                                      <p:tavLst>
                                        <p:tav tm="0">
                                          <p:val>
                                            <p:fltVal val="0"/>
                                          </p:val>
                                        </p:tav>
                                        <p:tav tm="100000">
                                          <p:val>
                                            <p:strVal val="#ppt_w"/>
                                          </p:val>
                                        </p:tav>
                                      </p:tavLst>
                                    </p:anim>
                                    <p:anim calcmode="lin" valueType="num">
                                      <p:cBhvr>
                                        <p:cTn id="84" dur="500" fill="hold"/>
                                        <p:tgtEl>
                                          <p:spTgt spid="182"/>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applause.wav"/>
                                        </p:tgtEl>
                                      </p:cMediaNode>
                                    </p:audio>
                                  </p:subTnLst>
                                </p:cTn>
                              </p:par>
                              <p:par>
                                <p:cTn id="89" presetID="1" presetClass="entr" presetSubtype="0" fill="hold" grpId="0" nodeType="withEffect">
                                  <p:stCondLst>
                                    <p:cond delay="0"/>
                                  </p:stCondLst>
                                  <p:childTnLst>
                                    <p:set>
                                      <p:cBhvr>
                                        <p:cTn id="90" dur="1" fill="hold">
                                          <p:stCondLst>
                                            <p:cond delay="0"/>
                                          </p:stCondLst>
                                        </p:cTn>
                                        <p:tgtEl>
                                          <p:spTgt spid="14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1" presetClass="exit" presetSubtype="4" fill="hold" grpId="1" nodeType="clickEffect">
                                  <p:stCondLst>
                                    <p:cond delay="0"/>
                                  </p:stCondLst>
                                  <p:childTnLst>
                                    <p:animEffect transition="out" filter="wheel(4)">
                                      <p:cBhvr>
                                        <p:cTn id="100" dur="2000"/>
                                        <p:tgtEl>
                                          <p:spTgt spid="175"/>
                                        </p:tgtEl>
                                      </p:cBhvr>
                                    </p:animEffect>
                                    <p:set>
                                      <p:cBhvr>
                                        <p:cTn id="101" dur="1" fill="hold">
                                          <p:stCondLst>
                                            <p:cond delay="1999"/>
                                          </p:stCondLst>
                                        </p:cTn>
                                        <p:tgtEl>
                                          <p:spTgt spid="175"/>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5" name="chimes.wav"/>
                                        </p:tgtEl>
                                      </p:cMediaNode>
                                    </p:audio>
                                  </p:subTnLst>
                                </p:cTn>
                              </p:par>
                              <p:par>
                                <p:cTn id="102" presetID="21" presetClass="exit" presetSubtype="4" fill="hold" grpId="1" nodeType="withEffect">
                                  <p:stCondLst>
                                    <p:cond delay="0"/>
                                  </p:stCondLst>
                                  <p:childTnLst>
                                    <p:animEffect transition="out" filter="wheel(4)">
                                      <p:cBhvr>
                                        <p:cTn id="103" dur="2000"/>
                                        <p:tgtEl>
                                          <p:spTgt spid="182"/>
                                        </p:tgtEl>
                                      </p:cBhvr>
                                    </p:animEffect>
                                    <p:set>
                                      <p:cBhvr>
                                        <p:cTn id="104" dur="1" fill="hold">
                                          <p:stCondLst>
                                            <p:cond delay="1999"/>
                                          </p:stCondLst>
                                        </p:cTn>
                                        <p:tgtEl>
                                          <p:spTgt spid="182"/>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77"/>
                                        </p:tgtEl>
                                        <p:attrNameLst>
                                          <p:attrName>style.visibility</p:attrName>
                                        </p:attrNameLst>
                                      </p:cBhvr>
                                      <p:to>
                                        <p:strVal val="visible"/>
                                      </p:to>
                                    </p:set>
                                    <p:animEffect transition="in" filter="wipe(down)">
                                      <p:cBhvr>
                                        <p:cTn id="109" dur="500"/>
                                        <p:tgtEl>
                                          <p:spTgt spid="177"/>
                                        </p:tgtEl>
                                      </p:cBhvr>
                                    </p:animEffect>
                                  </p:childTnLst>
                                  <p:subTnLst>
                                    <p:audio>
                                      <p:cMediaNode>
                                        <p:cTn display="0" masterRel="sameClick">
                                          <p:stCondLst>
                                            <p:cond evt="begin" delay="0">
                                              <p:tn val="107"/>
                                            </p:cond>
                                          </p:stCondLst>
                                          <p:endCondLst>
                                            <p:cond evt="onStopAudio" delay="0">
                                              <p:tgtEl>
                                                <p:sldTgt/>
                                              </p:tgtEl>
                                            </p:cond>
                                          </p:endCondLst>
                                        </p:cTn>
                                        <p:tgtEl>
                                          <p:sndTgt r:embed="rId8" name="Recorded Sound"/>
                                        </p:tgtEl>
                                      </p:cMediaNode>
                                    </p:audio>
                                  </p:subTnLst>
                                </p:cTn>
                              </p:par>
                              <p:par>
                                <p:cTn id="110" presetID="22" presetClass="entr" presetSubtype="4" fill="hold" grpId="0" nodeType="withEffect">
                                  <p:stCondLst>
                                    <p:cond delay="0"/>
                                  </p:stCondLst>
                                  <p:childTnLst>
                                    <p:set>
                                      <p:cBhvr>
                                        <p:cTn id="111" dur="1" fill="hold">
                                          <p:stCondLst>
                                            <p:cond delay="0"/>
                                          </p:stCondLst>
                                        </p:cTn>
                                        <p:tgtEl>
                                          <p:spTgt spid="185"/>
                                        </p:tgtEl>
                                        <p:attrNameLst>
                                          <p:attrName>style.visibility</p:attrName>
                                        </p:attrNameLst>
                                      </p:cBhvr>
                                      <p:to>
                                        <p:strVal val="visible"/>
                                      </p:to>
                                    </p:set>
                                    <p:animEffect transition="in" filter="wipe(down)">
                                      <p:cBhvr>
                                        <p:cTn id="112" dur="500"/>
                                        <p:tgtEl>
                                          <p:spTgt spid="185"/>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43"/>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applause.wav"/>
                                        </p:tgtEl>
                                      </p:cMediaNode>
                                    </p:audio>
                                  </p:subTnLst>
                                </p:cTn>
                              </p:par>
                              <p:par>
                                <p:cTn id="117" presetID="1" presetClass="entr" presetSubtype="0" fill="hold" grpId="0" nodeType="withEffect">
                                  <p:stCondLst>
                                    <p:cond delay="0"/>
                                  </p:stCondLst>
                                  <p:childTnLst>
                                    <p:set>
                                      <p:cBhvr>
                                        <p:cTn id="118" dur="1" fill="hold">
                                          <p:stCondLst>
                                            <p:cond delay="0"/>
                                          </p:stCondLst>
                                        </p:cTn>
                                        <p:tgtEl>
                                          <p:spTgt spid="17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5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4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3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1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05"/>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7" presetClass="exit" presetSubtype="10" fill="hold" grpId="1" nodeType="clickEffect">
                                  <p:stCondLst>
                                    <p:cond delay="0"/>
                                  </p:stCondLst>
                                  <p:childTnLst>
                                    <p:anim calcmode="lin" valueType="num">
                                      <p:cBhvr>
                                        <p:cTn id="138" dur="500"/>
                                        <p:tgtEl>
                                          <p:spTgt spid="177"/>
                                        </p:tgtEl>
                                        <p:attrNameLst>
                                          <p:attrName>ppt_w</p:attrName>
                                        </p:attrNameLst>
                                      </p:cBhvr>
                                      <p:tavLst>
                                        <p:tav tm="0">
                                          <p:val>
                                            <p:strVal val="ppt_w"/>
                                          </p:val>
                                        </p:tav>
                                        <p:tav tm="100000">
                                          <p:val>
                                            <p:fltVal val="0"/>
                                          </p:val>
                                        </p:tav>
                                      </p:tavLst>
                                    </p:anim>
                                    <p:anim calcmode="lin" valueType="num">
                                      <p:cBhvr>
                                        <p:cTn id="139" dur="500"/>
                                        <p:tgtEl>
                                          <p:spTgt spid="177"/>
                                        </p:tgtEl>
                                        <p:attrNameLst>
                                          <p:attrName>ppt_h</p:attrName>
                                        </p:attrNameLst>
                                      </p:cBhvr>
                                      <p:tavLst>
                                        <p:tav tm="0">
                                          <p:val>
                                            <p:strVal val="ppt_h"/>
                                          </p:val>
                                        </p:tav>
                                        <p:tav tm="100000">
                                          <p:val>
                                            <p:strVal val="ppt_h"/>
                                          </p:val>
                                        </p:tav>
                                      </p:tavLst>
                                    </p:anim>
                                    <p:set>
                                      <p:cBhvr>
                                        <p:cTn id="140" dur="1" fill="hold">
                                          <p:stCondLst>
                                            <p:cond delay="499"/>
                                          </p:stCondLst>
                                        </p:cTn>
                                        <p:tgtEl>
                                          <p:spTgt spid="177"/>
                                        </p:tgtEl>
                                        <p:attrNameLst>
                                          <p:attrName>style.visibility</p:attrName>
                                        </p:attrNameLst>
                                      </p:cBhvr>
                                      <p:to>
                                        <p:strVal val="hidden"/>
                                      </p:to>
                                    </p:set>
                                  </p:childTnLst>
                                  <p:subTnLst>
                                    <p:audio>
                                      <p:cMediaNode>
                                        <p:cTn display="0" masterRel="sameClick">
                                          <p:stCondLst>
                                            <p:cond evt="begin" delay="0">
                                              <p:tn val="137"/>
                                            </p:cond>
                                          </p:stCondLst>
                                          <p:endCondLst>
                                            <p:cond evt="onStopAudio" delay="0">
                                              <p:tgtEl>
                                                <p:sldTgt/>
                                              </p:tgtEl>
                                            </p:cond>
                                          </p:endCondLst>
                                        </p:cTn>
                                        <p:tgtEl>
                                          <p:sndTgt r:embed="rId5" name="chimes.wav"/>
                                        </p:tgtEl>
                                      </p:cMediaNode>
                                    </p:audio>
                                  </p:subTnLst>
                                </p:cTn>
                              </p:par>
                              <p:par>
                                <p:cTn id="141" presetID="17" presetClass="exit" presetSubtype="10" fill="hold" grpId="1" nodeType="withEffect">
                                  <p:stCondLst>
                                    <p:cond delay="0"/>
                                  </p:stCondLst>
                                  <p:childTnLst>
                                    <p:anim calcmode="lin" valueType="num">
                                      <p:cBhvr>
                                        <p:cTn id="142" dur="500"/>
                                        <p:tgtEl>
                                          <p:spTgt spid="185"/>
                                        </p:tgtEl>
                                        <p:attrNameLst>
                                          <p:attrName>ppt_w</p:attrName>
                                        </p:attrNameLst>
                                      </p:cBhvr>
                                      <p:tavLst>
                                        <p:tav tm="0">
                                          <p:val>
                                            <p:strVal val="ppt_w"/>
                                          </p:val>
                                        </p:tav>
                                        <p:tav tm="100000">
                                          <p:val>
                                            <p:fltVal val="0"/>
                                          </p:val>
                                        </p:tav>
                                      </p:tavLst>
                                    </p:anim>
                                    <p:anim calcmode="lin" valueType="num">
                                      <p:cBhvr>
                                        <p:cTn id="143" dur="500"/>
                                        <p:tgtEl>
                                          <p:spTgt spid="185"/>
                                        </p:tgtEl>
                                        <p:attrNameLst>
                                          <p:attrName>ppt_h</p:attrName>
                                        </p:attrNameLst>
                                      </p:cBhvr>
                                      <p:tavLst>
                                        <p:tav tm="0">
                                          <p:val>
                                            <p:strVal val="ppt_h"/>
                                          </p:val>
                                        </p:tav>
                                        <p:tav tm="100000">
                                          <p:val>
                                            <p:strVal val="ppt_h"/>
                                          </p:val>
                                        </p:tav>
                                      </p:tavLst>
                                    </p:anim>
                                    <p:set>
                                      <p:cBhvr>
                                        <p:cTn id="144" dur="1" fill="hold">
                                          <p:stCondLst>
                                            <p:cond delay="499"/>
                                          </p:stCondLst>
                                        </p:cTn>
                                        <p:tgtEl>
                                          <p:spTgt spid="185"/>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3" presetClass="entr" presetSubtype="16" fill="hold" grpId="0" nodeType="clickEffect">
                                  <p:stCondLst>
                                    <p:cond delay="0"/>
                                  </p:stCondLst>
                                  <p:childTnLst>
                                    <p:set>
                                      <p:cBhvr>
                                        <p:cTn id="148" dur="1" fill="hold">
                                          <p:stCondLst>
                                            <p:cond delay="0"/>
                                          </p:stCondLst>
                                        </p:cTn>
                                        <p:tgtEl>
                                          <p:spTgt spid="178"/>
                                        </p:tgtEl>
                                        <p:attrNameLst>
                                          <p:attrName>style.visibility</p:attrName>
                                        </p:attrNameLst>
                                      </p:cBhvr>
                                      <p:to>
                                        <p:strVal val="visible"/>
                                      </p:to>
                                    </p:set>
                                    <p:anim calcmode="lin" valueType="num">
                                      <p:cBhvr>
                                        <p:cTn id="149" dur="500" fill="hold"/>
                                        <p:tgtEl>
                                          <p:spTgt spid="178"/>
                                        </p:tgtEl>
                                        <p:attrNameLst>
                                          <p:attrName>ppt_w</p:attrName>
                                        </p:attrNameLst>
                                      </p:cBhvr>
                                      <p:tavLst>
                                        <p:tav tm="0">
                                          <p:val>
                                            <p:fltVal val="0"/>
                                          </p:val>
                                        </p:tav>
                                        <p:tav tm="100000">
                                          <p:val>
                                            <p:strVal val="#ppt_w"/>
                                          </p:val>
                                        </p:tav>
                                      </p:tavLst>
                                    </p:anim>
                                    <p:anim calcmode="lin" valueType="num">
                                      <p:cBhvr>
                                        <p:cTn id="150" dur="500" fill="hold"/>
                                        <p:tgtEl>
                                          <p:spTgt spid="17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7"/>
                                            </p:cond>
                                          </p:stCondLst>
                                          <p:endCondLst>
                                            <p:cond evt="onStopAudio" delay="0">
                                              <p:tgtEl>
                                                <p:sldTgt/>
                                              </p:tgtEl>
                                            </p:cond>
                                          </p:endCondLst>
                                        </p:cTn>
                                        <p:tgtEl>
                                          <p:sndTgt r:embed="rId9" name="Recorded Sound"/>
                                        </p:tgtEl>
                                      </p:cMediaNode>
                                    </p:audio>
                                  </p:subTnLst>
                                </p:cTn>
                              </p:par>
                              <p:par>
                                <p:cTn id="151" presetID="23" presetClass="entr" presetSubtype="16" fill="hold" grpId="0" nodeType="withEffect">
                                  <p:stCondLst>
                                    <p:cond delay="0"/>
                                  </p:stCondLst>
                                  <p:childTnLst>
                                    <p:set>
                                      <p:cBhvr>
                                        <p:cTn id="152" dur="1" fill="hold">
                                          <p:stCondLst>
                                            <p:cond delay="0"/>
                                          </p:stCondLst>
                                        </p:cTn>
                                        <p:tgtEl>
                                          <p:spTgt spid="183"/>
                                        </p:tgtEl>
                                        <p:attrNameLst>
                                          <p:attrName>style.visibility</p:attrName>
                                        </p:attrNameLst>
                                      </p:cBhvr>
                                      <p:to>
                                        <p:strVal val="visible"/>
                                      </p:to>
                                    </p:set>
                                    <p:anim calcmode="lin" valueType="num">
                                      <p:cBhvr>
                                        <p:cTn id="153" dur="500" fill="hold"/>
                                        <p:tgtEl>
                                          <p:spTgt spid="183"/>
                                        </p:tgtEl>
                                        <p:attrNameLst>
                                          <p:attrName>ppt_w</p:attrName>
                                        </p:attrNameLst>
                                      </p:cBhvr>
                                      <p:tavLst>
                                        <p:tav tm="0">
                                          <p:val>
                                            <p:fltVal val="0"/>
                                          </p:val>
                                        </p:tav>
                                        <p:tav tm="100000">
                                          <p:val>
                                            <p:strVal val="#ppt_w"/>
                                          </p:val>
                                        </p:tav>
                                      </p:tavLst>
                                    </p:anim>
                                    <p:anim calcmode="lin" valueType="num">
                                      <p:cBhvr>
                                        <p:cTn id="154" dur="500" fill="hold"/>
                                        <p:tgtEl>
                                          <p:spTgt spid="183"/>
                                        </p:tgtEl>
                                        <p:attrNameLst>
                                          <p:attrName>ppt_h</p:attrName>
                                        </p:attrNameLst>
                                      </p:cBhvr>
                                      <p:tavLst>
                                        <p:tav tm="0">
                                          <p:val>
                                            <p:fltVal val="0"/>
                                          </p:val>
                                        </p:tav>
                                        <p:tav tm="100000">
                                          <p:val>
                                            <p:strVal val="#ppt_h"/>
                                          </p:val>
                                        </p:tav>
                                      </p:tavLst>
                                    </p:anim>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152"/>
                                        </p:tgtEl>
                                        <p:attrNameLst>
                                          <p:attrName>style.visibility</p:attrName>
                                        </p:attrNameLst>
                                      </p:cBhvr>
                                      <p:to>
                                        <p:strVal val="visible"/>
                                      </p:to>
                                    </p:set>
                                    <p:animEffect transition="in" filter="blinds(horizontal)">
                                      <p:cBhvr>
                                        <p:cTn id="159" dur="500"/>
                                        <p:tgtEl>
                                          <p:spTgt spid="152"/>
                                        </p:tgtEl>
                                      </p:cBhvr>
                                    </p:animEffect>
                                  </p:childTnLst>
                                  <p:subTnLst>
                                    <p:audio>
                                      <p:cMediaNode>
                                        <p:cTn display="0" masterRel="sameClick">
                                          <p:stCondLst>
                                            <p:cond evt="begin" delay="0">
                                              <p:tn val="157"/>
                                            </p:cond>
                                          </p:stCondLst>
                                          <p:endCondLst>
                                            <p:cond evt="onStopAudio" delay="0">
                                              <p:tgtEl>
                                                <p:sldTgt/>
                                              </p:tgtEl>
                                            </p:cond>
                                          </p:endCondLst>
                                        </p:cTn>
                                        <p:tgtEl>
                                          <p:sndTgt r:embed="rId4" name="applause.wav"/>
                                        </p:tgtEl>
                                      </p:cMediaNode>
                                    </p:audio>
                                  </p:subTnLst>
                                </p:cTn>
                              </p:par>
                              <p:par>
                                <p:cTn id="160" presetID="3" presetClass="entr" presetSubtype="10" fill="hold" grpId="0" nodeType="withEffect">
                                  <p:stCondLst>
                                    <p:cond delay="0"/>
                                  </p:stCondLst>
                                  <p:childTnLst>
                                    <p:set>
                                      <p:cBhvr>
                                        <p:cTn id="161" dur="1" fill="hold">
                                          <p:stCondLst>
                                            <p:cond delay="0"/>
                                          </p:stCondLst>
                                        </p:cTn>
                                        <p:tgtEl>
                                          <p:spTgt spid="122"/>
                                        </p:tgtEl>
                                        <p:attrNameLst>
                                          <p:attrName>style.visibility</p:attrName>
                                        </p:attrNameLst>
                                      </p:cBhvr>
                                      <p:to>
                                        <p:strVal val="visible"/>
                                      </p:to>
                                    </p:set>
                                    <p:animEffect transition="in" filter="blinds(horizontal)">
                                      <p:cBhvr>
                                        <p:cTn id="162" dur="500"/>
                                        <p:tgtEl>
                                          <p:spTgt spid="122"/>
                                        </p:tgtEl>
                                      </p:cBhvr>
                                    </p:animEffect>
                                  </p:childTnLst>
                                </p:cTn>
                              </p:par>
                              <p:par>
                                <p:cTn id="163" presetID="3" presetClass="entr" presetSubtype="10" fill="hold" grpId="0" nodeType="withEffect">
                                  <p:stCondLst>
                                    <p:cond delay="0"/>
                                  </p:stCondLst>
                                  <p:childTnLst>
                                    <p:set>
                                      <p:cBhvr>
                                        <p:cTn id="164" dur="1" fill="hold">
                                          <p:stCondLst>
                                            <p:cond delay="0"/>
                                          </p:stCondLst>
                                        </p:cTn>
                                        <p:tgtEl>
                                          <p:spTgt spid="139"/>
                                        </p:tgtEl>
                                        <p:attrNameLst>
                                          <p:attrName>style.visibility</p:attrName>
                                        </p:attrNameLst>
                                      </p:cBhvr>
                                      <p:to>
                                        <p:strVal val="visible"/>
                                      </p:to>
                                    </p:set>
                                    <p:animEffect transition="in" filter="blinds(horizontal)">
                                      <p:cBhvr>
                                        <p:cTn id="165" dur="500"/>
                                        <p:tgtEl>
                                          <p:spTgt spid="139"/>
                                        </p:tgtEl>
                                      </p:cBhvr>
                                    </p:animEffect>
                                  </p:childTnLst>
                                </p:cTn>
                              </p:par>
                              <p:par>
                                <p:cTn id="166" presetID="3" presetClass="entr" presetSubtype="10" fill="hold" grpId="0" nodeType="withEffect">
                                  <p:stCondLst>
                                    <p:cond delay="0"/>
                                  </p:stCondLst>
                                  <p:childTnLst>
                                    <p:set>
                                      <p:cBhvr>
                                        <p:cTn id="167" dur="1" fill="hold">
                                          <p:stCondLst>
                                            <p:cond delay="0"/>
                                          </p:stCondLst>
                                        </p:cTn>
                                        <p:tgtEl>
                                          <p:spTgt spid="118"/>
                                        </p:tgtEl>
                                        <p:attrNameLst>
                                          <p:attrName>style.visibility</p:attrName>
                                        </p:attrNameLst>
                                      </p:cBhvr>
                                      <p:to>
                                        <p:strVal val="visible"/>
                                      </p:to>
                                    </p:set>
                                    <p:animEffect transition="in" filter="blinds(horizontal)">
                                      <p:cBhvr>
                                        <p:cTn id="168" dur="500"/>
                                        <p:tgtEl>
                                          <p:spTgt spid="118"/>
                                        </p:tgtEl>
                                      </p:cBhvr>
                                    </p:animEffect>
                                  </p:childTnLst>
                                </p:cTn>
                              </p:par>
                              <p:par>
                                <p:cTn id="169" presetID="3" presetClass="entr" presetSubtype="10" fill="hold" grpId="0" nodeType="withEffect">
                                  <p:stCondLst>
                                    <p:cond delay="0"/>
                                  </p:stCondLst>
                                  <p:childTnLst>
                                    <p:set>
                                      <p:cBhvr>
                                        <p:cTn id="170" dur="1" fill="hold">
                                          <p:stCondLst>
                                            <p:cond delay="0"/>
                                          </p:stCondLst>
                                        </p:cTn>
                                        <p:tgtEl>
                                          <p:spTgt spid="108"/>
                                        </p:tgtEl>
                                        <p:attrNameLst>
                                          <p:attrName>style.visibility</p:attrName>
                                        </p:attrNameLst>
                                      </p:cBhvr>
                                      <p:to>
                                        <p:strVal val="visible"/>
                                      </p:to>
                                    </p:set>
                                    <p:animEffect transition="in" filter="blinds(horizontal)">
                                      <p:cBhvr>
                                        <p:cTn id="171" dur="500"/>
                                        <p:tgtEl>
                                          <p:spTgt spid="108"/>
                                        </p:tgtEl>
                                      </p:cBhvr>
                                    </p:animEffect>
                                  </p:childTnLst>
                                </p:cTn>
                              </p:par>
                            </p:childTnLst>
                          </p:cTn>
                        </p:par>
                      </p:childTnLst>
                    </p:cTn>
                  </p:par>
                  <p:par>
                    <p:cTn id="172" fill="hold">
                      <p:stCondLst>
                        <p:cond delay="indefinite"/>
                      </p:stCondLst>
                      <p:childTnLst>
                        <p:par>
                          <p:cTn id="173" fill="hold">
                            <p:stCondLst>
                              <p:cond delay="0"/>
                            </p:stCondLst>
                            <p:childTnLst>
                              <p:par>
                                <p:cTn id="174" presetID="17" presetClass="exit" presetSubtype="10" fill="hold" grpId="1" nodeType="clickEffect">
                                  <p:stCondLst>
                                    <p:cond delay="0"/>
                                  </p:stCondLst>
                                  <p:childTnLst>
                                    <p:anim calcmode="lin" valueType="num">
                                      <p:cBhvr>
                                        <p:cTn id="175" dur="500"/>
                                        <p:tgtEl>
                                          <p:spTgt spid="178"/>
                                        </p:tgtEl>
                                        <p:attrNameLst>
                                          <p:attrName>ppt_w</p:attrName>
                                        </p:attrNameLst>
                                      </p:cBhvr>
                                      <p:tavLst>
                                        <p:tav tm="0">
                                          <p:val>
                                            <p:strVal val="ppt_w"/>
                                          </p:val>
                                        </p:tav>
                                        <p:tav tm="100000">
                                          <p:val>
                                            <p:fltVal val="0"/>
                                          </p:val>
                                        </p:tav>
                                      </p:tavLst>
                                    </p:anim>
                                    <p:anim calcmode="lin" valueType="num">
                                      <p:cBhvr>
                                        <p:cTn id="176" dur="500"/>
                                        <p:tgtEl>
                                          <p:spTgt spid="178"/>
                                        </p:tgtEl>
                                        <p:attrNameLst>
                                          <p:attrName>ppt_h</p:attrName>
                                        </p:attrNameLst>
                                      </p:cBhvr>
                                      <p:tavLst>
                                        <p:tav tm="0">
                                          <p:val>
                                            <p:strVal val="ppt_h"/>
                                          </p:val>
                                        </p:tav>
                                        <p:tav tm="100000">
                                          <p:val>
                                            <p:strVal val="ppt_h"/>
                                          </p:val>
                                        </p:tav>
                                      </p:tavLst>
                                    </p:anim>
                                    <p:set>
                                      <p:cBhvr>
                                        <p:cTn id="177" dur="1" fill="hold">
                                          <p:stCondLst>
                                            <p:cond delay="499"/>
                                          </p:stCondLst>
                                        </p:cTn>
                                        <p:tgtEl>
                                          <p:spTgt spid="178"/>
                                        </p:tgtEl>
                                        <p:attrNameLst>
                                          <p:attrName>style.visibility</p:attrName>
                                        </p:attrNameLst>
                                      </p:cBhvr>
                                      <p:to>
                                        <p:strVal val="hidden"/>
                                      </p:to>
                                    </p:set>
                                  </p:childTnLst>
                                  <p:subTnLst>
                                    <p:audio>
                                      <p:cMediaNode>
                                        <p:cTn display="0" masterRel="sameClick">
                                          <p:stCondLst>
                                            <p:cond evt="begin" delay="0">
                                              <p:tn val="174"/>
                                            </p:cond>
                                          </p:stCondLst>
                                          <p:endCondLst>
                                            <p:cond evt="onStopAudio" delay="0">
                                              <p:tgtEl>
                                                <p:sldTgt/>
                                              </p:tgtEl>
                                            </p:cond>
                                          </p:endCondLst>
                                        </p:cTn>
                                        <p:tgtEl>
                                          <p:sndTgt r:embed="rId10" name="camera.wav"/>
                                        </p:tgtEl>
                                      </p:cMediaNode>
                                    </p:audio>
                                  </p:subTnLst>
                                </p:cTn>
                              </p:par>
                              <p:par>
                                <p:cTn id="178" presetID="17" presetClass="exit" presetSubtype="10" fill="hold" grpId="1" nodeType="withEffect">
                                  <p:stCondLst>
                                    <p:cond delay="0"/>
                                  </p:stCondLst>
                                  <p:childTnLst>
                                    <p:anim calcmode="lin" valueType="num">
                                      <p:cBhvr>
                                        <p:cTn id="179" dur="500"/>
                                        <p:tgtEl>
                                          <p:spTgt spid="183"/>
                                        </p:tgtEl>
                                        <p:attrNameLst>
                                          <p:attrName>ppt_w</p:attrName>
                                        </p:attrNameLst>
                                      </p:cBhvr>
                                      <p:tavLst>
                                        <p:tav tm="0">
                                          <p:val>
                                            <p:strVal val="ppt_w"/>
                                          </p:val>
                                        </p:tav>
                                        <p:tav tm="100000">
                                          <p:val>
                                            <p:fltVal val="0"/>
                                          </p:val>
                                        </p:tav>
                                      </p:tavLst>
                                    </p:anim>
                                    <p:anim calcmode="lin" valueType="num">
                                      <p:cBhvr>
                                        <p:cTn id="180" dur="500"/>
                                        <p:tgtEl>
                                          <p:spTgt spid="183"/>
                                        </p:tgtEl>
                                        <p:attrNameLst>
                                          <p:attrName>ppt_h</p:attrName>
                                        </p:attrNameLst>
                                      </p:cBhvr>
                                      <p:tavLst>
                                        <p:tav tm="0">
                                          <p:val>
                                            <p:strVal val="ppt_h"/>
                                          </p:val>
                                        </p:tav>
                                        <p:tav tm="100000">
                                          <p:val>
                                            <p:strVal val="ppt_h"/>
                                          </p:val>
                                        </p:tav>
                                      </p:tavLst>
                                    </p:anim>
                                    <p:set>
                                      <p:cBhvr>
                                        <p:cTn id="181" dur="1" fill="hold">
                                          <p:stCondLst>
                                            <p:cond delay="499"/>
                                          </p:stCondLst>
                                        </p:cTn>
                                        <p:tgtEl>
                                          <p:spTgt spid="183"/>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53" presetClass="entr" presetSubtype="0" fill="hold" grpId="0" nodeType="clickEffect">
                                  <p:stCondLst>
                                    <p:cond delay="0"/>
                                  </p:stCondLst>
                                  <p:childTnLst>
                                    <p:set>
                                      <p:cBhvr>
                                        <p:cTn id="185" dur="1" fill="hold">
                                          <p:stCondLst>
                                            <p:cond delay="0"/>
                                          </p:stCondLst>
                                        </p:cTn>
                                        <p:tgtEl>
                                          <p:spTgt spid="176"/>
                                        </p:tgtEl>
                                        <p:attrNameLst>
                                          <p:attrName>style.visibility</p:attrName>
                                        </p:attrNameLst>
                                      </p:cBhvr>
                                      <p:to>
                                        <p:strVal val="visible"/>
                                      </p:to>
                                    </p:set>
                                    <p:anim calcmode="lin" valueType="num">
                                      <p:cBhvr>
                                        <p:cTn id="186" dur="500" fill="hold"/>
                                        <p:tgtEl>
                                          <p:spTgt spid="176"/>
                                        </p:tgtEl>
                                        <p:attrNameLst>
                                          <p:attrName>ppt_w</p:attrName>
                                        </p:attrNameLst>
                                      </p:cBhvr>
                                      <p:tavLst>
                                        <p:tav tm="0">
                                          <p:val>
                                            <p:fltVal val="0"/>
                                          </p:val>
                                        </p:tav>
                                        <p:tav tm="100000">
                                          <p:val>
                                            <p:strVal val="#ppt_w"/>
                                          </p:val>
                                        </p:tav>
                                      </p:tavLst>
                                    </p:anim>
                                    <p:anim calcmode="lin" valueType="num">
                                      <p:cBhvr>
                                        <p:cTn id="187" dur="500" fill="hold"/>
                                        <p:tgtEl>
                                          <p:spTgt spid="176"/>
                                        </p:tgtEl>
                                        <p:attrNameLst>
                                          <p:attrName>ppt_h</p:attrName>
                                        </p:attrNameLst>
                                      </p:cBhvr>
                                      <p:tavLst>
                                        <p:tav tm="0">
                                          <p:val>
                                            <p:fltVal val="0"/>
                                          </p:val>
                                        </p:tav>
                                        <p:tav tm="100000">
                                          <p:val>
                                            <p:strVal val="#ppt_h"/>
                                          </p:val>
                                        </p:tav>
                                      </p:tavLst>
                                    </p:anim>
                                    <p:animEffect transition="in" filter="fade">
                                      <p:cBhvr>
                                        <p:cTn id="188" dur="500"/>
                                        <p:tgtEl>
                                          <p:spTgt spid="176"/>
                                        </p:tgtEl>
                                      </p:cBhvr>
                                    </p:animEffect>
                                  </p:childTnLst>
                                  <p:subTnLst>
                                    <p:audio>
                                      <p:cMediaNode>
                                        <p:cTn display="0" masterRel="sameClick">
                                          <p:stCondLst>
                                            <p:cond evt="begin" delay="0">
                                              <p:tn val="184"/>
                                            </p:cond>
                                          </p:stCondLst>
                                          <p:endCondLst>
                                            <p:cond evt="onStopAudio" delay="0">
                                              <p:tgtEl>
                                                <p:sldTgt/>
                                              </p:tgtEl>
                                            </p:cond>
                                          </p:endCondLst>
                                        </p:cTn>
                                        <p:tgtEl>
                                          <p:sndTgt r:embed="rId11" name="Recorded Sound"/>
                                        </p:tgtEl>
                                      </p:cMediaNode>
                                    </p:audio>
                                  </p:subTnLst>
                                </p:cTn>
                              </p:par>
                              <p:par>
                                <p:cTn id="189" presetID="53" presetClass="entr" presetSubtype="0" fill="hold" grpId="0" nodeType="withEffect">
                                  <p:stCondLst>
                                    <p:cond delay="0"/>
                                  </p:stCondLst>
                                  <p:childTnLst>
                                    <p:set>
                                      <p:cBhvr>
                                        <p:cTn id="190" dur="1" fill="hold">
                                          <p:stCondLst>
                                            <p:cond delay="0"/>
                                          </p:stCondLst>
                                        </p:cTn>
                                        <p:tgtEl>
                                          <p:spTgt spid="184"/>
                                        </p:tgtEl>
                                        <p:attrNameLst>
                                          <p:attrName>style.visibility</p:attrName>
                                        </p:attrNameLst>
                                      </p:cBhvr>
                                      <p:to>
                                        <p:strVal val="visible"/>
                                      </p:to>
                                    </p:set>
                                    <p:anim calcmode="lin" valueType="num">
                                      <p:cBhvr>
                                        <p:cTn id="191" dur="500" fill="hold"/>
                                        <p:tgtEl>
                                          <p:spTgt spid="184"/>
                                        </p:tgtEl>
                                        <p:attrNameLst>
                                          <p:attrName>ppt_w</p:attrName>
                                        </p:attrNameLst>
                                      </p:cBhvr>
                                      <p:tavLst>
                                        <p:tav tm="0">
                                          <p:val>
                                            <p:fltVal val="0"/>
                                          </p:val>
                                        </p:tav>
                                        <p:tav tm="100000">
                                          <p:val>
                                            <p:strVal val="#ppt_w"/>
                                          </p:val>
                                        </p:tav>
                                      </p:tavLst>
                                    </p:anim>
                                    <p:anim calcmode="lin" valueType="num">
                                      <p:cBhvr>
                                        <p:cTn id="192" dur="500" fill="hold"/>
                                        <p:tgtEl>
                                          <p:spTgt spid="184"/>
                                        </p:tgtEl>
                                        <p:attrNameLst>
                                          <p:attrName>ppt_h</p:attrName>
                                        </p:attrNameLst>
                                      </p:cBhvr>
                                      <p:tavLst>
                                        <p:tav tm="0">
                                          <p:val>
                                            <p:fltVal val="0"/>
                                          </p:val>
                                        </p:tav>
                                        <p:tav tm="100000">
                                          <p:val>
                                            <p:strVal val="#ppt_h"/>
                                          </p:val>
                                        </p:tav>
                                      </p:tavLst>
                                    </p:anim>
                                    <p:animEffect transition="in" filter="fade">
                                      <p:cBhvr>
                                        <p:cTn id="193" dur="500"/>
                                        <p:tgtEl>
                                          <p:spTgt spid="184"/>
                                        </p:tgtEl>
                                      </p:cBhvr>
                                    </p:animEffect>
                                  </p:childTnLst>
                                </p:cTn>
                              </p:par>
                              <p:par>
                                <p:cTn id="194" presetID="53" presetClass="entr" presetSubtype="0" fill="hold" grpId="0" nodeType="withEffect">
                                  <p:stCondLst>
                                    <p:cond delay="0"/>
                                  </p:stCondLst>
                                  <p:childTnLst>
                                    <p:set>
                                      <p:cBhvr>
                                        <p:cTn id="195" dur="1" fill="hold">
                                          <p:stCondLst>
                                            <p:cond delay="0"/>
                                          </p:stCondLst>
                                        </p:cTn>
                                        <p:tgtEl>
                                          <p:spTgt spid="187"/>
                                        </p:tgtEl>
                                        <p:attrNameLst>
                                          <p:attrName>style.visibility</p:attrName>
                                        </p:attrNameLst>
                                      </p:cBhvr>
                                      <p:to>
                                        <p:strVal val="visible"/>
                                      </p:to>
                                    </p:set>
                                    <p:anim calcmode="lin" valueType="num">
                                      <p:cBhvr>
                                        <p:cTn id="196" dur="500" fill="hold"/>
                                        <p:tgtEl>
                                          <p:spTgt spid="187"/>
                                        </p:tgtEl>
                                        <p:attrNameLst>
                                          <p:attrName>ppt_w</p:attrName>
                                        </p:attrNameLst>
                                      </p:cBhvr>
                                      <p:tavLst>
                                        <p:tav tm="0">
                                          <p:val>
                                            <p:fltVal val="0"/>
                                          </p:val>
                                        </p:tav>
                                        <p:tav tm="100000">
                                          <p:val>
                                            <p:strVal val="#ppt_w"/>
                                          </p:val>
                                        </p:tav>
                                      </p:tavLst>
                                    </p:anim>
                                    <p:anim calcmode="lin" valueType="num">
                                      <p:cBhvr>
                                        <p:cTn id="197" dur="500" fill="hold"/>
                                        <p:tgtEl>
                                          <p:spTgt spid="187"/>
                                        </p:tgtEl>
                                        <p:attrNameLst>
                                          <p:attrName>ppt_h</p:attrName>
                                        </p:attrNameLst>
                                      </p:cBhvr>
                                      <p:tavLst>
                                        <p:tav tm="0">
                                          <p:val>
                                            <p:fltVal val="0"/>
                                          </p:val>
                                        </p:tav>
                                        <p:tav tm="100000">
                                          <p:val>
                                            <p:strVal val="#ppt_h"/>
                                          </p:val>
                                        </p:tav>
                                      </p:tavLst>
                                    </p:anim>
                                    <p:animEffect transition="in" filter="fade">
                                      <p:cBhvr>
                                        <p:cTn id="198" dur="500"/>
                                        <p:tgtEl>
                                          <p:spTgt spid="187"/>
                                        </p:tgtEl>
                                      </p:cBhvr>
                                    </p:animEffect>
                                  </p:childTnLst>
                                </p:cTn>
                              </p:par>
                            </p:childTnLst>
                          </p:cTn>
                        </p:par>
                      </p:childTnLst>
                    </p:cTn>
                  </p:par>
                  <p:par>
                    <p:cTn id="199" fill="hold">
                      <p:stCondLst>
                        <p:cond delay="indefinite"/>
                      </p:stCondLst>
                      <p:childTnLst>
                        <p:par>
                          <p:cTn id="200" fill="hold">
                            <p:stCondLst>
                              <p:cond delay="0"/>
                            </p:stCondLst>
                            <p:childTnLst>
                              <p:par>
                                <p:cTn id="201" presetID="13" presetClass="entr" presetSubtype="16" fill="hold" grpId="0" nodeType="clickEffect">
                                  <p:stCondLst>
                                    <p:cond delay="0"/>
                                  </p:stCondLst>
                                  <p:childTnLst>
                                    <p:set>
                                      <p:cBhvr>
                                        <p:cTn id="202" dur="1" fill="hold">
                                          <p:stCondLst>
                                            <p:cond delay="0"/>
                                          </p:stCondLst>
                                        </p:cTn>
                                        <p:tgtEl>
                                          <p:spTgt spid="121"/>
                                        </p:tgtEl>
                                        <p:attrNameLst>
                                          <p:attrName>style.visibility</p:attrName>
                                        </p:attrNameLst>
                                      </p:cBhvr>
                                      <p:to>
                                        <p:strVal val="visible"/>
                                      </p:to>
                                    </p:set>
                                    <p:animEffect transition="in" filter="plus(in)">
                                      <p:cBhvr>
                                        <p:cTn id="203" dur="2000"/>
                                        <p:tgtEl>
                                          <p:spTgt spid="121"/>
                                        </p:tgtEl>
                                      </p:cBhvr>
                                    </p:animEffect>
                                  </p:childTnLst>
                                  <p:subTnLst>
                                    <p:audio>
                                      <p:cMediaNode>
                                        <p:cTn display="0" masterRel="sameClick">
                                          <p:stCondLst>
                                            <p:cond evt="begin" delay="0">
                                              <p:tn val="201"/>
                                            </p:cond>
                                          </p:stCondLst>
                                          <p:endCondLst>
                                            <p:cond evt="onStopAudio" delay="0">
                                              <p:tgtEl>
                                                <p:sldTgt/>
                                              </p:tgtEl>
                                            </p:cond>
                                          </p:endCondLst>
                                        </p:cTn>
                                        <p:tgtEl>
                                          <p:sndTgt r:embed="rId4" name="applause.wav"/>
                                        </p:tgtEl>
                                      </p:cMediaNode>
                                    </p:audio>
                                  </p:subTnLst>
                                </p:cTn>
                              </p:par>
                              <p:par>
                                <p:cTn id="204" presetID="13" presetClass="entr" presetSubtype="16" fill="hold" grpId="0" nodeType="withEffect">
                                  <p:stCondLst>
                                    <p:cond delay="0"/>
                                  </p:stCondLst>
                                  <p:childTnLst>
                                    <p:set>
                                      <p:cBhvr>
                                        <p:cTn id="205" dur="1" fill="hold">
                                          <p:stCondLst>
                                            <p:cond delay="0"/>
                                          </p:stCondLst>
                                        </p:cTn>
                                        <p:tgtEl>
                                          <p:spTgt spid="138"/>
                                        </p:tgtEl>
                                        <p:attrNameLst>
                                          <p:attrName>style.visibility</p:attrName>
                                        </p:attrNameLst>
                                      </p:cBhvr>
                                      <p:to>
                                        <p:strVal val="visible"/>
                                      </p:to>
                                    </p:set>
                                    <p:animEffect transition="in" filter="plus(in)">
                                      <p:cBhvr>
                                        <p:cTn id="206" dur="2000"/>
                                        <p:tgtEl>
                                          <p:spTgt spid="138"/>
                                        </p:tgtEl>
                                      </p:cBhvr>
                                    </p:animEffect>
                                  </p:childTnLst>
                                </p:cTn>
                              </p:par>
                              <p:par>
                                <p:cTn id="207" presetID="13" presetClass="entr" presetSubtype="16" fill="hold" grpId="0" nodeType="withEffect">
                                  <p:stCondLst>
                                    <p:cond delay="0"/>
                                  </p:stCondLst>
                                  <p:childTnLst>
                                    <p:set>
                                      <p:cBhvr>
                                        <p:cTn id="208" dur="1" fill="hold">
                                          <p:stCondLst>
                                            <p:cond delay="0"/>
                                          </p:stCondLst>
                                        </p:cTn>
                                        <p:tgtEl>
                                          <p:spTgt spid="109"/>
                                        </p:tgtEl>
                                        <p:attrNameLst>
                                          <p:attrName>style.visibility</p:attrName>
                                        </p:attrNameLst>
                                      </p:cBhvr>
                                      <p:to>
                                        <p:strVal val="visible"/>
                                      </p:to>
                                    </p:set>
                                    <p:animEffect transition="in" filter="plus(in)">
                                      <p:cBhvr>
                                        <p:cTn id="209" dur="2000"/>
                                        <p:tgtEl>
                                          <p:spTgt spid="109"/>
                                        </p:tgtEl>
                                      </p:cBhvr>
                                    </p:animEffect>
                                  </p:childTnLst>
                                </p:cTn>
                              </p:par>
                              <p:par>
                                <p:cTn id="210" presetID="13" presetClass="entr" presetSubtype="16" fill="hold" grpId="0" nodeType="withEffect">
                                  <p:stCondLst>
                                    <p:cond delay="0"/>
                                  </p:stCondLst>
                                  <p:childTnLst>
                                    <p:set>
                                      <p:cBhvr>
                                        <p:cTn id="211" dur="1" fill="hold">
                                          <p:stCondLst>
                                            <p:cond delay="0"/>
                                          </p:stCondLst>
                                        </p:cTn>
                                        <p:tgtEl>
                                          <p:spTgt spid="117"/>
                                        </p:tgtEl>
                                        <p:attrNameLst>
                                          <p:attrName>style.visibility</p:attrName>
                                        </p:attrNameLst>
                                      </p:cBhvr>
                                      <p:to>
                                        <p:strVal val="visible"/>
                                      </p:to>
                                    </p:set>
                                    <p:animEffect transition="in" filter="plus(in)">
                                      <p:cBhvr>
                                        <p:cTn id="212" dur="2000"/>
                                        <p:tgtEl>
                                          <p:spTgt spid="117"/>
                                        </p:tgtEl>
                                      </p:cBhvr>
                                    </p:animEffect>
                                  </p:childTnLst>
                                </p:cTn>
                              </p:par>
                              <p:par>
                                <p:cTn id="213" presetID="13" presetClass="entr" presetSubtype="16" fill="hold" grpId="0" nodeType="withEffect">
                                  <p:stCondLst>
                                    <p:cond delay="0"/>
                                  </p:stCondLst>
                                  <p:childTnLst>
                                    <p:set>
                                      <p:cBhvr>
                                        <p:cTn id="214" dur="1" fill="hold">
                                          <p:stCondLst>
                                            <p:cond delay="0"/>
                                          </p:stCondLst>
                                        </p:cTn>
                                        <p:tgtEl>
                                          <p:spTgt spid="107"/>
                                        </p:tgtEl>
                                        <p:attrNameLst>
                                          <p:attrName>style.visibility</p:attrName>
                                        </p:attrNameLst>
                                      </p:cBhvr>
                                      <p:to>
                                        <p:strVal val="visible"/>
                                      </p:to>
                                    </p:set>
                                    <p:animEffect transition="in" filter="plus(in)">
                                      <p:cBhvr>
                                        <p:cTn id="215" dur="2000"/>
                                        <p:tgtEl>
                                          <p:spTgt spid="107"/>
                                        </p:tgtEl>
                                      </p:cBhvr>
                                    </p:animEffect>
                                  </p:childTnLst>
                                </p:cTn>
                              </p:par>
                              <p:par>
                                <p:cTn id="216" presetID="13" presetClass="entr" presetSubtype="16" fill="hold" grpId="0" nodeType="withEffect">
                                  <p:stCondLst>
                                    <p:cond delay="0"/>
                                  </p:stCondLst>
                                  <p:childTnLst>
                                    <p:set>
                                      <p:cBhvr>
                                        <p:cTn id="217" dur="1" fill="hold">
                                          <p:stCondLst>
                                            <p:cond delay="0"/>
                                          </p:stCondLst>
                                        </p:cTn>
                                        <p:tgtEl>
                                          <p:spTgt spid="103"/>
                                        </p:tgtEl>
                                        <p:attrNameLst>
                                          <p:attrName>style.visibility</p:attrName>
                                        </p:attrNameLst>
                                      </p:cBhvr>
                                      <p:to>
                                        <p:strVal val="visible"/>
                                      </p:to>
                                    </p:set>
                                    <p:animEffect transition="in" filter="plus(in)">
                                      <p:cBhvr>
                                        <p:cTn id="218" dur="2000"/>
                                        <p:tgtEl>
                                          <p:spTgt spid="103"/>
                                        </p:tgtEl>
                                      </p:cBhvr>
                                    </p:animEffect>
                                  </p:childTnLst>
                                </p:cTn>
                              </p:par>
                              <p:par>
                                <p:cTn id="219" presetID="13" presetClass="entr" presetSubtype="16" fill="hold" grpId="0" nodeType="withEffect">
                                  <p:stCondLst>
                                    <p:cond delay="0"/>
                                  </p:stCondLst>
                                  <p:childTnLst>
                                    <p:set>
                                      <p:cBhvr>
                                        <p:cTn id="220" dur="1" fill="hold">
                                          <p:stCondLst>
                                            <p:cond delay="0"/>
                                          </p:stCondLst>
                                        </p:cTn>
                                        <p:tgtEl>
                                          <p:spTgt spid="100"/>
                                        </p:tgtEl>
                                        <p:attrNameLst>
                                          <p:attrName>style.visibility</p:attrName>
                                        </p:attrNameLst>
                                      </p:cBhvr>
                                      <p:to>
                                        <p:strVal val="visible"/>
                                      </p:to>
                                    </p:set>
                                    <p:animEffect transition="in" filter="plus(in)">
                                      <p:cBhvr>
                                        <p:cTn id="221" dur="2000"/>
                                        <p:tgtEl>
                                          <p:spTgt spid="100"/>
                                        </p:tgtEl>
                                      </p:cBhvr>
                                    </p:animEffect>
                                  </p:childTnLst>
                                </p:cTn>
                              </p:par>
                              <p:par>
                                <p:cTn id="222" presetID="13" presetClass="entr" presetSubtype="16" fill="hold" grpId="0" nodeType="withEffect">
                                  <p:stCondLst>
                                    <p:cond delay="0"/>
                                  </p:stCondLst>
                                  <p:childTnLst>
                                    <p:set>
                                      <p:cBhvr>
                                        <p:cTn id="223" dur="1" fill="hold">
                                          <p:stCondLst>
                                            <p:cond delay="0"/>
                                          </p:stCondLst>
                                        </p:cTn>
                                        <p:tgtEl>
                                          <p:spTgt spid="102"/>
                                        </p:tgtEl>
                                        <p:attrNameLst>
                                          <p:attrName>style.visibility</p:attrName>
                                        </p:attrNameLst>
                                      </p:cBhvr>
                                      <p:to>
                                        <p:strVal val="visible"/>
                                      </p:to>
                                    </p:set>
                                    <p:animEffect transition="in" filter="plus(in)">
                                      <p:cBhvr>
                                        <p:cTn id="224" dur="2000"/>
                                        <p:tgtEl>
                                          <p:spTgt spid="102"/>
                                        </p:tgtEl>
                                      </p:cBhvr>
                                    </p:animEffect>
                                  </p:childTnLst>
                                </p:cTn>
                              </p:par>
                              <p:par>
                                <p:cTn id="225" presetID="13" presetClass="entr" presetSubtype="16" fill="hold" grpId="0" nodeType="withEffect">
                                  <p:stCondLst>
                                    <p:cond delay="0"/>
                                  </p:stCondLst>
                                  <p:childTnLst>
                                    <p:set>
                                      <p:cBhvr>
                                        <p:cTn id="226" dur="1" fill="hold">
                                          <p:stCondLst>
                                            <p:cond delay="0"/>
                                          </p:stCondLst>
                                        </p:cTn>
                                        <p:tgtEl>
                                          <p:spTgt spid="159"/>
                                        </p:tgtEl>
                                        <p:attrNameLst>
                                          <p:attrName>style.visibility</p:attrName>
                                        </p:attrNameLst>
                                      </p:cBhvr>
                                      <p:to>
                                        <p:strVal val="visible"/>
                                      </p:to>
                                    </p:set>
                                    <p:animEffect transition="in" filter="plus(in)">
                                      <p:cBhvr>
                                        <p:cTn id="227" dur="2000"/>
                                        <p:tgtEl>
                                          <p:spTgt spid="159"/>
                                        </p:tgtEl>
                                      </p:cBhvr>
                                    </p:animEffect>
                                  </p:childTnLst>
                                </p:cTn>
                              </p:par>
                              <p:par>
                                <p:cTn id="228" presetID="13" presetClass="entr" presetSubtype="16" fill="hold" grpId="0" nodeType="withEffect">
                                  <p:stCondLst>
                                    <p:cond delay="0"/>
                                  </p:stCondLst>
                                  <p:childTnLst>
                                    <p:set>
                                      <p:cBhvr>
                                        <p:cTn id="229" dur="1" fill="hold">
                                          <p:stCondLst>
                                            <p:cond delay="0"/>
                                          </p:stCondLst>
                                        </p:cTn>
                                        <p:tgtEl>
                                          <p:spTgt spid="151"/>
                                        </p:tgtEl>
                                        <p:attrNameLst>
                                          <p:attrName>style.visibility</p:attrName>
                                        </p:attrNameLst>
                                      </p:cBhvr>
                                      <p:to>
                                        <p:strVal val="visible"/>
                                      </p:to>
                                    </p:set>
                                    <p:animEffect transition="in" filter="plus(in)">
                                      <p:cBhvr>
                                        <p:cTn id="230" dur="2000"/>
                                        <p:tgtEl>
                                          <p:spTgt spid="151"/>
                                        </p:tgtEl>
                                      </p:cBhvr>
                                    </p:animEffect>
                                  </p:childTnLst>
                                </p:cTn>
                              </p:par>
                              <p:par>
                                <p:cTn id="231" presetID="13" presetClass="entr" presetSubtype="16" fill="hold" grpId="0" nodeType="withEffect">
                                  <p:stCondLst>
                                    <p:cond delay="0"/>
                                  </p:stCondLst>
                                  <p:childTnLst>
                                    <p:set>
                                      <p:cBhvr>
                                        <p:cTn id="232" dur="1" fill="hold">
                                          <p:stCondLst>
                                            <p:cond delay="0"/>
                                          </p:stCondLst>
                                        </p:cTn>
                                        <p:tgtEl>
                                          <p:spTgt spid="130"/>
                                        </p:tgtEl>
                                        <p:attrNameLst>
                                          <p:attrName>style.visibility</p:attrName>
                                        </p:attrNameLst>
                                      </p:cBhvr>
                                      <p:to>
                                        <p:strVal val="visible"/>
                                      </p:to>
                                    </p:set>
                                    <p:animEffect transition="in" filter="plus(in)">
                                      <p:cBhvr>
                                        <p:cTn id="233" dur="2000"/>
                                        <p:tgtEl>
                                          <p:spTgt spid="130"/>
                                        </p:tgtEl>
                                      </p:cBhvr>
                                    </p:animEffect>
                                  </p:childTnLst>
                                </p:cTn>
                              </p:par>
                              <p:par>
                                <p:cTn id="234" presetID="13" presetClass="entr" presetSubtype="16" fill="hold" grpId="0" nodeType="withEffect">
                                  <p:stCondLst>
                                    <p:cond delay="0"/>
                                  </p:stCondLst>
                                  <p:childTnLst>
                                    <p:set>
                                      <p:cBhvr>
                                        <p:cTn id="235" dur="1" fill="hold">
                                          <p:stCondLst>
                                            <p:cond delay="0"/>
                                          </p:stCondLst>
                                        </p:cTn>
                                        <p:tgtEl>
                                          <p:spTgt spid="137"/>
                                        </p:tgtEl>
                                        <p:attrNameLst>
                                          <p:attrName>style.visibility</p:attrName>
                                        </p:attrNameLst>
                                      </p:cBhvr>
                                      <p:to>
                                        <p:strVal val="visible"/>
                                      </p:to>
                                    </p:set>
                                    <p:animEffect transition="in" filter="plus(in)">
                                      <p:cBhvr>
                                        <p:cTn id="236" dur="2000"/>
                                        <p:tgtEl>
                                          <p:spTgt spid="137"/>
                                        </p:tgtEl>
                                      </p:cBhvr>
                                    </p:animEffect>
                                  </p:childTnLst>
                                </p:cTn>
                              </p:par>
                              <p:par>
                                <p:cTn id="237" presetID="13" presetClass="entr" presetSubtype="16" fill="hold" grpId="0" nodeType="withEffect">
                                  <p:stCondLst>
                                    <p:cond delay="0"/>
                                  </p:stCondLst>
                                  <p:childTnLst>
                                    <p:set>
                                      <p:cBhvr>
                                        <p:cTn id="238" dur="1" fill="hold">
                                          <p:stCondLst>
                                            <p:cond delay="0"/>
                                          </p:stCondLst>
                                        </p:cTn>
                                        <p:tgtEl>
                                          <p:spTgt spid="116"/>
                                        </p:tgtEl>
                                        <p:attrNameLst>
                                          <p:attrName>style.visibility</p:attrName>
                                        </p:attrNameLst>
                                      </p:cBhvr>
                                      <p:to>
                                        <p:strVal val="visible"/>
                                      </p:to>
                                    </p:set>
                                    <p:animEffect transition="in" filter="plus(in)">
                                      <p:cBhvr>
                                        <p:cTn id="239" dur="2000"/>
                                        <p:tgtEl>
                                          <p:spTgt spid="116"/>
                                        </p:tgtEl>
                                      </p:cBhvr>
                                    </p:animEffect>
                                  </p:childTnLst>
                                </p:cTn>
                              </p:par>
                            </p:childTnLst>
                          </p:cTn>
                        </p:par>
                      </p:childTnLst>
                    </p:cTn>
                  </p:par>
                  <p:par>
                    <p:cTn id="240" fill="hold">
                      <p:stCondLst>
                        <p:cond delay="indefinite"/>
                      </p:stCondLst>
                      <p:childTnLst>
                        <p:par>
                          <p:cTn id="241" fill="hold">
                            <p:stCondLst>
                              <p:cond delay="0"/>
                            </p:stCondLst>
                            <p:childTnLst>
                              <p:par>
                                <p:cTn id="242" presetID="47" presetClass="exit" presetSubtype="0" fill="hold" grpId="1" nodeType="clickEffect">
                                  <p:stCondLst>
                                    <p:cond delay="0"/>
                                  </p:stCondLst>
                                  <p:childTnLst>
                                    <p:animEffect transition="out" filter="fade">
                                      <p:cBhvr>
                                        <p:cTn id="243" dur="1000"/>
                                        <p:tgtEl>
                                          <p:spTgt spid="176"/>
                                        </p:tgtEl>
                                      </p:cBhvr>
                                    </p:animEffect>
                                    <p:anim calcmode="lin" valueType="num">
                                      <p:cBhvr>
                                        <p:cTn id="244" dur="1000"/>
                                        <p:tgtEl>
                                          <p:spTgt spid="176"/>
                                        </p:tgtEl>
                                        <p:attrNameLst>
                                          <p:attrName>ppt_x</p:attrName>
                                        </p:attrNameLst>
                                      </p:cBhvr>
                                      <p:tavLst>
                                        <p:tav tm="0">
                                          <p:val>
                                            <p:strVal val="ppt_x"/>
                                          </p:val>
                                        </p:tav>
                                        <p:tav tm="100000">
                                          <p:val>
                                            <p:strVal val="ppt_x"/>
                                          </p:val>
                                        </p:tav>
                                      </p:tavLst>
                                    </p:anim>
                                    <p:anim calcmode="lin" valueType="num">
                                      <p:cBhvr>
                                        <p:cTn id="245" dur="1000"/>
                                        <p:tgtEl>
                                          <p:spTgt spid="176"/>
                                        </p:tgtEl>
                                        <p:attrNameLst>
                                          <p:attrName>ppt_y</p:attrName>
                                        </p:attrNameLst>
                                      </p:cBhvr>
                                      <p:tavLst>
                                        <p:tav tm="0">
                                          <p:val>
                                            <p:strVal val="ppt_y"/>
                                          </p:val>
                                        </p:tav>
                                        <p:tav tm="100000">
                                          <p:val>
                                            <p:strVal val="ppt_y-.1"/>
                                          </p:val>
                                        </p:tav>
                                      </p:tavLst>
                                    </p:anim>
                                    <p:set>
                                      <p:cBhvr>
                                        <p:cTn id="246" dur="1" fill="hold">
                                          <p:stCondLst>
                                            <p:cond delay="999"/>
                                          </p:stCondLst>
                                        </p:cTn>
                                        <p:tgtEl>
                                          <p:spTgt spid="176"/>
                                        </p:tgtEl>
                                        <p:attrNameLst>
                                          <p:attrName>style.visibility</p:attrName>
                                        </p:attrNameLst>
                                      </p:cBhvr>
                                      <p:to>
                                        <p:strVal val="hidden"/>
                                      </p:to>
                                    </p:set>
                                  </p:childTnLst>
                                  <p:subTnLst>
                                    <p:audio>
                                      <p:cMediaNode>
                                        <p:cTn display="0" masterRel="sameClick">
                                          <p:stCondLst>
                                            <p:cond evt="begin" delay="0">
                                              <p:tn val="242"/>
                                            </p:cond>
                                          </p:stCondLst>
                                          <p:endCondLst>
                                            <p:cond evt="onStopAudio" delay="0">
                                              <p:tgtEl>
                                                <p:sldTgt/>
                                              </p:tgtEl>
                                            </p:cond>
                                          </p:endCondLst>
                                        </p:cTn>
                                        <p:tgtEl>
                                          <p:sndTgt r:embed="rId5" name="chimes.wav"/>
                                        </p:tgtEl>
                                      </p:cMediaNode>
                                    </p:audio>
                                  </p:subTnLst>
                                </p:cTn>
                              </p:par>
                              <p:par>
                                <p:cTn id="247" presetID="47" presetClass="exit" presetSubtype="0" fill="hold" grpId="1" nodeType="withEffect">
                                  <p:stCondLst>
                                    <p:cond delay="0"/>
                                  </p:stCondLst>
                                  <p:childTnLst>
                                    <p:animEffect transition="out" filter="fade">
                                      <p:cBhvr>
                                        <p:cTn id="248" dur="1000"/>
                                        <p:tgtEl>
                                          <p:spTgt spid="184"/>
                                        </p:tgtEl>
                                      </p:cBhvr>
                                    </p:animEffect>
                                    <p:anim calcmode="lin" valueType="num">
                                      <p:cBhvr>
                                        <p:cTn id="249" dur="1000"/>
                                        <p:tgtEl>
                                          <p:spTgt spid="184"/>
                                        </p:tgtEl>
                                        <p:attrNameLst>
                                          <p:attrName>ppt_x</p:attrName>
                                        </p:attrNameLst>
                                      </p:cBhvr>
                                      <p:tavLst>
                                        <p:tav tm="0">
                                          <p:val>
                                            <p:strVal val="ppt_x"/>
                                          </p:val>
                                        </p:tav>
                                        <p:tav tm="100000">
                                          <p:val>
                                            <p:strVal val="ppt_x"/>
                                          </p:val>
                                        </p:tav>
                                      </p:tavLst>
                                    </p:anim>
                                    <p:anim calcmode="lin" valueType="num">
                                      <p:cBhvr>
                                        <p:cTn id="250" dur="1000"/>
                                        <p:tgtEl>
                                          <p:spTgt spid="184"/>
                                        </p:tgtEl>
                                        <p:attrNameLst>
                                          <p:attrName>ppt_y</p:attrName>
                                        </p:attrNameLst>
                                      </p:cBhvr>
                                      <p:tavLst>
                                        <p:tav tm="0">
                                          <p:val>
                                            <p:strVal val="ppt_y"/>
                                          </p:val>
                                        </p:tav>
                                        <p:tav tm="100000">
                                          <p:val>
                                            <p:strVal val="ppt_y-.1"/>
                                          </p:val>
                                        </p:tav>
                                      </p:tavLst>
                                    </p:anim>
                                    <p:set>
                                      <p:cBhvr>
                                        <p:cTn id="251" dur="1" fill="hold">
                                          <p:stCondLst>
                                            <p:cond delay="999"/>
                                          </p:stCondLst>
                                        </p:cTn>
                                        <p:tgtEl>
                                          <p:spTgt spid="184"/>
                                        </p:tgtEl>
                                        <p:attrNameLst>
                                          <p:attrName>style.visibility</p:attrName>
                                        </p:attrNameLst>
                                      </p:cBhvr>
                                      <p:to>
                                        <p:strVal val="hidden"/>
                                      </p:to>
                                    </p:set>
                                  </p:childTnLst>
                                </p:cTn>
                              </p:par>
                              <p:par>
                                <p:cTn id="252" presetID="47" presetClass="exit" presetSubtype="0" fill="hold" grpId="1" nodeType="withEffect">
                                  <p:stCondLst>
                                    <p:cond delay="0"/>
                                  </p:stCondLst>
                                  <p:childTnLst>
                                    <p:animEffect transition="out" filter="fade">
                                      <p:cBhvr>
                                        <p:cTn id="253" dur="1000"/>
                                        <p:tgtEl>
                                          <p:spTgt spid="187"/>
                                        </p:tgtEl>
                                      </p:cBhvr>
                                    </p:animEffect>
                                    <p:anim calcmode="lin" valueType="num">
                                      <p:cBhvr>
                                        <p:cTn id="254" dur="1000"/>
                                        <p:tgtEl>
                                          <p:spTgt spid="187"/>
                                        </p:tgtEl>
                                        <p:attrNameLst>
                                          <p:attrName>ppt_x</p:attrName>
                                        </p:attrNameLst>
                                      </p:cBhvr>
                                      <p:tavLst>
                                        <p:tav tm="0">
                                          <p:val>
                                            <p:strVal val="ppt_x"/>
                                          </p:val>
                                        </p:tav>
                                        <p:tav tm="100000">
                                          <p:val>
                                            <p:strVal val="ppt_x"/>
                                          </p:val>
                                        </p:tav>
                                      </p:tavLst>
                                    </p:anim>
                                    <p:anim calcmode="lin" valueType="num">
                                      <p:cBhvr>
                                        <p:cTn id="255" dur="1000"/>
                                        <p:tgtEl>
                                          <p:spTgt spid="187"/>
                                        </p:tgtEl>
                                        <p:attrNameLst>
                                          <p:attrName>ppt_y</p:attrName>
                                        </p:attrNameLst>
                                      </p:cBhvr>
                                      <p:tavLst>
                                        <p:tav tm="0">
                                          <p:val>
                                            <p:strVal val="ppt_y"/>
                                          </p:val>
                                        </p:tav>
                                        <p:tav tm="100000">
                                          <p:val>
                                            <p:strVal val="ppt_y-.1"/>
                                          </p:val>
                                        </p:tav>
                                      </p:tavLst>
                                    </p:anim>
                                    <p:set>
                                      <p:cBhvr>
                                        <p:cTn id="256" dur="1" fill="hold">
                                          <p:stCondLst>
                                            <p:cond delay="999"/>
                                          </p:stCondLst>
                                        </p:cTn>
                                        <p:tgtEl>
                                          <p:spTgt spid="187"/>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23" presetClass="entr" presetSubtype="16" fill="hold" grpId="0" nodeType="clickEffect">
                                  <p:stCondLst>
                                    <p:cond delay="0"/>
                                  </p:stCondLst>
                                  <p:childTnLst>
                                    <p:set>
                                      <p:cBhvr>
                                        <p:cTn id="260" dur="1" fill="hold">
                                          <p:stCondLst>
                                            <p:cond delay="0"/>
                                          </p:stCondLst>
                                        </p:cTn>
                                        <p:tgtEl>
                                          <p:spTgt spid="173"/>
                                        </p:tgtEl>
                                        <p:attrNameLst>
                                          <p:attrName>style.visibility</p:attrName>
                                        </p:attrNameLst>
                                      </p:cBhvr>
                                      <p:to>
                                        <p:strVal val="visible"/>
                                      </p:to>
                                    </p:set>
                                    <p:anim calcmode="lin" valueType="num">
                                      <p:cBhvr>
                                        <p:cTn id="261" dur="500" fill="hold"/>
                                        <p:tgtEl>
                                          <p:spTgt spid="173"/>
                                        </p:tgtEl>
                                        <p:attrNameLst>
                                          <p:attrName>ppt_w</p:attrName>
                                        </p:attrNameLst>
                                      </p:cBhvr>
                                      <p:tavLst>
                                        <p:tav tm="0">
                                          <p:val>
                                            <p:fltVal val="0"/>
                                          </p:val>
                                        </p:tav>
                                        <p:tav tm="100000">
                                          <p:val>
                                            <p:strVal val="#ppt_w"/>
                                          </p:val>
                                        </p:tav>
                                      </p:tavLst>
                                    </p:anim>
                                    <p:anim calcmode="lin" valueType="num">
                                      <p:cBhvr>
                                        <p:cTn id="262" dur="500" fill="hold"/>
                                        <p:tgtEl>
                                          <p:spTgt spid="17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9"/>
                                            </p:cond>
                                          </p:stCondLst>
                                          <p:endCondLst>
                                            <p:cond evt="onStopAudio" delay="0">
                                              <p:tgtEl>
                                                <p:sldTgt/>
                                              </p:tgtEl>
                                            </p:cond>
                                          </p:endCondLst>
                                        </p:cTn>
                                        <p:tgtEl>
                                          <p:sndTgt r:embed="rId12" name="Recorded Sound"/>
                                        </p:tgtEl>
                                      </p:cMediaNode>
                                    </p:audio>
                                  </p:subTnLst>
                                </p:cTn>
                              </p:par>
                              <p:par>
                                <p:cTn id="263" presetID="23" presetClass="entr" presetSubtype="16" fill="hold" grpId="0" nodeType="withEffect">
                                  <p:stCondLst>
                                    <p:cond delay="0"/>
                                  </p:stCondLst>
                                  <p:childTnLst>
                                    <p:set>
                                      <p:cBhvr>
                                        <p:cTn id="264" dur="1" fill="hold">
                                          <p:stCondLst>
                                            <p:cond delay="0"/>
                                          </p:stCondLst>
                                        </p:cTn>
                                        <p:tgtEl>
                                          <p:spTgt spid="186"/>
                                        </p:tgtEl>
                                        <p:attrNameLst>
                                          <p:attrName>style.visibility</p:attrName>
                                        </p:attrNameLst>
                                      </p:cBhvr>
                                      <p:to>
                                        <p:strVal val="visible"/>
                                      </p:to>
                                    </p:set>
                                    <p:anim calcmode="lin" valueType="num">
                                      <p:cBhvr>
                                        <p:cTn id="265" dur="500" fill="hold"/>
                                        <p:tgtEl>
                                          <p:spTgt spid="186"/>
                                        </p:tgtEl>
                                        <p:attrNameLst>
                                          <p:attrName>ppt_w</p:attrName>
                                        </p:attrNameLst>
                                      </p:cBhvr>
                                      <p:tavLst>
                                        <p:tav tm="0">
                                          <p:val>
                                            <p:fltVal val="0"/>
                                          </p:val>
                                        </p:tav>
                                        <p:tav tm="100000">
                                          <p:val>
                                            <p:strVal val="#ppt_w"/>
                                          </p:val>
                                        </p:tav>
                                      </p:tavLst>
                                    </p:anim>
                                    <p:anim calcmode="lin" valueType="num">
                                      <p:cBhvr>
                                        <p:cTn id="266" dur="500" fill="hold"/>
                                        <p:tgtEl>
                                          <p:spTgt spid="186"/>
                                        </p:tgtEl>
                                        <p:attrNameLst>
                                          <p:attrName>ppt_h</p:attrName>
                                        </p:attrNameLst>
                                      </p:cBhvr>
                                      <p:tavLst>
                                        <p:tav tm="0">
                                          <p:val>
                                            <p:fltVal val="0"/>
                                          </p:val>
                                        </p:tav>
                                        <p:tav tm="100000">
                                          <p:val>
                                            <p:strVal val="#ppt_h"/>
                                          </p:val>
                                        </p:tav>
                                      </p:tavLst>
                                    </p:anim>
                                  </p:childTnLst>
                                </p:cTn>
                              </p:par>
                            </p:childTnLst>
                          </p:cTn>
                        </p:par>
                      </p:childTnLst>
                    </p:cTn>
                  </p:par>
                  <p:par>
                    <p:cTn id="267" fill="hold">
                      <p:stCondLst>
                        <p:cond delay="indefinite"/>
                      </p:stCondLst>
                      <p:childTnLst>
                        <p:par>
                          <p:cTn id="268" fill="hold">
                            <p:stCondLst>
                              <p:cond delay="0"/>
                            </p:stCondLst>
                            <p:childTnLst>
                              <p:par>
                                <p:cTn id="269" presetID="2" presetClass="entr" presetSubtype="4" fill="hold" grpId="0" nodeType="clickEffect">
                                  <p:stCondLst>
                                    <p:cond delay="0"/>
                                  </p:stCondLst>
                                  <p:childTnLst>
                                    <p:set>
                                      <p:cBhvr>
                                        <p:cTn id="270" dur="1" fill="hold">
                                          <p:stCondLst>
                                            <p:cond delay="0"/>
                                          </p:stCondLst>
                                        </p:cTn>
                                        <p:tgtEl>
                                          <p:spTgt spid="128"/>
                                        </p:tgtEl>
                                        <p:attrNameLst>
                                          <p:attrName>style.visibility</p:attrName>
                                        </p:attrNameLst>
                                      </p:cBhvr>
                                      <p:to>
                                        <p:strVal val="visible"/>
                                      </p:to>
                                    </p:set>
                                    <p:anim calcmode="lin" valueType="num">
                                      <p:cBhvr additive="base">
                                        <p:cTn id="271" dur="500" fill="hold"/>
                                        <p:tgtEl>
                                          <p:spTgt spid="128"/>
                                        </p:tgtEl>
                                        <p:attrNameLst>
                                          <p:attrName>ppt_x</p:attrName>
                                        </p:attrNameLst>
                                      </p:cBhvr>
                                      <p:tavLst>
                                        <p:tav tm="0">
                                          <p:val>
                                            <p:strVal val="#ppt_x"/>
                                          </p:val>
                                        </p:tav>
                                        <p:tav tm="100000">
                                          <p:val>
                                            <p:strVal val="#ppt_x"/>
                                          </p:val>
                                        </p:tav>
                                      </p:tavLst>
                                    </p:anim>
                                    <p:anim calcmode="lin" valueType="num">
                                      <p:cBhvr additive="base">
                                        <p:cTn id="272" dur="500" fill="hold"/>
                                        <p:tgtEl>
                                          <p:spTgt spid="1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9"/>
                                            </p:cond>
                                          </p:stCondLst>
                                          <p:endCondLst>
                                            <p:cond evt="onStopAudio" delay="0">
                                              <p:tgtEl>
                                                <p:sldTgt/>
                                              </p:tgtEl>
                                            </p:cond>
                                          </p:endCondLst>
                                        </p:cTn>
                                        <p:tgtEl>
                                          <p:sndTgt r:embed="rId4" name="applause.wav"/>
                                        </p:tgtEl>
                                      </p:cMediaNode>
                                    </p:audio>
                                  </p:subTnLst>
                                </p:cTn>
                              </p:par>
                              <p:par>
                                <p:cTn id="273" presetID="2" presetClass="entr" presetSubtype="4" fill="hold" grpId="0" nodeType="withEffect">
                                  <p:stCondLst>
                                    <p:cond delay="0"/>
                                  </p:stCondLst>
                                  <p:childTnLst>
                                    <p:set>
                                      <p:cBhvr>
                                        <p:cTn id="274" dur="1" fill="hold">
                                          <p:stCondLst>
                                            <p:cond delay="0"/>
                                          </p:stCondLst>
                                        </p:cTn>
                                        <p:tgtEl>
                                          <p:spTgt spid="135"/>
                                        </p:tgtEl>
                                        <p:attrNameLst>
                                          <p:attrName>style.visibility</p:attrName>
                                        </p:attrNameLst>
                                      </p:cBhvr>
                                      <p:to>
                                        <p:strVal val="visible"/>
                                      </p:to>
                                    </p:set>
                                    <p:anim calcmode="lin" valueType="num">
                                      <p:cBhvr additive="base">
                                        <p:cTn id="275" dur="500" fill="hold"/>
                                        <p:tgtEl>
                                          <p:spTgt spid="135"/>
                                        </p:tgtEl>
                                        <p:attrNameLst>
                                          <p:attrName>ppt_x</p:attrName>
                                        </p:attrNameLst>
                                      </p:cBhvr>
                                      <p:tavLst>
                                        <p:tav tm="0">
                                          <p:val>
                                            <p:strVal val="#ppt_x"/>
                                          </p:val>
                                        </p:tav>
                                        <p:tav tm="100000">
                                          <p:val>
                                            <p:strVal val="#ppt_x"/>
                                          </p:val>
                                        </p:tav>
                                      </p:tavLst>
                                    </p:anim>
                                    <p:anim calcmode="lin" valueType="num">
                                      <p:cBhvr additive="base">
                                        <p:cTn id="276" dur="500" fill="hold"/>
                                        <p:tgtEl>
                                          <p:spTgt spid="135"/>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01"/>
                                        </p:tgtEl>
                                        <p:attrNameLst>
                                          <p:attrName>style.visibility</p:attrName>
                                        </p:attrNameLst>
                                      </p:cBhvr>
                                      <p:to>
                                        <p:strVal val="visible"/>
                                      </p:to>
                                    </p:set>
                                    <p:anim calcmode="lin" valueType="num">
                                      <p:cBhvr additive="base">
                                        <p:cTn id="279" dur="500" fill="hold"/>
                                        <p:tgtEl>
                                          <p:spTgt spid="101"/>
                                        </p:tgtEl>
                                        <p:attrNameLst>
                                          <p:attrName>ppt_x</p:attrName>
                                        </p:attrNameLst>
                                      </p:cBhvr>
                                      <p:tavLst>
                                        <p:tav tm="0">
                                          <p:val>
                                            <p:strVal val="#ppt_x"/>
                                          </p:val>
                                        </p:tav>
                                        <p:tav tm="100000">
                                          <p:val>
                                            <p:strVal val="#ppt_x"/>
                                          </p:val>
                                        </p:tav>
                                      </p:tavLst>
                                    </p:anim>
                                    <p:anim calcmode="lin" valueType="num">
                                      <p:cBhvr additive="base">
                                        <p:cTn id="280"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29" presetClass="exit" presetSubtype="0" fill="hold" grpId="1" nodeType="clickEffect">
                                  <p:stCondLst>
                                    <p:cond delay="0"/>
                                  </p:stCondLst>
                                  <p:childTnLst>
                                    <p:anim calcmode="lin" valueType="num">
                                      <p:cBhvr>
                                        <p:cTn id="284" dur="1000"/>
                                        <p:tgtEl>
                                          <p:spTgt spid="186"/>
                                        </p:tgtEl>
                                        <p:attrNameLst>
                                          <p:attrName>ppt_x</p:attrName>
                                        </p:attrNameLst>
                                      </p:cBhvr>
                                      <p:tavLst>
                                        <p:tav tm="0">
                                          <p:val>
                                            <p:strVal val="ppt_x"/>
                                          </p:val>
                                        </p:tav>
                                        <p:tav tm="100000">
                                          <p:val>
                                            <p:strVal val="ppt_x-.2"/>
                                          </p:val>
                                        </p:tav>
                                      </p:tavLst>
                                    </p:anim>
                                    <p:anim calcmode="lin" valueType="num">
                                      <p:cBhvr>
                                        <p:cTn id="285" dur="1000"/>
                                        <p:tgtEl>
                                          <p:spTgt spid="186"/>
                                        </p:tgtEl>
                                        <p:attrNameLst>
                                          <p:attrName>ppt_y</p:attrName>
                                        </p:attrNameLst>
                                      </p:cBhvr>
                                      <p:tavLst>
                                        <p:tav tm="0">
                                          <p:val>
                                            <p:strVal val="ppt_y"/>
                                          </p:val>
                                        </p:tav>
                                        <p:tav tm="100000">
                                          <p:val>
                                            <p:strVal val="ppt_y"/>
                                          </p:val>
                                        </p:tav>
                                      </p:tavLst>
                                    </p:anim>
                                    <p:animEffect transition="out" filter="fade">
                                      <p:cBhvr>
                                        <p:cTn id="286" dur="1000"/>
                                        <p:tgtEl>
                                          <p:spTgt spid="186"/>
                                        </p:tgtEl>
                                      </p:cBhvr>
                                    </p:animEffect>
                                    <p:set>
                                      <p:cBhvr>
                                        <p:cTn id="287" dur="1" fill="hold">
                                          <p:stCondLst>
                                            <p:cond delay="999"/>
                                          </p:stCondLst>
                                        </p:cTn>
                                        <p:tgtEl>
                                          <p:spTgt spid="186"/>
                                        </p:tgtEl>
                                        <p:attrNameLst>
                                          <p:attrName>style.visibility</p:attrName>
                                        </p:attrNameLst>
                                      </p:cBhvr>
                                      <p:to>
                                        <p:strVal val="hidden"/>
                                      </p:to>
                                    </p:set>
                                  </p:childTnLst>
                                  <p:subTnLst>
                                    <p:audio>
                                      <p:cMediaNode>
                                        <p:cTn display="0" masterRel="sameClick">
                                          <p:stCondLst>
                                            <p:cond evt="begin" delay="0">
                                              <p:tn val="283"/>
                                            </p:cond>
                                          </p:stCondLst>
                                          <p:endCondLst>
                                            <p:cond evt="onStopAudio" delay="0">
                                              <p:tgtEl>
                                                <p:sldTgt/>
                                              </p:tgtEl>
                                            </p:cond>
                                          </p:endCondLst>
                                        </p:cTn>
                                        <p:tgtEl>
                                          <p:sndTgt r:embed="rId5" name="chimes.wav"/>
                                        </p:tgtEl>
                                      </p:cMediaNode>
                                    </p:audio>
                                  </p:subTnLst>
                                </p:cTn>
                              </p:par>
                              <p:par>
                                <p:cTn id="288" presetID="29" presetClass="exit" presetSubtype="0" fill="hold" grpId="1" nodeType="withEffect">
                                  <p:stCondLst>
                                    <p:cond delay="0"/>
                                  </p:stCondLst>
                                  <p:childTnLst>
                                    <p:anim calcmode="lin" valueType="num">
                                      <p:cBhvr>
                                        <p:cTn id="289" dur="1000"/>
                                        <p:tgtEl>
                                          <p:spTgt spid="173"/>
                                        </p:tgtEl>
                                        <p:attrNameLst>
                                          <p:attrName>ppt_x</p:attrName>
                                        </p:attrNameLst>
                                      </p:cBhvr>
                                      <p:tavLst>
                                        <p:tav tm="0">
                                          <p:val>
                                            <p:strVal val="ppt_x"/>
                                          </p:val>
                                        </p:tav>
                                        <p:tav tm="100000">
                                          <p:val>
                                            <p:strVal val="ppt_x-.2"/>
                                          </p:val>
                                        </p:tav>
                                      </p:tavLst>
                                    </p:anim>
                                    <p:anim calcmode="lin" valueType="num">
                                      <p:cBhvr>
                                        <p:cTn id="290" dur="1000"/>
                                        <p:tgtEl>
                                          <p:spTgt spid="173"/>
                                        </p:tgtEl>
                                        <p:attrNameLst>
                                          <p:attrName>ppt_y</p:attrName>
                                        </p:attrNameLst>
                                      </p:cBhvr>
                                      <p:tavLst>
                                        <p:tav tm="0">
                                          <p:val>
                                            <p:strVal val="ppt_y"/>
                                          </p:val>
                                        </p:tav>
                                        <p:tav tm="100000">
                                          <p:val>
                                            <p:strVal val="ppt_y"/>
                                          </p:val>
                                        </p:tav>
                                      </p:tavLst>
                                    </p:anim>
                                    <p:animEffect transition="out" filter="fade">
                                      <p:cBhvr>
                                        <p:cTn id="291" dur="1000"/>
                                        <p:tgtEl>
                                          <p:spTgt spid="173"/>
                                        </p:tgtEl>
                                      </p:cBhvr>
                                    </p:animEffect>
                                    <p:set>
                                      <p:cBhvr>
                                        <p:cTn id="292" dur="1" fill="hold">
                                          <p:stCondLst>
                                            <p:cond delay="999"/>
                                          </p:stCondLst>
                                        </p:cTn>
                                        <p:tgtEl>
                                          <p:spTgt spid="173"/>
                                        </p:tgtEl>
                                        <p:attrNameLst>
                                          <p:attrName>style.visibility</p:attrName>
                                        </p:attrNameLst>
                                      </p:cBhvr>
                                      <p:to>
                                        <p:strVal val="hidden"/>
                                      </p:to>
                                    </p:set>
                                  </p:childTnLst>
                                </p:cTn>
                              </p:par>
                            </p:childTnLst>
                          </p:cTn>
                        </p:par>
                      </p:childTnLst>
                    </p:cTn>
                  </p:par>
                  <p:par>
                    <p:cTn id="293" fill="hold">
                      <p:stCondLst>
                        <p:cond delay="indefinite"/>
                      </p:stCondLst>
                      <p:childTnLst>
                        <p:par>
                          <p:cTn id="294" fill="hold">
                            <p:stCondLst>
                              <p:cond delay="0"/>
                            </p:stCondLst>
                            <p:childTnLst>
                              <p:par>
                                <p:cTn id="295" presetID="23" presetClass="entr" presetSubtype="16" fill="hold" grpId="0" nodeType="clickEffect">
                                  <p:stCondLst>
                                    <p:cond delay="0"/>
                                  </p:stCondLst>
                                  <p:childTnLst>
                                    <p:set>
                                      <p:cBhvr>
                                        <p:cTn id="296" dur="1" fill="hold">
                                          <p:stCondLst>
                                            <p:cond delay="0"/>
                                          </p:stCondLst>
                                        </p:cTn>
                                        <p:tgtEl>
                                          <p:spTgt spid="174"/>
                                        </p:tgtEl>
                                        <p:attrNameLst>
                                          <p:attrName>style.visibility</p:attrName>
                                        </p:attrNameLst>
                                      </p:cBhvr>
                                      <p:to>
                                        <p:strVal val="visible"/>
                                      </p:to>
                                    </p:set>
                                    <p:anim calcmode="lin" valueType="num">
                                      <p:cBhvr>
                                        <p:cTn id="297" dur="500" fill="hold"/>
                                        <p:tgtEl>
                                          <p:spTgt spid="174"/>
                                        </p:tgtEl>
                                        <p:attrNameLst>
                                          <p:attrName>ppt_w</p:attrName>
                                        </p:attrNameLst>
                                      </p:cBhvr>
                                      <p:tavLst>
                                        <p:tav tm="0">
                                          <p:val>
                                            <p:fltVal val="0"/>
                                          </p:val>
                                        </p:tav>
                                        <p:tav tm="100000">
                                          <p:val>
                                            <p:strVal val="#ppt_w"/>
                                          </p:val>
                                        </p:tav>
                                      </p:tavLst>
                                    </p:anim>
                                    <p:anim calcmode="lin" valueType="num">
                                      <p:cBhvr>
                                        <p:cTn id="298" dur="500" fill="hold"/>
                                        <p:tgtEl>
                                          <p:spTgt spid="17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5"/>
                                            </p:cond>
                                          </p:stCondLst>
                                          <p:endCondLst>
                                            <p:cond evt="onStopAudio" delay="0">
                                              <p:tgtEl>
                                                <p:sldTgt/>
                                              </p:tgtEl>
                                            </p:cond>
                                          </p:endCondLst>
                                        </p:cTn>
                                        <p:tgtEl>
                                          <p:sndTgt r:embed="rId13" name="Recorded Sound"/>
                                        </p:tgtEl>
                                      </p:cMediaNode>
                                    </p:audio>
                                  </p:subTnLst>
                                </p:cTn>
                              </p:par>
                              <p:par>
                                <p:cTn id="299" presetID="23" presetClass="entr" presetSubtype="16" fill="hold" grpId="0" nodeType="withEffect">
                                  <p:stCondLst>
                                    <p:cond delay="0"/>
                                  </p:stCondLst>
                                  <p:childTnLst>
                                    <p:set>
                                      <p:cBhvr>
                                        <p:cTn id="300" dur="1" fill="hold">
                                          <p:stCondLst>
                                            <p:cond delay="0"/>
                                          </p:stCondLst>
                                        </p:cTn>
                                        <p:tgtEl>
                                          <p:spTgt spid="188"/>
                                        </p:tgtEl>
                                        <p:attrNameLst>
                                          <p:attrName>style.visibility</p:attrName>
                                        </p:attrNameLst>
                                      </p:cBhvr>
                                      <p:to>
                                        <p:strVal val="visible"/>
                                      </p:to>
                                    </p:set>
                                    <p:anim calcmode="lin" valueType="num">
                                      <p:cBhvr>
                                        <p:cTn id="301" dur="500" fill="hold"/>
                                        <p:tgtEl>
                                          <p:spTgt spid="188"/>
                                        </p:tgtEl>
                                        <p:attrNameLst>
                                          <p:attrName>ppt_w</p:attrName>
                                        </p:attrNameLst>
                                      </p:cBhvr>
                                      <p:tavLst>
                                        <p:tav tm="0">
                                          <p:val>
                                            <p:fltVal val="0"/>
                                          </p:val>
                                        </p:tav>
                                        <p:tav tm="100000">
                                          <p:val>
                                            <p:strVal val="#ppt_w"/>
                                          </p:val>
                                        </p:tav>
                                      </p:tavLst>
                                    </p:anim>
                                    <p:anim calcmode="lin" valueType="num">
                                      <p:cBhvr>
                                        <p:cTn id="302" dur="500" fill="hold"/>
                                        <p:tgtEl>
                                          <p:spTgt spid="188"/>
                                        </p:tgtEl>
                                        <p:attrNameLst>
                                          <p:attrName>ppt_h</p:attrName>
                                        </p:attrNameLst>
                                      </p:cBhvr>
                                      <p:tavLst>
                                        <p:tav tm="0">
                                          <p:val>
                                            <p:fltVal val="0"/>
                                          </p:val>
                                        </p:tav>
                                        <p:tav tm="100000">
                                          <p:val>
                                            <p:strVal val="#ppt_h"/>
                                          </p:val>
                                        </p:tav>
                                      </p:tavLst>
                                    </p:anim>
                                  </p:childTnLst>
                                </p:cTn>
                              </p:par>
                            </p:childTnLst>
                          </p:cTn>
                        </p:par>
                      </p:childTnLst>
                    </p:cTn>
                  </p:par>
                  <p:par>
                    <p:cTn id="303" fill="hold">
                      <p:stCondLst>
                        <p:cond delay="indefinite"/>
                      </p:stCondLst>
                      <p:childTnLst>
                        <p:par>
                          <p:cTn id="304" fill="hold">
                            <p:stCondLst>
                              <p:cond delay="0"/>
                            </p:stCondLst>
                            <p:childTnLst>
                              <p:par>
                                <p:cTn id="305" presetID="1" presetClass="entr" presetSubtype="0" fill="hold" grpId="0" nodeType="clickEffect">
                                  <p:stCondLst>
                                    <p:cond delay="0"/>
                                  </p:stCondLst>
                                  <p:childTnLst>
                                    <p:set>
                                      <p:cBhvr>
                                        <p:cTn id="306" dur="1" fill="hold">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305"/>
                                            </p:cond>
                                          </p:stCondLst>
                                          <p:endCondLst>
                                            <p:cond evt="onStopAudio" delay="0">
                                              <p:tgtEl>
                                                <p:sldTgt/>
                                              </p:tgtEl>
                                            </p:cond>
                                          </p:endCondLst>
                                        </p:cTn>
                                        <p:tgtEl>
                                          <p:sndTgt r:embed="rId4" name="applause.wav"/>
                                        </p:tgtEl>
                                      </p:cMediaNode>
                                    </p:audio>
                                  </p:subTnLst>
                                </p:cTn>
                              </p:par>
                              <p:par>
                                <p:cTn id="307" presetID="1" presetClass="entr" presetSubtype="0" fill="hold" grpId="0" nodeType="withEffect">
                                  <p:stCondLst>
                                    <p:cond delay="0"/>
                                  </p:stCondLst>
                                  <p:childTnLst>
                                    <p:set>
                                      <p:cBhvr>
                                        <p:cTn id="308" dur="1" fill="hold">
                                          <p:stCondLst>
                                            <p:cond delay="0"/>
                                          </p:stCondLst>
                                        </p:cTn>
                                        <p:tgtEl>
                                          <p:spTgt spid="162"/>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155"/>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148"/>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125"/>
                                        </p:tgtEl>
                                        <p:attrNameLst>
                                          <p:attrName>style.visibility</p:attrName>
                                        </p:attrNameLst>
                                      </p:cBhvr>
                                      <p:to>
                                        <p:strVal val="visible"/>
                                      </p:to>
                                    </p:set>
                                  </p:childTnLst>
                                </p:cTn>
                              </p:par>
                              <p:par>
                                <p:cTn id="315" presetID="1" presetClass="entr" presetSubtype="0" fill="hold" grpId="0" nodeType="withEffect">
                                  <p:stCondLst>
                                    <p:cond delay="0"/>
                                  </p:stCondLst>
                                  <p:childTnLst>
                                    <p:set>
                                      <p:cBhvr>
                                        <p:cTn id="316" dur="1" fill="hold">
                                          <p:stCondLst>
                                            <p:cond delay="0"/>
                                          </p:stCondLst>
                                        </p:cTn>
                                        <p:tgtEl>
                                          <p:spTgt spid="131"/>
                                        </p:tgtEl>
                                        <p:attrNameLst>
                                          <p:attrName>style.visibility</p:attrName>
                                        </p:attrNameLst>
                                      </p:cBhvr>
                                      <p:to>
                                        <p:strVal val="visible"/>
                                      </p:to>
                                    </p:set>
                                  </p:childTnLst>
                                </p:cTn>
                              </p:par>
                              <p:par>
                                <p:cTn id="317" presetID="1" presetClass="entr" presetSubtype="0" fill="hold" grpId="0" nodeType="withEffect">
                                  <p:stCondLst>
                                    <p:cond delay="0"/>
                                  </p:stCondLst>
                                  <p:childTnLst>
                                    <p:set>
                                      <p:cBhvr>
                                        <p:cTn id="318" dur="1" fill="hold">
                                          <p:stCondLst>
                                            <p:cond delay="0"/>
                                          </p:stCondLst>
                                        </p:cTn>
                                        <p:tgtEl>
                                          <p:spTgt spid="133"/>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144"/>
                                        </p:tgtEl>
                                        <p:attrNameLst>
                                          <p:attrName>style.visibility</p:attrName>
                                        </p:attrNameLst>
                                      </p:cBhvr>
                                      <p:to>
                                        <p:strVal val="visible"/>
                                      </p:to>
                                    </p:set>
                                  </p:childTnLst>
                                </p:cTn>
                              </p:par>
                              <p:par>
                                <p:cTn id="321" presetID="1" presetClass="entr" presetSubtype="0" fill="hold" grpId="0" nodeType="withEffect">
                                  <p:stCondLst>
                                    <p:cond delay="0"/>
                                  </p:stCondLst>
                                  <p:childTnLst>
                                    <p:set>
                                      <p:cBhvr>
                                        <p:cTn id="322" dur="1" fill="hold">
                                          <p:stCondLst>
                                            <p:cond delay="0"/>
                                          </p:stCondLst>
                                        </p:cTn>
                                        <p:tgtEl>
                                          <p:spTgt spid="142"/>
                                        </p:tgtEl>
                                        <p:attrNameLst>
                                          <p:attrName>style.visibility</p:attrName>
                                        </p:attrNameLst>
                                      </p:cBhvr>
                                      <p:to>
                                        <p:strVal val="visible"/>
                                      </p:to>
                                    </p:set>
                                  </p:childTnLst>
                                </p:cTn>
                              </p:par>
                              <p:par>
                                <p:cTn id="323" presetID="1" presetClass="entr" presetSubtype="0" fill="hold" grpId="0" nodeType="withEffect">
                                  <p:stCondLst>
                                    <p:cond delay="0"/>
                                  </p:stCondLst>
                                  <p:childTnLst>
                                    <p:set>
                                      <p:cBhvr>
                                        <p:cTn id="324" dur="1" fill="hold">
                                          <p:stCondLst>
                                            <p:cond delay="0"/>
                                          </p:stCondLst>
                                        </p:cTn>
                                        <p:tgtEl>
                                          <p:spTgt spid="110"/>
                                        </p:tgtEl>
                                        <p:attrNameLst>
                                          <p:attrName>style.visibility</p:attrName>
                                        </p:attrNameLst>
                                      </p:cBhvr>
                                      <p:to>
                                        <p:strVal val="visible"/>
                                      </p:to>
                                    </p:set>
                                  </p:childTnLst>
                                </p:cTn>
                              </p:par>
                              <p:par>
                                <p:cTn id="325" presetID="1" presetClass="entr" presetSubtype="0" fill="hold" grpId="0" nodeType="withEffect">
                                  <p:stCondLst>
                                    <p:cond delay="0"/>
                                  </p:stCondLst>
                                  <p:childTnLst>
                                    <p:set>
                                      <p:cBhvr>
                                        <p:cTn id="326" dur="1" fill="hold">
                                          <p:stCondLst>
                                            <p:cond delay="0"/>
                                          </p:stCondLst>
                                        </p:cTn>
                                        <p:tgtEl>
                                          <p:spTgt spid="147"/>
                                        </p:tgtEl>
                                        <p:attrNameLst>
                                          <p:attrName>style.visibility</p:attrName>
                                        </p:attrNameLst>
                                      </p:cBhvr>
                                      <p:to>
                                        <p:strVal val="visible"/>
                                      </p:to>
                                    </p:set>
                                  </p:childTnLst>
                                </p:cTn>
                              </p:par>
                            </p:childTnLst>
                          </p:cTn>
                        </p:par>
                      </p:childTnLst>
                    </p:cTn>
                  </p:par>
                  <p:par>
                    <p:cTn id="327" fill="hold">
                      <p:stCondLst>
                        <p:cond delay="indefinite"/>
                      </p:stCondLst>
                      <p:childTnLst>
                        <p:par>
                          <p:cTn id="328" fill="hold">
                            <p:stCondLst>
                              <p:cond delay="0"/>
                            </p:stCondLst>
                            <p:childTnLst>
                              <p:par>
                                <p:cTn id="329" presetID="2" presetClass="exit" presetSubtype="4" fill="hold" grpId="1" nodeType="clickEffect">
                                  <p:stCondLst>
                                    <p:cond delay="0"/>
                                  </p:stCondLst>
                                  <p:childTnLst>
                                    <p:anim calcmode="lin" valueType="num">
                                      <p:cBhvr additive="base">
                                        <p:cTn id="330" dur="500"/>
                                        <p:tgtEl>
                                          <p:spTgt spid="174"/>
                                        </p:tgtEl>
                                        <p:attrNameLst>
                                          <p:attrName>ppt_x</p:attrName>
                                        </p:attrNameLst>
                                      </p:cBhvr>
                                      <p:tavLst>
                                        <p:tav tm="0">
                                          <p:val>
                                            <p:strVal val="ppt_x"/>
                                          </p:val>
                                        </p:tav>
                                        <p:tav tm="100000">
                                          <p:val>
                                            <p:strVal val="ppt_x"/>
                                          </p:val>
                                        </p:tav>
                                      </p:tavLst>
                                    </p:anim>
                                    <p:anim calcmode="lin" valueType="num">
                                      <p:cBhvr additive="base">
                                        <p:cTn id="331" dur="500"/>
                                        <p:tgtEl>
                                          <p:spTgt spid="174"/>
                                        </p:tgtEl>
                                        <p:attrNameLst>
                                          <p:attrName>ppt_y</p:attrName>
                                        </p:attrNameLst>
                                      </p:cBhvr>
                                      <p:tavLst>
                                        <p:tav tm="0">
                                          <p:val>
                                            <p:strVal val="ppt_y"/>
                                          </p:val>
                                        </p:tav>
                                        <p:tav tm="100000">
                                          <p:val>
                                            <p:strVal val="1+ppt_h/2"/>
                                          </p:val>
                                        </p:tav>
                                      </p:tavLst>
                                    </p:anim>
                                    <p:set>
                                      <p:cBhvr>
                                        <p:cTn id="332" dur="1" fill="hold">
                                          <p:stCondLst>
                                            <p:cond delay="499"/>
                                          </p:stCondLst>
                                        </p:cTn>
                                        <p:tgtEl>
                                          <p:spTgt spid="174"/>
                                        </p:tgtEl>
                                        <p:attrNameLst>
                                          <p:attrName>style.visibility</p:attrName>
                                        </p:attrNameLst>
                                      </p:cBhvr>
                                      <p:to>
                                        <p:strVal val="hidden"/>
                                      </p:to>
                                    </p:set>
                                  </p:childTnLst>
                                  <p:subTnLst>
                                    <p:audio>
                                      <p:cMediaNode>
                                        <p:cTn display="0" masterRel="sameClick">
                                          <p:stCondLst>
                                            <p:cond evt="begin" delay="0">
                                              <p:tn val="329"/>
                                            </p:cond>
                                          </p:stCondLst>
                                          <p:endCondLst>
                                            <p:cond evt="onStopAudio" delay="0">
                                              <p:tgtEl>
                                                <p:sldTgt/>
                                              </p:tgtEl>
                                            </p:cond>
                                          </p:endCondLst>
                                        </p:cTn>
                                        <p:tgtEl>
                                          <p:sndTgt r:embed="rId5" name="chimes.wav"/>
                                        </p:tgtEl>
                                      </p:cMediaNode>
                                    </p:audio>
                                  </p:subTnLst>
                                </p:cTn>
                              </p:par>
                              <p:par>
                                <p:cTn id="333" presetID="2" presetClass="exit" presetSubtype="4" fill="hold" grpId="1" nodeType="withEffect">
                                  <p:stCondLst>
                                    <p:cond delay="0"/>
                                  </p:stCondLst>
                                  <p:childTnLst>
                                    <p:anim calcmode="lin" valueType="num">
                                      <p:cBhvr additive="base">
                                        <p:cTn id="334" dur="500"/>
                                        <p:tgtEl>
                                          <p:spTgt spid="188"/>
                                        </p:tgtEl>
                                        <p:attrNameLst>
                                          <p:attrName>ppt_x</p:attrName>
                                        </p:attrNameLst>
                                      </p:cBhvr>
                                      <p:tavLst>
                                        <p:tav tm="0">
                                          <p:val>
                                            <p:strVal val="ppt_x"/>
                                          </p:val>
                                        </p:tav>
                                        <p:tav tm="100000">
                                          <p:val>
                                            <p:strVal val="ppt_x"/>
                                          </p:val>
                                        </p:tav>
                                      </p:tavLst>
                                    </p:anim>
                                    <p:anim calcmode="lin" valueType="num">
                                      <p:cBhvr additive="base">
                                        <p:cTn id="335" dur="500"/>
                                        <p:tgtEl>
                                          <p:spTgt spid="188"/>
                                        </p:tgtEl>
                                        <p:attrNameLst>
                                          <p:attrName>ppt_y</p:attrName>
                                        </p:attrNameLst>
                                      </p:cBhvr>
                                      <p:tavLst>
                                        <p:tav tm="0">
                                          <p:val>
                                            <p:strVal val="ppt_y"/>
                                          </p:val>
                                        </p:tav>
                                        <p:tav tm="100000">
                                          <p:val>
                                            <p:strVal val="1+ppt_h/2"/>
                                          </p:val>
                                        </p:tav>
                                      </p:tavLst>
                                    </p:anim>
                                    <p:set>
                                      <p:cBhvr>
                                        <p:cTn id="336" dur="1" fill="hold">
                                          <p:stCondLst>
                                            <p:cond delay="499"/>
                                          </p:stCondLst>
                                        </p:cTn>
                                        <p:tgtEl>
                                          <p:spTgt spid="188"/>
                                        </p:tgtEl>
                                        <p:attrNameLst>
                                          <p:attrName>style.visibility</p:attrName>
                                        </p:attrNameLst>
                                      </p:cBhvr>
                                      <p:to>
                                        <p:strVal val="hidden"/>
                                      </p:to>
                                    </p:set>
                                  </p:childTnLst>
                                </p:cTn>
                              </p:par>
                            </p:childTnLst>
                          </p:cTn>
                        </p:par>
                      </p:childTnLst>
                    </p:cTn>
                  </p:par>
                  <p:par>
                    <p:cTn id="337" fill="hold">
                      <p:stCondLst>
                        <p:cond delay="indefinite"/>
                      </p:stCondLst>
                      <p:childTnLst>
                        <p:par>
                          <p:cTn id="338" fill="hold">
                            <p:stCondLst>
                              <p:cond delay="0"/>
                            </p:stCondLst>
                            <p:childTnLst>
                              <p:par>
                                <p:cTn id="339" presetID="4" presetClass="entr" presetSubtype="16" fill="hold" grpId="0" nodeType="clickEffect">
                                  <p:stCondLst>
                                    <p:cond delay="0"/>
                                  </p:stCondLst>
                                  <p:childTnLst>
                                    <p:set>
                                      <p:cBhvr>
                                        <p:cTn id="340" dur="1" fill="hold">
                                          <p:stCondLst>
                                            <p:cond delay="0"/>
                                          </p:stCondLst>
                                        </p:cTn>
                                        <p:tgtEl>
                                          <p:spTgt spid="189"/>
                                        </p:tgtEl>
                                        <p:attrNameLst>
                                          <p:attrName>style.visibility</p:attrName>
                                        </p:attrNameLst>
                                      </p:cBhvr>
                                      <p:to>
                                        <p:strVal val="visible"/>
                                      </p:to>
                                    </p:set>
                                    <p:animEffect transition="in" filter="box(in)">
                                      <p:cBhvr>
                                        <p:cTn id="341" dur="500"/>
                                        <p:tgtEl>
                                          <p:spTgt spid="189"/>
                                        </p:tgtEl>
                                      </p:cBhvr>
                                    </p:animEffect>
                                  </p:childTnLst>
                                  <p:subTnLst>
                                    <p:audio>
                                      <p:cMediaNode>
                                        <p:cTn display="0" masterRel="sameClick">
                                          <p:stCondLst>
                                            <p:cond evt="begin" delay="0">
                                              <p:tn val="339"/>
                                            </p:cond>
                                          </p:stCondLst>
                                          <p:endCondLst>
                                            <p:cond evt="onStopAudio" delay="0">
                                              <p:tgtEl>
                                                <p:sldTgt/>
                                              </p:tgtEl>
                                            </p:cond>
                                          </p:endCondLst>
                                        </p:cTn>
                                        <p:tgtEl>
                                          <p:sndTgt r:embed="rId14" name="Recorded Sound"/>
                                        </p:tgtEl>
                                      </p:cMediaNode>
                                    </p:audio>
                                  </p:subTnLst>
                                </p:cTn>
                              </p:par>
                              <p:par>
                                <p:cTn id="342" presetID="4" presetClass="entr" presetSubtype="16" fill="hold" grpId="0" nodeType="withEffect">
                                  <p:stCondLst>
                                    <p:cond delay="0"/>
                                  </p:stCondLst>
                                  <p:childTnLst>
                                    <p:set>
                                      <p:cBhvr>
                                        <p:cTn id="343" dur="1" fill="hold">
                                          <p:stCondLst>
                                            <p:cond delay="0"/>
                                          </p:stCondLst>
                                        </p:cTn>
                                        <p:tgtEl>
                                          <p:spTgt spid="172"/>
                                        </p:tgtEl>
                                        <p:attrNameLst>
                                          <p:attrName>style.visibility</p:attrName>
                                        </p:attrNameLst>
                                      </p:cBhvr>
                                      <p:to>
                                        <p:strVal val="visible"/>
                                      </p:to>
                                    </p:set>
                                    <p:animEffect transition="in" filter="box(in)">
                                      <p:cBhvr>
                                        <p:cTn id="344" dur="500"/>
                                        <p:tgtEl>
                                          <p:spTgt spid="172"/>
                                        </p:tgtEl>
                                      </p:cBhvr>
                                    </p:animEffect>
                                  </p:childTnLst>
                                </p:cTn>
                              </p:par>
                            </p:childTnLst>
                          </p:cTn>
                        </p:par>
                      </p:childTnLst>
                    </p:cTn>
                  </p:par>
                  <p:par>
                    <p:cTn id="345" fill="hold">
                      <p:stCondLst>
                        <p:cond delay="indefinite"/>
                      </p:stCondLst>
                      <p:childTnLst>
                        <p:par>
                          <p:cTn id="346" fill="hold">
                            <p:stCondLst>
                              <p:cond delay="0"/>
                            </p:stCondLst>
                            <p:childTnLst>
                              <p:par>
                                <p:cTn id="347" presetID="1" presetClass="entr" presetSubtype="0" fill="hold" grpId="0" nodeType="clickEffect">
                                  <p:stCondLst>
                                    <p:cond delay="0"/>
                                  </p:stCondLst>
                                  <p:childTnLst>
                                    <p:set>
                                      <p:cBhvr>
                                        <p:cTn id="348" dur="1" fill="hold">
                                          <p:stCondLst>
                                            <p:cond delay="0"/>
                                          </p:stCondLst>
                                        </p:cTn>
                                        <p:tgtEl>
                                          <p:spTgt spid="120"/>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112"/>
                                        </p:tgtEl>
                                        <p:attrNameLst>
                                          <p:attrName>style.visibility</p:attrName>
                                        </p:attrNameLst>
                                      </p:cBhvr>
                                      <p:to>
                                        <p:strVal val="visible"/>
                                      </p:to>
                                    </p:set>
                                  </p:childTnLst>
                                </p:cTn>
                              </p:par>
                              <p:par>
                                <p:cTn id="351" presetID="1" presetClass="entr" presetSubtype="0" fill="hold" grpId="0" nodeType="withEffect">
                                  <p:stCondLst>
                                    <p:cond delay="0"/>
                                  </p:stCondLst>
                                  <p:childTnLst>
                                    <p:set>
                                      <p:cBhvr>
                                        <p:cTn id="352" dur="1" fill="hold">
                                          <p:stCondLst>
                                            <p:cond delay="0"/>
                                          </p:stCondLst>
                                        </p:cTn>
                                        <p:tgtEl>
                                          <p:spTgt spid="166"/>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161"/>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154"/>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126"/>
                                        </p:tgtEl>
                                        <p:attrNameLst>
                                          <p:attrName>style.visibility</p:attrName>
                                        </p:attrNameLst>
                                      </p:cBhvr>
                                      <p:to>
                                        <p:strVal val="visible"/>
                                      </p:to>
                                    </p:set>
                                  </p:childTnLst>
                                </p:cTn>
                              </p:par>
                            </p:childTnLst>
                          </p:cTn>
                        </p:par>
                      </p:childTnLst>
                    </p:cTn>
                  </p:par>
                  <p:par>
                    <p:cTn id="359" fill="hold">
                      <p:stCondLst>
                        <p:cond delay="indefinite"/>
                      </p:stCondLst>
                      <p:childTnLst>
                        <p:par>
                          <p:cTn id="360" fill="hold">
                            <p:stCondLst>
                              <p:cond delay="0"/>
                            </p:stCondLst>
                            <p:childTnLst>
                              <p:par>
                                <p:cTn id="361" presetID="9" presetClass="exit" presetSubtype="0" fill="hold" grpId="1" nodeType="clickEffect">
                                  <p:stCondLst>
                                    <p:cond delay="0"/>
                                  </p:stCondLst>
                                  <p:childTnLst>
                                    <p:animEffect transition="out" filter="dissolve">
                                      <p:cBhvr>
                                        <p:cTn id="362" dur="500"/>
                                        <p:tgtEl>
                                          <p:spTgt spid="189"/>
                                        </p:tgtEl>
                                      </p:cBhvr>
                                    </p:animEffect>
                                    <p:set>
                                      <p:cBhvr>
                                        <p:cTn id="363" dur="1" fill="hold">
                                          <p:stCondLst>
                                            <p:cond delay="499"/>
                                          </p:stCondLst>
                                        </p:cTn>
                                        <p:tgtEl>
                                          <p:spTgt spid="189"/>
                                        </p:tgtEl>
                                        <p:attrNameLst>
                                          <p:attrName>style.visibility</p:attrName>
                                        </p:attrNameLst>
                                      </p:cBhvr>
                                      <p:to>
                                        <p:strVal val="hidden"/>
                                      </p:to>
                                    </p:set>
                                  </p:childTnLst>
                                  <p:subTnLst>
                                    <p:audio>
                                      <p:cMediaNode>
                                        <p:cTn display="0" masterRel="sameClick">
                                          <p:stCondLst>
                                            <p:cond evt="begin" delay="0">
                                              <p:tn val="361"/>
                                            </p:cond>
                                          </p:stCondLst>
                                          <p:endCondLst>
                                            <p:cond evt="onStopAudio" delay="0">
                                              <p:tgtEl>
                                                <p:sldTgt/>
                                              </p:tgtEl>
                                            </p:cond>
                                          </p:endCondLst>
                                        </p:cTn>
                                        <p:tgtEl>
                                          <p:sndTgt r:embed="rId5" name="chimes.wav"/>
                                        </p:tgtEl>
                                      </p:cMediaNode>
                                    </p:audio>
                                  </p:subTnLst>
                                </p:cTn>
                              </p:par>
                              <p:par>
                                <p:cTn id="364" presetID="9" presetClass="exit" presetSubtype="0" fill="hold" grpId="1" nodeType="withEffect">
                                  <p:stCondLst>
                                    <p:cond delay="0"/>
                                  </p:stCondLst>
                                  <p:childTnLst>
                                    <p:animEffect transition="out" filter="dissolve">
                                      <p:cBhvr>
                                        <p:cTn id="365" dur="500"/>
                                        <p:tgtEl>
                                          <p:spTgt spid="172"/>
                                        </p:tgtEl>
                                      </p:cBhvr>
                                    </p:animEffect>
                                    <p:set>
                                      <p:cBhvr>
                                        <p:cTn id="366" dur="1" fill="hold">
                                          <p:stCondLst>
                                            <p:cond delay="499"/>
                                          </p:stCondLst>
                                        </p:cTn>
                                        <p:tgtEl>
                                          <p:spTgt spid="172"/>
                                        </p:tgtEl>
                                        <p:attrNameLst>
                                          <p:attrName>style.visibility</p:attrName>
                                        </p:attrNameLst>
                                      </p:cBhvr>
                                      <p:to>
                                        <p:strVal val="hidden"/>
                                      </p:to>
                                    </p:set>
                                  </p:childTnLst>
                                </p:cTn>
                              </p:par>
                            </p:childTnLst>
                          </p:cTn>
                        </p:par>
                      </p:childTnLst>
                    </p:cTn>
                  </p:par>
                  <p:par>
                    <p:cTn id="367" fill="hold">
                      <p:stCondLst>
                        <p:cond delay="indefinite"/>
                      </p:stCondLst>
                      <p:childTnLst>
                        <p:par>
                          <p:cTn id="368" fill="hold">
                            <p:stCondLst>
                              <p:cond delay="0"/>
                            </p:stCondLst>
                            <p:childTnLst>
                              <p:par>
                                <p:cTn id="369" presetID="45" presetClass="entr" presetSubtype="0" fill="hold" grpId="0" nodeType="clickEffect">
                                  <p:stCondLst>
                                    <p:cond delay="0"/>
                                  </p:stCondLst>
                                  <p:iterate type="lt">
                                    <p:tmPct val="10000"/>
                                  </p:iterate>
                                  <p:childTnLst>
                                    <p:set>
                                      <p:cBhvr>
                                        <p:cTn id="370" dur="1" fill="hold">
                                          <p:stCondLst>
                                            <p:cond delay="0"/>
                                          </p:stCondLst>
                                        </p:cTn>
                                        <p:tgtEl>
                                          <p:spTgt spid="29"/>
                                        </p:tgtEl>
                                        <p:attrNameLst>
                                          <p:attrName>style.visibility</p:attrName>
                                        </p:attrNameLst>
                                      </p:cBhvr>
                                      <p:to>
                                        <p:strVal val="visible"/>
                                      </p:to>
                                    </p:set>
                                    <p:animEffect transition="in" filter="fade">
                                      <p:cBhvr>
                                        <p:cTn id="371" dur="2000"/>
                                        <p:tgtEl>
                                          <p:spTgt spid="29"/>
                                        </p:tgtEl>
                                      </p:cBhvr>
                                    </p:animEffect>
                                    <p:anim calcmode="lin" valueType="num">
                                      <p:cBhvr>
                                        <p:cTn id="372" dur="2000" fill="hold"/>
                                        <p:tgtEl>
                                          <p:spTgt spid="29"/>
                                        </p:tgtEl>
                                        <p:attrNameLst>
                                          <p:attrName>ppt_w</p:attrName>
                                        </p:attrNameLst>
                                      </p:cBhvr>
                                      <p:tavLst>
                                        <p:tav tm="0" fmla="#ppt_w*sin(2.5*pi*$)">
                                          <p:val>
                                            <p:fltVal val="0"/>
                                          </p:val>
                                        </p:tav>
                                        <p:tav tm="100000">
                                          <p:val>
                                            <p:fltVal val="1"/>
                                          </p:val>
                                        </p:tav>
                                      </p:tavLst>
                                    </p:anim>
                                    <p:anim calcmode="lin" valueType="num">
                                      <p:cBhvr>
                                        <p:cTn id="373" dur="2000" fill="hold"/>
                                        <p:tgtEl>
                                          <p:spTgt spid="29"/>
                                        </p:tgtEl>
                                        <p:attrNameLst>
                                          <p:attrName>ppt_h</p:attrName>
                                        </p:attrNameLst>
                                      </p:cBhvr>
                                      <p:tavLst>
                                        <p:tav tm="0">
                                          <p:val>
                                            <p:strVal val="#ppt_h"/>
                                          </p:val>
                                        </p:tav>
                                        <p:tav tm="100000">
                                          <p:val>
                                            <p:strVal val="#ppt_h"/>
                                          </p:val>
                                        </p:tav>
                                      </p:tavLst>
                                    </p:anim>
                                  </p:childTnLst>
                                </p:cTn>
                              </p:par>
                            </p:childTnLst>
                          </p:cTn>
                        </p:par>
                        <p:par>
                          <p:cTn id="374" fill="hold">
                            <p:stCondLst>
                              <p:cond delay="3800"/>
                            </p:stCondLst>
                            <p:childTnLst>
                              <p:par>
                                <p:cTn id="375" presetID="1" presetClass="mediacall" presetSubtype="0" fill="hold" nodeType="afterEffect">
                                  <p:stCondLst>
                                    <p:cond delay="0"/>
                                  </p:stCondLst>
                                  <p:childTnLst>
                                    <p:cmd type="call" cmd="playFrom(0.0)">
                                      <p:cBhvr>
                                        <p:cTn id="376" dur="321893" fill="hold"/>
                                        <p:tgtEl>
                                          <p:spTgt spid="19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77" fill="hold" display="0">
                  <p:stCondLst>
                    <p:cond delay="indefinite"/>
                  </p:stCondLst>
                  <p:endCondLst>
                    <p:cond evt="onNext" delay="0">
                      <p:tgtEl>
                        <p:sldTgt/>
                      </p:tgtEl>
                    </p:cond>
                    <p:cond evt="onPrev" delay="0">
                      <p:tgtEl>
                        <p:sldTgt/>
                      </p:tgtEl>
                    </p:cond>
                    <p:cond evt="onStopAudio" delay="0">
                      <p:tgtEl>
                        <p:sldTgt/>
                      </p:tgtEl>
                    </p:cond>
                  </p:endCondLst>
                </p:cTn>
                <p:tgtEl>
                  <p:spTgt spid="193"/>
                </p:tgtEl>
              </p:cMediaNode>
            </p:audio>
          </p:childTnLst>
        </p:cTn>
      </p:par>
    </p:tnLst>
    <p:bldLst>
      <p:bldP spid="2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1" grpId="0" animBg="1"/>
      <p:bldP spid="191"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D432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0939">
            <a:off x="8619103" y="-2389276"/>
            <a:ext cx="10023185" cy="15661226"/>
          </a:xfrm>
          <a:prstGeom prst="rect">
            <a:avLst/>
          </a:prstGeom>
        </p:spPr>
      </p:pic>
      <p:grpSp>
        <p:nvGrpSpPr>
          <p:cNvPr id="3" name="Group 3"/>
          <p:cNvGrpSpPr/>
          <p:nvPr/>
        </p:nvGrpSpPr>
        <p:grpSpPr>
          <a:xfrm>
            <a:off x="10502010" y="1729607"/>
            <a:ext cx="6257370" cy="897188"/>
            <a:chOff x="0" y="0"/>
            <a:chExt cx="4661680" cy="668396"/>
          </a:xfrm>
        </p:grpSpPr>
        <p:sp>
          <p:nvSpPr>
            <p:cNvPr id="4" name="Freeform 4"/>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5" name="Freeform 5"/>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sp>
        <p:nvSpPr>
          <p:cNvPr id="6" name="TextBox 6"/>
          <p:cNvSpPr txBox="1"/>
          <p:nvPr/>
        </p:nvSpPr>
        <p:spPr>
          <a:xfrm>
            <a:off x="10776065" y="1991885"/>
            <a:ext cx="6008885" cy="430887"/>
          </a:xfrm>
          <a:prstGeom prst="rect">
            <a:avLst/>
          </a:prstGeom>
        </p:spPr>
        <p:txBody>
          <a:bodyPr wrap="square" lIns="0" tIns="0" rIns="0" bIns="0" rtlCol="0" anchor="t">
            <a:spAutoFit/>
          </a:bodyPr>
          <a:lstStyle/>
          <a:p>
            <a:pPr algn="ctr">
              <a:buFontTx/>
              <a:buNone/>
            </a:pPr>
            <a:r>
              <a:rPr lang="en-US" altLang="en-US" sz="2800" dirty="0" err="1">
                <a:latin typeface="Arial" panose="020B0604020202020204" pitchFamily="34" charset="0"/>
                <a:cs typeface="Arial" panose="020B0604020202020204" pitchFamily="34" charset="0"/>
              </a:rPr>
              <a:t>Các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tác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giả</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tôn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trọng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sự</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thật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lịch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sử</a:t>
            </a:r>
            <a:r>
              <a:rPr lang="en-US" altLang="en-US" sz="2800" dirty="0">
                <a:latin typeface="Arial" panose="020B0604020202020204" pitchFamily="34" charset="0"/>
                <a:cs typeface="Arial" panose="020B0604020202020204" pitchFamily="34" charset="0"/>
              </a:rPr>
              <a:t>.</a:t>
            </a:r>
          </a:p>
        </p:txBody>
      </p:sp>
      <p:grpSp>
        <p:nvGrpSpPr>
          <p:cNvPr id="7" name="Group 7"/>
          <p:cNvGrpSpPr/>
          <p:nvPr/>
        </p:nvGrpSpPr>
        <p:grpSpPr>
          <a:xfrm rot="-10800000">
            <a:off x="10502010" y="2913266"/>
            <a:ext cx="6257370" cy="897188"/>
            <a:chOff x="0" y="0"/>
            <a:chExt cx="4661680" cy="668396"/>
          </a:xfrm>
        </p:grpSpPr>
        <p:sp>
          <p:nvSpPr>
            <p:cNvPr id="8" name="Freeform 8"/>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9" name="Freeform 9"/>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sp>
        <p:nvSpPr>
          <p:cNvPr id="10" name="TextBox 10"/>
          <p:cNvSpPr txBox="1"/>
          <p:nvPr/>
        </p:nvSpPr>
        <p:spPr>
          <a:xfrm>
            <a:off x="10776066" y="3175544"/>
            <a:ext cx="5627984" cy="430887"/>
          </a:xfrm>
          <a:prstGeom prst="rect">
            <a:avLst/>
          </a:prstGeom>
        </p:spPr>
        <p:txBody>
          <a:bodyPr lIns="0" tIns="0" rIns="0" bIns="0" rtlCol="0" anchor="t">
            <a:spAutoFit/>
          </a:bodyPr>
          <a:lstStyle/>
          <a:p>
            <a:pPr algn="ctr">
              <a:buFontTx/>
              <a:buNone/>
            </a:pPr>
            <a:r>
              <a:rPr lang="en-US" altLang="en-US" sz="2800" dirty="0" err="1">
                <a:latin typeface="Arial" panose="020B0604020202020204" pitchFamily="34" charset="0"/>
                <a:cs typeface="Arial" panose="020B0604020202020204" pitchFamily="34" charset="0"/>
              </a:rPr>
              <a:t>Họ</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có</a:t>
            </a:r>
            <a:r>
              <a:rPr lang="en-US" altLang="en-US" sz="2800" dirty="0">
                <a:latin typeface="Arial" panose="020B0604020202020204" pitchFamily="34" charset="0"/>
                <a:cs typeface="Arial" panose="020B0604020202020204" pitchFamily="34" charset="0"/>
              </a:rPr>
              <a:t> ý </a:t>
            </a:r>
            <a:r>
              <a:rPr lang="en-US" altLang="en-US" sz="2800" dirty="0" err="1">
                <a:latin typeface="Arial" panose="020B0604020202020204" pitchFamily="34" charset="0"/>
                <a:cs typeface="Arial" panose="020B0604020202020204" pitchFamily="34" charset="0"/>
              </a:rPr>
              <a:t>thức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tự</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hào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dân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tộc</a:t>
            </a:r>
            <a:r>
              <a:rPr lang="en-US" altLang="en-US" sz="2800" dirty="0">
                <a:latin typeface="Arial" panose="020B0604020202020204" pitchFamily="34" charset="0"/>
                <a:cs typeface="Arial" panose="020B0604020202020204" pitchFamily="34" charset="0"/>
              </a:rPr>
              <a:t>.</a:t>
            </a:r>
          </a:p>
        </p:txBody>
      </p:sp>
      <p:grpSp>
        <p:nvGrpSpPr>
          <p:cNvPr id="11" name="Group 11"/>
          <p:cNvGrpSpPr/>
          <p:nvPr/>
        </p:nvGrpSpPr>
        <p:grpSpPr>
          <a:xfrm>
            <a:off x="10502010" y="4193420"/>
            <a:ext cx="6257370" cy="1383925"/>
            <a:chOff x="0" y="0"/>
            <a:chExt cx="4661680" cy="668396"/>
          </a:xfrm>
        </p:grpSpPr>
        <p:sp>
          <p:nvSpPr>
            <p:cNvPr id="12" name="Freeform 12"/>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13" name="Freeform 13"/>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sp>
        <p:nvSpPr>
          <p:cNvPr id="14" name="TextBox 14"/>
          <p:cNvSpPr txBox="1"/>
          <p:nvPr/>
        </p:nvSpPr>
        <p:spPr>
          <a:xfrm>
            <a:off x="10776066" y="4455698"/>
            <a:ext cx="5627984" cy="861774"/>
          </a:xfrm>
          <a:prstGeom prst="rect">
            <a:avLst/>
          </a:prstGeom>
        </p:spPr>
        <p:txBody>
          <a:bodyPr lIns="0" tIns="0" rIns="0" bIns="0" rtlCol="0" anchor="t">
            <a:spAutoFit/>
          </a:bodyPr>
          <a:lstStyle/>
          <a:p>
            <a:pPr algn="ctr">
              <a:buFontTx/>
              <a:buNone/>
            </a:pPr>
            <a:r>
              <a:rPr lang="en-US" altLang="en-US" sz="2800" dirty="0" err="1">
                <a:latin typeface="Arial" panose="020B0604020202020204" pitchFamily="34" charset="0"/>
                <a:cs typeface="Arial" panose="020B0604020202020204" pitchFamily="34" charset="0"/>
              </a:rPr>
              <a:t>Tính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của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viết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sử</a:t>
            </a:r>
            <a:r>
              <a:rPr lang="en-US" altLang="en-US" sz="2800" dirty="0">
                <a:latin typeface="Arial" panose="020B0604020202020204" pitchFamily="34" charset="0"/>
                <a:cs typeface="Arial" panose="020B0604020202020204" pitchFamily="34" charset="0"/>
              </a:rPr>
              <a:t> </a:t>
            </a:r>
          </a:p>
          <a:p>
            <a:pPr algn="ctr">
              <a:buFontTx/>
              <a:buNone/>
            </a:pPr>
            <a:r>
              <a:rPr lang="en-US" altLang="en-US" sz="2800" dirty="0" err="1">
                <a:latin typeface="Arial" panose="020B0604020202020204" pitchFamily="34" charset="0"/>
                <a:cs typeface="Arial" panose="020B0604020202020204" pitchFamily="34" charset="0"/>
              </a:rPr>
              <a:t>thời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phong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kiến</a:t>
            </a:r>
            <a:r>
              <a:rPr lang="en-US" altLang="en-US" sz="2800" dirty="0">
                <a:latin typeface="Arial" panose="020B0604020202020204" pitchFamily="34" charset="0"/>
                <a:cs typeface="Arial" panose="020B0604020202020204" pitchFamily="34" charset="0"/>
              </a:rPr>
              <a:t>.</a:t>
            </a:r>
          </a:p>
        </p:txBody>
      </p:sp>
      <p:grpSp>
        <p:nvGrpSpPr>
          <p:cNvPr id="23" name="Group 23"/>
          <p:cNvGrpSpPr/>
          <p:nvPr/>
        </p:nvGrpSpPr>
        <p:grpSpPr>
          <a:xfrm rot="-10800000">
            <a:off x="10527580" y="6058335"/>
            <a:ext cx="6257370" cy="1412868"/>
            <a:chOff x="0" y="0"/>
            <a:chExt cx="4661680" cy="668396"/>
          </a:xfrm>
        </p:grpSpPr>
        <p:sp>
          <p:nvSpPr>
            <p:cNvPr id="24" name="Freeform 24"/>
            <p:cNvSpPr/>
            <p:nvPr/>
          </p:nvSpPr>
          <p:spPr>
            <a:xfrm>
              <a:off x="13970" y="17780"/>
              <a:ext cx="4631200" cy="629026"/>
            </a:xfrm>
            <a:custGeom>
              <a:avLst/>
              <a:gdLst/>
              <a:ahLst/>
              <a:cxnLst/>
              <a:rect l="l" t="t" r="r" b="b"/>
              <a:pathLst>
                <a:path w="4631200" h="629026">
                  <a:moveTo>
                    <a:pt x="4614690" y="629026"/>
                  </a:moveTo>
                  <a:lnTo>
                    <a:pt x="15240" y="621406"/>
                  </a:lnTo>
                  <a:lnTo>
                    <a:pt x="0" y="11430"/>
                  </a:lnTo>
                  <a:lnTo>
                    <a:pt x="4631200" y="0"/>
                  </a:lnTo>
                  <a:close/>
                </a:path>
              </a:pathLst>
            </a:custGeom>
            <a:solidFill>
              <a:srgbClr val="F5AA49"/>
            </a:solidFill>
          </p:spPr>
        </p:sp>
        <p:sp>
          <p:nvSpPr>
            <p:cNvPr id="25" name="Freeform 25"/>
            <p:cNvSpPr/>
            <p:nvPr/>
          </p:nvSpPr>
          <p:spPr>
            <a:xfrm>
              <a:off x="0" y="-2540"/>
              <a:ext cx="4666760" cy="673476"/>
            </a:xfrm>
            <a:custGeom>
              <a:avLst/>
              <a:gdLst/>
              <a:ahLst/>
              <a:cxnLst/>
              <a:rect l="l" t="t" r="r" b="b"/>
              <a:pathLst>
                <a:path w="4666760" h="673476">
                  <a:moveTo>
                    <a:pt x="0" y="15240"/>
                  </a:moveTo>
                  <a:cubicBezTo>
                    <a:pt x="41910" y="19050"/>
                    <a:pt x="143641" y="20320"/>
                    <a:pt x="266473" y="22860"/>
                  </a:cubicBezTo>
                  <a:cubicBezTo>
                    <a:pt x="389306" y="24130"/>
                    <a:pt x="515861" y="30480"/>
                    <a:pt x="642415" y="27940"/>
                  </a:cubicBezTo>
                  <a:cubicBezTo>
                    <a:pt x="701970" y="26670"/>
                    <a:pt x="761525" y="22860"/>
                    <a:pt x="821081" y="20320"/>
                  </a:cubicBezTo>
                  <a:cubicBezTo>
                    <a:pt x="884358" y="17780"/>
                    <a:pt x="947635" y="17780"/>
                    <a:pt x="1010912" y="19050"/>
                  </a:cubicBezTo>
                  <a:cubicBezTo>
                    <a:pt x="1118856" y="20320"/>
                    <a:pt x="1226800" y="20320"/>
                    <a:pt x="1331021" y="19050"/>
                  </a:cubicBezTo>
                  <a:cubicBezTo>
                    <a:pt x="1599019" y="16510"/>
                    <a:pt x="1867017" y="20320"/>
                    <a:pt x="2138737" y="17780"/>
                  </a:cubicBezTo>
                  <a:cubicBezTo>
                    <a:pt x="2585401" y="11430"/>
                    <a:pt x="3032064" y="6350"/>
                    <a:pt x="3482449" y="10160"/>
                  </a:cubicBezTo>
                  <a:cubicBezTo>
                    <a:pt x="3735558" y="12700"/>
                    <a:pt x="3992390" y="16510"/>
                    <a:pt x="4245499" y="11430"/>
                  </a:cubicBezTo>
                  <a:cubicBezTo>
                    <a:pt x="4364610" y="8890"/>
                    <a:pt x="4483720" y="1270"/>
                    <a:pt x="4603260" y="3810"/>
                  </a:cubicBezTo>
                  <a:cubicBezTo>
                    <a:pt x="4615960" y="3810"/>
                    <a:pt x="4641360" y="0"/>
                    <a:pt x="4650250" y="10160"/>
                  </a:cubicBezTo>
                  <a:cubicBezTo>
                    <a:pt x="4655330" y="15240"/>
                    <a:pt x="4654060" y="22860"/>
                    <a:pt x="4655330" y="29210"/>
                  </a:cubicBezTo>
                  <a:cubicBezTo>
                    <a:pt x="4656600" y="36830"/>
                    <a:pt x="4657870" y="45720"/>
                    <a:pt x="4660410" y="53340"/>
                  </a:cubicBezTo>
                  <a:cubicBezTo>
                    <a:pt x="4666760" y="78742"/>
                    <a:pt x="4665490" y="91204"/>
                    <a:pt x="4665490" y="103665"/>
                  </a:cubicBezTo>
                  <a:cubicBezTo>
                    <a:pt x="4665490" y="117462"/>
                    <a:pt x="4665490" y="131259"/>
                    <a:pt x="4665490" y="145056"/>
                  </a:cubicBezTo>
                  <a:cubicBezTo>
                    <a:pt x="4665490" y="175320"/>
                    <a:pt x="4664220" y="205139"/>
                    <a:pt x="4661680" y="235403"/>
                  </a:cubicBezTo>
                  <a:cubicBezTo>
                    <a:pt x="4659140" y="261216"/>
                    <a:pt x="4656600" y="286584"/>
                    <a:pt x="4656600" y="312398"/>
                  </a:cubicBezTo>
                  <a:cubicBezTo>
                    <a:pt x="4655330" y="368475"/>
                    <a:pt x="4654060" y="424998"/>
                    <a:pt x="4654060" y="481520"/>
                  </a:cubicBezTo>
                  <a:cubicBezTo>
                    <a:pt x="4652790" y="526916"/>
                    <a:pt x="4655330" y="572757"/>
                    <a:pt x="4651520" y="618153"/>
                  </a:cubicBezTo>
                  <a:cubicBezTo>
                    <a:pt x="4651520" y="623494"/>
                    <a:pt x="4650250" y="631566"/>
                    <a:pt x="4648980" y="646806"/>
                  </a:cubicBezTo>
                  <a:cubicBezTo>
                    <a:pt x="4647710" y="662046"/>
                    <a:pt x="4642630" y="673476"/>
                    <a:pt x="4626120" y="672206"/>
                  </a:cubicBezTo>
                  <a:cubicBezTo>
                    <a:pt x="4604530" y="669666"/>
                    <a:pt x="4546997" y="665856"/>
                    <a:pt x="4479997" y="667126"/>
                  </a:cubicBezTo>
                  <a:cubicBezTo>
                    <a:pt x="4226888" y="669666"/>
                    <a:pt x="3977501" y="667126"/>
                    <a:pt x="3724392" y="664586"/>
                  </a:cubicBezTo>
                  <a:cubicBezTo>
                    <a:pt x="3221896" y="659506"/>
                    <a:pt x="2719400" y="664586"/>
                    <a:pt x="2216903" y="660776"/>
                  </a:cubicBezTo>
                  <a:cubicBezTo>
                    <a:pt x="1952628" y="658236"/>
                    <a:pt x="1688352" y="659506"/>
                    <a:pt x="1424076" y="659506"/>
                  </a:cubicBezTo>
                  <a:cubicBezTo>
                    <a:pt x="1353354" y="659506"/>
                    <a:pt x="1286355" y="658236"/>
                    <a:pt x="1215633" y="658236"/>
                  </a:cubicBezTo>
                  <a:cubicBezTo>
                    <a:pt x="1092801" y="656966"/>
                    <a:pt x="973690" y="660776"/>
                    <a:pt x="850858" y="659506"/>
                  </a:cubicBezTo>
                  <a:cubicBezTo>
                    <a:pt x="728026" y="658236"/>
                    <a:pt x="601471" y="656966"/>
                    <a:pt x="478639" y="655696"/>
                  </a:cubicBezTo>
                  <a:cubicBezTo>
                    <a:pt x="352084" y="654426"/>
                    <a:pt x="147363" y="654426"/>
                    <a:pt x="41910" y="651886"/>
                  </a:cubicBezTo>
                  <a:cubicBezTo>
                    <a:pt x="17780" y="649346"/>
                    <a:pt x="19050" y="648076"/>
                    <a:pt x="19050" y="625719"/>
                  </a:cubicBezTo>
                  <a:cubicBezTo>
                    <a:pt x="19050" y="624384"/>
                    <a:pt x="19050" y="622604"/>
                    <a:pt x="19050" y="621268"/>
                  </a:cubicBezTo>
                  <a:cubicBezTo>
                    <a:pt x="19050" y="614148"/>
                    <a:pt x="19050" y="607472"/>
                    <a:pt x="19050" y="600351"/>
                  </a:cubicBezTo>
                  <a:cubicBezTo>
                    <a:pt x="19050" y="575427"/>
                    <a:pt x="19050" y="550504"/>
                    <a:pt x="19050" y="525581"/>
                  </a:cubicBezTo>
                  <a:cubicBezTo>
                    <a:pt x="19050" y="467723"/>
                    <a:pt x="19050" y="409866"/>
                    <a:pt x="19050" y="352008"/>
                  </a:cubicBezTo>
                  <a:cubicBezTo>
                    <a:pt x="19050" y="337321"/>
                    <a:pt x="19050" y="323079"/>
                    <a:pt x="17780" y="308392"/>
                  </a:cubicBezTo>
                  <a:cubicBezTo>
                    <a:pt x="12700" y="248309"/>
                    <a:pt x="12700" y="188226"/>
                    <a:pt x="8890" y="128589"/>
                  </a:cubicBezTo>
                  <a:cubicBezTo>
                    <a:pt x="8890" y="115682"/>
                    <a:pt x="7620" y="102775"/>
                    <a:pt x="7620" y="89868"/>
                  </a:cubicBezTo>
                  <a:cubicBezTo>
                    <a:pt x="3810" y="76962"/>
                    <a:pt x="0" y="48260"/>
                    <a:pt x="0" y="15240"/>
                  </a:cubicBezTo>
                  <a:close/>
                  <a:moveTo>
                    <a:pt x="4622310" y="639186"/>
                  </a:moveTo>
                  <a:cubicBezTo>
                    <a:pt x="4624850" y="618153"/>
                    <a:pt x="4623580" y="604356"/>
                    <a:pt x="4624850" y="590114"/>
                  </a:cubicBezTo>
                  <a:cubicBezTo>
                    <a:pt x="4626120" y="562966"/>
                    <a:pt x="4626120" y="535372"/>
                    <a:pt x="4627390" y="508224"/>
                  </a:cubicBezTo>
                  <a:cubicBezTo>
                    <a:pt x="4628660" y="449031"/>
                    <a:pt x="4629930" y="390283"/>
                    <a:pt x="4631200" y="331090"/>
                  </a:cubicBezTo>
                  <a:cubicBezTo>
                    <a:pt x="4633740" y="257211"/>
                    <a:pt x="4638820" y="183776"/>
                    <a:pt x="4640090" y="109896"/>
                  </a:cubicBezTo>
                  <a:cubicBezTo>
                    <a:pt x="4640090" y="97880"/>
                    <a:pt x="4641360" y="85863"/>
                    <a:pt x="4640090" y="73660"/>
                  </a:cubicBezTo>
                  <a:cubicBezTo>
                    <a:pt x="4640090" y="64770"/>
                    <a:pt x="4638820" y="55880"/>
                    <a:pt x="4636280" y="46990"/>
                  </a:cubicBezTo>
                  <a:cubicBezTo>
                    <a:pt x="4635010" y="43180"/>
                    <a:pt x="4635010" y="39370"/>
                    <a:pt x="4633740" y="35560"/>
                  </a:cubicBezTo>
                  <a:cubicBezTo>
                    <a:pt x="4632470" y="26670"/>
                    <a:pt x="4633740" y="29210"/>
                    <a:pt x="4626120" y="26670"/>
                  </a:cubicBezTo>
                  <a:cubicBezTo>
                    <a:pt x="4612150" y="21590"/>
                    <a:pt x="4565608" y="25400"/>
                    <a:pt x="4524664" y="25400"/>
                  </a:cubicBezTo>
                  <a:cubicBezTo>
                    <a:pt x="4278999" y="31750"/>
                    <a:pt x="4033334" y="35560"/>
                    <a:pt x="3783947" y="31750"/>
                  </a:cubicBezTo>
                  <a:cubicBezTo>
                    <a:pt x="3296340" y="25400"/>
                    <a:pt x="2801288" y="24130"/>
                    <a:pt x="2313680" y="35560"/>
                  </a:cubicBezTo>
                  <a:cubicBezTo>
                    <a:pt x="2179681" y="39370"/>
                    <a:pt x="2045682" y="40640"/>
                    <a:pt x="1911683" y="40640"/>
                  </a:cubicBezTo>
                  <a:cubicBezTo>
                    <a:pt x="1796295" y="40640"/>
                    <a:pt x="1677185" y="36830"/>
                    <a:pt x="1561797" y="38100"/>
                  </a:cubicBezTo>
                  <a:cubicBezTo>
                    <a:pt x="1375687" y="40640"/>
                    <a:pt x="1193300" y="39370"/>
                    <a:pt x="1007190" y="39370"/>
                  </a:cubicBezTo>
                  <a:cubicBezTo>
                    <a:pt x="884358" y="39370"/>
                    <a:pt x="765248" y="48260"/>
                    <a:pt x="642415" y="49530"/>
                  </a:cubicBezTo>
                  <a:cubicBezTo>
                    <a:pt x="527027" y="50800"/>
                    <a:pt x="407917" y="44450"/>
                    <a:pt x="288807" y="41910"/>
                  </a:cubicBezTo>
                  <a:cubicBezTo>
                    <a:pt x="232974" y="40640"/>
                    <a:pt x="173419" y="39370"/>
                    <a:pt x="113864" y="38100"/>
                  </a:cubicBezTo>
                  <a:cubicBezTo>
                    <a:pt x="84086" y="36830"/>
                    <a:pt x="54308" y="36830"/>
                    <a:pt x="43180" y="35560"/>
                  </a:cubicBezTo>
                  <a:cubicBezTo>
                    <a:pt x="38100" y="35560"/>
                    <a:pt x="31750" y="34290"/>
                    <a:pt x="27940" y="35560"/>
                  </a:cubicBezTo>
                  <a:cubicBezTo>
                    <a:pt x="21590" y="38100"/>
                    <a:pt x="22860" y="35560"/>
                    <a:pt x="21590" y="44450"/>
                  </a:cubicBezTo>
                  <a:cubicBezTo>
                    <a:pt x="19050" y="59690"/>
                    <a:pt x="24130" y="75182"/>
                    <a:pt x="24130" y="80522"/>
                  </a:cubicBezTo>
                  <a:cubicBezTo>
                    <a:pt x="25400" y="87198"/>
                    <a:pt x="25400" y="93874"/>
                    <a:pt x="25400" y="100550"/>
                  </a:cubicBezTo>
                  <a:cubicBezTo>
                    <a:pt x="25400" y="128144"/>
                    <a:pt x="21590" y="155292"/>
                    <a:pt x="25400" y="182886"/>
                  </a:cubicBezTo>
                  <a:cubicBezTo>
                    <a:pt x="30480" y="215820"/>
                    <a:pt x="30480" y="248754"/>
                    <a:pt x="30480" y="281689"/>
                  </a:cubicBezTo>
                  <a:cubicBezTo>
                    <a:pt x="31750" y="335096"/>
                    <a:pt x="31750" y="388503"/>
                    <a:pt x="31750" y="441910"/>
                  </a:cubicBezTo>
                  <a:cubicBezTo>
                    <a:pt x="31750" y="494427"/>
                    <a:pt x="31750" y="546944"/>
                    <a:pt x="33020" y="599461"/>
                  </a:cubicBezTo>
                  <a:cubicBezTo>
                    <a:pt x="33020" y="604356"/>
                    <a:pt x="33020" y="609697"/>
                    <a:pt x="33020" y="614593"/>
                  </a:cubicBezTo>
                  <a:cubicBezTo>
                    <a:pt x="33020" y="619043"/>
                    <a:pt x="33020" y="623939"/>
                    <a:pt x="39370" y="631567"/>
                  </a:cubicBezTo>
                  <a:cubicBezTo>
                    <a:pt x="45720" y="635377"/>
                    <a:pt x="87808" y="635377"/>
                    <a:pt x="110141" y="636646"/>
                  </a:cubicBezTo>
                  <a:cubicBezTo>
                    <a:pt x="147363" y="637917"/>
                    <a:pt x="180863" y="637917"/>
                    <a:pt x="214363" y="637917"/>
                  </a:cubicBezTo>
                  <a:cubicBezTo>
                    <a:pt x="329751" y="635377"/>
                    <a:pt x="441417" y="636646"/>
                    <a:pt x="556805" y="637917"/>
                  </a:cubicBezTo>
                  <a:cubicBezTo>
                    <a:pt x="612638" y="637917"/>
                    <a:pt x="672193" y="637917"/>
                    <a:pt x="728026" y="639187"/>
                  </a:cubicBezTo>
                  <a:cubicBezTo>
                    <a:pt x="787581" y="640457"/>
                    <a:pt x="850858" y="645537"/>
                    <a:pt x="910413" y="641727"/>
                  </a:cubicBezTo>
                  <a:cubicBezTo>
                    <a:pt x="1022079" y="635377"/>
                    <a:pt x="1141189" y="639187"/>
                    <a:pt x="1252855" y="639187"/>
                  </a:cubicBezTo>
                  <a:cubicBezTo>
                    <a:pt x="1327299" y="639187"/>
                    <a:pt x="1401743" y="642996"/>
                    <a:pt x="1476187" y="642996"/>
                  </a:cubicBezTo>
                  <a:cubicBezTo>
                    <a:pt x="1539464" y="642996"/>
                    <a:pt x="1606463" y="642996"/>
                    <a:pt x="1669741" y="641727"/>
                  </a:cubicBezTo>
                  <a:cubicBezTo>
                    <a:pt x="1971238" y="640457"/>
                    <a:pt x="2269014" y="639187"/>
                    <a:pt x="2566790" y="641727"/>
                  </a:cubicBezTo>
                  <a:cubicBezTo>
                    <a:pt x="2685900" y="642996"/>
                    <a:pt x="2805010" y="640457"/>
                    <a:pt x="2924120" y="640457"/>
                  </a:cubicBezTo>
                  <a:cubicBezTo>
                    <a:pt x="3039508" y="639187"/>
                    <a:pt x="3154896" y="635377"/>
                    <a:pt x="3270284" y="639187"/>
                  </a:cubicBezTo>
                  <a:cubicBezTo>
                    <a:pt x="3385672" y="642996"/>
                    <a:pt x="3504783" y="640457"/>
                    <a:pt x="3620171" y="644267"/>
                  </a:cubicBezTo>
                  <a:cubicBezTo>
                    <a:pt x="3739281" y="648077"/>
                    <a:pt x="3858391" y="642996"/>
                    <a:pt x="3977501" y="642996"/>
                  </a:cubicBezTo>
                  <a:cubicBezTo>
                    <a:pt x="4092889" y="642996"/>
                    <a:pt x="4211999" y="642996"/>
                    <a:pt x="4327387" y="644267"/>
                  </a:cubicBezTo>
                  <a:cubicBezTo>
                    <a:pt x="4442775" y="641726"/>
                    <a:pt x="4550719" y="639186"/>
                    <a:pt x="4622310" y="639186"/>
                  </a:cubicBezTo>
                  <a:close/>
                </a:path>
              </a:pathLst>
            </a:custGeom>
            <a:solidFill>
              <a:srgbClr val="F5AA49"/>
            </a:solidFill>
          </p:spPr>
        </p:sp>
      </p:grpSp>
      <p:sp>
        <p:nvSpPr>
          <p:cNvPr id="26" name="TextBox 26"/>
          <p:cNvSpPr txBox="1"/>
          <p:nvPr/>
        </p:nvSpPr>
        <p:spPr>
          <a:xfrm>
            <a:off x="10896600" y="6495291"/>
            <a:ext cx="5840619" cy="861774"/>
          </a:xfrm>
          <a:prstGeom prst="rect">
            <a:avLst/>
          </a:prstGeom>
        </p:spPr>
        <p:txBody>
          <a:bodyPr wrap="square" lIns="0" tIns="0" rIns="0" bIns="0" rtlCol="0" anchor="t">
            <a:spAutoFit/>
          </a:bodyPr>
          <a:lstStyle/>
          <a:p>
            <a:pPr>
              <a:buFontTx/>
              <a:buNone/>
            </a:pPr>
            <a:r>
              <a:rPr lang="vi-VN" altLang="en-US" sz="2800" b="1" dirty="0">
                <a:latin typeface="Arial" panose="020B0604020202020204" pitchFamily="34" charset="0"/>
                <a:cs typeface="Arial" panose="020B0604020202020204" pitchFamily="34" charset="0"/>
                <a:sym typeface="Wingdings" panose="05000000000000000000" pitchFamily="2" charset="2"/>
              </a:rPr>
              <a:t> </a:t>
            </a:r>
            <a:r>
              <a:rPr lang="en-US" altLang="en-US" sz="2800" b="1" dirty="0" err="1">
                <a:latin typeface="Arial" panose="020B0604020202020204" pitchFamily="34" charset="0"/>
                <a:cs typeface="Arial" panose="020B0604020202020204" pitchFamily="34" charset="0"/>
              </a:rPr>
              <a:t>Đó</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là</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điểm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tiến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bộ</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của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các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giả</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Ngô</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gia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văn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phái</a:t>
            </a:r>
            <a:r>
              <a:rPr lang="en-US" altLang="en-US" sz="2800" b="1" dirty="0">
                <a:latin typeface="Arial" panose="020B0604020202020204" pitchFamily="34" charset="0"/>
                <a:cs typeface="Arial" panose="020B0604020202020204" pitchFamily="34" charset="0"/>
              </a:rPr>
              <a:t>.</a:t>
            </a:r>
          </a:p>
        </p:txBody>
      </p:sp>
      <p:pic>
        <p:nvPicPr>
          <p:cNvPr id="27" name="Picture 2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15595" y="-1644648"/>
            <a:ext cx="3901024" cy="2227130"/>
          </a:xfrm>
          <a:prstGeom prst="rect">
            <a:avLst/>
          </a:prstGeom>
        </p:spPr>
      </p:pic>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142738">
            <a:off x="14913386" y="8785258"/>
            <a:ext cx="1372837" cy="4171605"/>
          </a:xfrm>
          <a:prstGeom prst="rect">
            <a:avLst/>
          </a:prstGeom>
        </p:spPr>
      </p:pic>
      <p:grpSp>
        <p:nvGrpSpPr>
          <p:cNvPr id="29" name="Group 29"/>
          <p:cNvGrpSpPr/>
          <p:nvPr/>
        </p:nvGrpSpPr>
        <p:grpSpPr>
          <a:xfrm>
            <a:off x="1006922" y="917848"/>
            <a:ext cx="6674846" cy="4813412"/>
            <a:chOff x="-697910" y="-3237573"/>
            <a:chExt cx="8899794" cy="6417884"/>
          </a:xfrm>
        </p:grpSpPr>
        <p:sp>
          <p:nvSpPr>
            <p:cNvPr id="30" name="TextBox 30"/>
            <p:cNvSpPr txBox="1"/>
            <p:nvPr/>
          </p:nvSpPr>
          <p:spPr>
            <a:xfrm>
              <a:off x="-373867" y="-3237573"/>
              <a:ext cx="8251710" cy="1548629"/>
            </a:xfrm>
            <a:prstGeom prst="rect">
              <a:avLst/>
            </a:prstGeom>
          </p:spPr>
          <p:txBody>
            <a:bodyPr lIns="0" tIns="0" rIns="0" bIns="0" rtlCol="0" anchor="t">
              <a:spAutoFit/>
            </a:bodyPr>
            <a:lstStyle/>
            <a:p>
              <a:pPr>
                <a:lnSpc>
                  <a:spcPts val="9823"/>
                </a:lnSpc>
              </a:pPr>
              <a:r>
                <a:rPr lang="vi-VN" sz="7498" b="1" dirty="0">
                  <a:solidFill>
                    <a:srgbClr val="EFE9CE"/>
                  </a:solidFill>
                  <a:latin typeface="Arial" panose="020B0604020202020204" pitchFamily="34" charset="0"/>
                  <a:cs typeface="Arial" panose="020B0604020202020204" pitchFamily="34" charset="0"/>
                </a:rPr>
                <a:t>Vận dụng</a:t>
              </a:r>
              <a:endParaRPr lang="en-US" sz="7498" b="1" dirty="0">
                <a:solidFill>
                  <a:srgbClr val="EFE9CE"/>
                </a:solidFill>
                <a:latin typeface="Arial" panose="020B0604020202020204" pitchFamily="34" charset="0"/>
                <a:cs typeface="Arial" panose="020B0604020202020204" pitchFamily="34" charset="0"/>
              </a:endParaRPr>
            </a:p>
          </p:txBody>
        </p:sp>
        <p:sp>
          <p:nvSpPr>
            <p:cNvPr id="31" name="TextBox 31"/>
            <p:cNvSpPr txBox="1"/>
            <p:nvPr/>
          </p:nvSpPr>
          <p:spPr>
            <a:xfrm>
              <a:off x="-697910" y="225656"/>
              <a:ext cx="8899794" cy="2954655"/>
            </a:xfrm>
            <a:prstGeom prst="rect">
              <a:avLst/>
            </a:prstGeom>
          </p:spPr>
          <p:txBody>
            <a:bodyPr wrap="square" lIns="0" tIns="0" rIns="0" bIns="0" rtlCol="0" anchor="t">
              <a:spAutoFit/>
            </a:bodyPr>
            <a:lstStyle/>
            <a:p>
              <a:pPr algn="ctr">
                <a:buFontTx/>
                <a:buNone/>
              </a:pPr>
              <a:r>
                <a:rPr lang="en-US" altLang="en-US" sz="3600" b="1" dirty="0" err="1">
                  <a:solidFill>
                    <a:schemeClr val="bg1"/>
                  </a:solidFill>
                  <a:latin typeface="Arial" panose="020B0604020202020204" pitchFamily="34" charset="0"/>
                  <a:cs typeface="Arial" panose="020B0604020202020204" pitchFamily="34" charset="0"/>
                </a:rPr>
                <a:t>Tại</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sao</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các</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tác</a:t>
              </a:r>
              <a:r>
                <a:rPr lang="en-US" altLang="en-US" sz="3600" b="1" dirty="0">
                  <a:solidFill>
                    <a:schemeClr val="bg1"/>
                  </a:solidFill>
                  <a:latin typeface="Arial" panose="020B0604020202020204" pitchFamily="34" charset="0"/>
                  <a:cs typeface="Arial" panose="020B0604020202020204" pitchFamily="34" charset="0"/>
                </a:rPr>
                <a:t> </a:t>
              </a:r>
              <a:r>
                <a:rPr lang="vi-VN"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giả</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là</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quan</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lại</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nhà</a:t>
              </a:r>
              <a:r>
                <a:rPr lang="en-US" altLang="en-US" sz="3600" b="1" dirty="0">
                  <a:solidFill>
                    <a:schemeClr val="bg1"/>
                  </a:solidFill>
                  <a:latin typeface="Arial" panose="020B0604020202020204" pitchFamily="34" charset="0"/>
                  <a:cs typeface="Arial" panose="020B0604020202020204" pitchFamily="34" charset="0"/>
                </a:rPr>
                <a:t> </a:t>
              </a:r>
              <a:r>
                <a:rPr lang="vi-VN" altLang="en-US" sz="3600" b="1" dirty="0">
                  <a:solidFill>
                    <a:schemeClr val="bg1"/>
                  </a:solidFill>
                  <a:latin typeface="Arial" panose="020B0604020202020204" pitchFamily="34" charset="0"/>
                  <a:cs typeface="Arial" panose="020B0604020202020204" pitchFamily="34" charset="0"/>
                </a:rPr>
                <a:t> </a:t>
              </a:r>
              <a:r>
                <a:rPr lang="en-US" altLang="en-US" sz="3600" b="1" dirty="0">
                  <a:solidFill>
                    <a:schemeClr val="bg1"/>
                  </a:solidFill>
                  <a:latin typeface="Arial" panose="020B0604020202020204" pitchFamily="34" charset="0"/>
                  <a:cs typeface="Arial" panose="020B0604020202020204" pitchFamily="34" charset="0"/>
                </a:rPr>
                <a:t>Lê, </a:t>
              </a:r>
              <a:r>
                <a:rPr lang="en-US" altLang="en-US" sz="3600" b="1" dirty="0" err="1">
                  <a:solidFill>
                    <a:schemeClr val="bg1"/>
                  </a:solidFill>
                  <a:latin typeface="Arial" panose="020B0604020202020204" pitchFamily="34" charset="0"/>
                  <a:cs typeface="Arial" panose="020B0604020202020204" pitchFamily="34" charset="0"/>
                </a:rPr>
                <a:t>mà</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lại</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viết</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về</a:t>
              </a:r>
              <a:r>
                <a:rPr lang="en-US" altLang="en-US" sz="3600" b="1" dirty="0">
                  <a:solidFill>
                    <a:schemeClr val="bg1"/>
                  </a:solidFill>
                  <a:latin typeface="Arial" panose="020B0604020202020204" pitchFamily="34" charset="0"/>
                  <a:cs typeface="Arial" panose="020B0604020202020204" pitchFamily="34" charset="0"/>
                </a:rPr>
                <a:t> </a:t>
              </a:r>
              <a:r>
                <a:rPr lang="vi-VN" altLang="en-US" sz="3600" b="1" dirty="0">
                  <a:solidFill>
                    <a:schemeClr val="bg1"/>
                  </a:solidFill>
                  <a:latin typeface="Arial" panose="020B0604020202020204" pitchFamily="34" charset="0"/>
                  <a:cs typeface="Arial" panose="020B0604020202020204" pitchFamily="34" charset="0"/>
                </a:rPr>
                <a:t> </a:t>
              </a:r>
              <a:r>
                <a:rPr lang="en-US" altLang="en-US" sz="3600" b="1" dirty="0">
                  <a:solidFill>
                    <a:schemeClr val="bg1"/>
                  </a:solidFill>
                  <a:latin typeface="Arial" panose="020B0604020202020204" pitchFamily="34" charset="0"/>
                  <a:cs typeface="Arial" panose="020B0604020202020204" pitchFamily="34" charset="0"/>
                </a:rPr>
                <a:t>Nguyễn </a:t>
              </a:r>
              <a:r>
                <a:rPr lang="en-US" altLang="en-US" sz="3600" b="1" dirty="0" err="1">
                  <a:solidFill>
                    <a:schemeClr val="bg1"/>
                  </a:solidFill>
                  <a:latin typeface="Arial" panose="020B0604020202020204" pitchFamily="34" charset="0"/>
                  <a:cs typeface="Arial" panose="020B0604020202020204" pitchFamily="34" charset="0"/>
                </a:rPr>
                <a:t>Huệ</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một</a:t>
              </a:r>
              <a:r>
                <a:rPr lang="en-US" altLang="en-US" sz="3600" b="1" dirty="0">
                  <a:solidFill>
                    <a:schemeClr val="bg1"/>
                  </a:solidFill>
                  <a:latin typeface="Arial" panose="020B0604020202020204" pitchFamily="34" charset="0"/>
                  <a:cs typeface="Arial" panose="020B0604020202020204" pitchFamily="34" charset="0"/>
                </a:rPr>
                <a:t> </a:t>
              </a:r>
              <a:r>
                <a:rPr lang="vi-VN"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cách</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sinh</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động</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lẫm</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liệt</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như</a:t>
              </a: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vậy</a:t>
              </a:r>
              <a:r>
                <a:rPr lang="en-US" altLang="en-US" sz="3600" b="1" dirty="0">
                  <a:solidFill>
                    <a:schemeClr val="bg1"/>
                  </a:solidFill>
                  <a:latin typeface="Arial" panose="020B0604020202020204" pitchFamily="34" charset="0"/>
                  <a:cs typeface="Arial" panose="020B0604020202020204" pitchFamily="34" charset="0"/>
                </a:rPr>
                <a:t>?</a:t>
              </a:r>
            </a:p>
          </p:txBody>
        </p:sp>
      </p:grpSp>
      <p:pic>
        <p:nvPicPr>
          <p:cNvPr id="32" name="Picture 3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502165">
            <a:off x="2613985" y="5773188"/>
            <a:ext cx="874108" cy="3023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2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FE9CE"/>
        </a:solidFill>
        <a:effectLst/>
      </p:bgPr>
    </p:bg>
    <p:spTree>
      <p:nvGrpSpPr>
        <p:cNvPr id="1" name=""/>
        <p:cNvGrpSpPr/>
        <p:nvPr/>
      </p:nvGrpSpPr>
      <p:grpSpPr>
        <a:xfrm>
          <a:off x="0" y="0"/>
          <a:ext cx="0" cy="0"/>
          <a:chOff x="0" y="0"/>
          <a:chExt cx="0" cy="0"/>
        </a:xfrm>
      </p:grpSpPr>
      <p:grpSp>
        <p:nvGrpSpPr>
          <p:cNvPr id="2" name="Group 2"/>
          <p:cNvGrpSpPr/>
          <p:nvPr/>
        </p:nvGrpSpPr>
        <p:grpSpPr>
          <a:xfrm>
            <a:off x="3581400" y="2980082"/>
            <a:ext cx="12271018" cy="4730283"/>
            <a:chOff x="0" y="0"/>
            <a:chExt cx="8770703" cy="2630505"/>
          </a:xfrm>
        </p:grpSpPr>
        <p:sp>
          <p:nvSpPr>
            <p:cNvPr id="3" name="Freeform 3"/>
            <p:cNvSpPr/>
            <p:nvPr/>
          </p:nvSpPr>
          <p:spPr>
            <a:xfrm>
              <a:off x="13970" y="17780"/>
              <a:ext cx="8740224" cy="2591135"/>
            </a:xfrm>
            <a:custGeom>
              <a:avLst/>
              <a:gdLst/>
              <a:ahLst/>
              <a:cxnLst/>
              <a:rect l="l" t="t" r="r" b="b"/>
              <a:pathLst>
                <a:path w="8740224" h="2591135">
                  <a:moveTo>
                    <a:pt x="8723713" y="2591135"/>
                  </a:moveTo>
                  <a:lnTo>
                    <a:pt x="15240" y="2583515"/>
                  </a:lnTo>
                  <a:lnTo>
                    <a:pt x="0" y="11430"/>
                  </a:lnTo>
                  <a:lnTo>
                    <a:pt x="8740224" y="0"/>
                  </a:lnTo>
                  <a:close/>
                </a:path>
              </a:pathLst>
            </a:custGeom>
            <a:solidFill>
              <a:srgbClr val="EFE9CE"/>
            </a:solidFill>
          </p:spPr>
        </p:sp>
        <p:sp>
          <p:nvSpPr>
            <p:cNvPr id="4" name="Freeform 4"/>
            <p:cNvSpPr/>
            <p:nvPr/>
          </p:nvSpPr>
          <p:spPr>
            <a:xfrm>
              <a:off x="0" y="-2540"/>
              <a:ext cx="8775783" cy="2635585"/>
            </a:xfrm>
            <a:custGeom>
              <a:avLst/>
              <a:gdLst/>
              <a:ahLst/>
              <a:cxnLst/>
              <a:rect l="l" t="t" r="r" b="b"/>
              <a:pathLst>
                <a:path w="8775783" h="2635585">
                  <a:moveTo>
                    <a:pt x="0" y="15240"/>
                  </a:moveTo>
                  <a:cubicBezTo>
                    <a:pt x="41910" y="19050"/>
                    <a:pt x="225666" y="20320"/>
                    <a:pt x="459458" y="22860"/>
                  </a:cubicBezTo>
                  <a:cubicBezTo>
                    <a:pt x="693249" y="24130"/>
                    <a:pt x="934125" y="30480"/>
                    <a:pt x="1175001" y="27940"/>
                  </a:cubicBezTo>
                  <a:cubicBezTo>
                    <a:pt x="1288355" y="26670"/>
                    <a:pt x="1401708" y="22860"/>
                    <a:pt x="1515062" y="20320"/>
                  </a:cubicBezTo>
                  <a:cubicBezTo>
                    <a:pt x="1635500" y="17780"/>
                    <a:pt x="1755938" y="17780"/>
                    <a:pt x="1876376" y="19050"/>
                  </a:cubicBezTo>
                  <a:cubicBezTo>
                    <a:pt x="2081829" y="20320"/>
                    <a:pt x="2287282" y="20320"/>
                    <a:pt x="2485650" y="19050"/>
                  </a:cubicBezTo>
                  <a:cubicBezTo>
                    <a:pt x="2995741" y="16510"/>
                    <a:pt x="3505831" y="20320"/>
                    <a:pt x="4023006" y="17780"/>
                  </a:cubicBezTo>
                  <a:cubicBezTo>
                    <a:pt x="4873157" y="11430"/>
                    <a:pt x="5723308" y="6350"/>
                    <a:pt x="6580543" y="10160"/>
                  </a:cubicBezTo>
                  <a:cubicBezTo>
                    <a:pt x="7062295" y="12700"/>
                    <a:pt x="7551131" y="16510"/>
                    <a:pt x="8032883" y="11430"/>
                  </a:cubicBezTo>
                  <a:cubicBezTo>
                    <a:pt x="8259590" y="8890"/>
                    <a:pt x="8486298" y="1270"/>
                    <a:pt x="8712283" y="3810"/>
                  </a:cubicBezTo>
                  <a:cubicBezTo>
                    <a:pt x="8724983" y="3810"/>
                    <a:pt x="8750383" y="0"/>
                    <a:pt x="8759273" y="10160"/>
                  </a:cubicBezTo>
                  <a:cubicBezTo>
                    <a:pt x="8764353" y="15240"/>
                    <a:pt x="8763083" y="22860"/>
                    <a:pt x="8764353" y="29210"/>
                  </a:cubicBezTo>
                  <a:cubicBezTo>
                    <a:pt x="8765623" y="36830"/>
                    <a:pt x="8766894" y="45720"/>
                    <a:pt x="8769433" y="53340"/>
                  </a:cubicBezTo>
                  <a:cubicBezTo>
                    <a:pt x="8775783" y="95722"/>
                    <a:pt x="8774513" y="152311"/>
                    <a:pt x="8774513" y="208901"/>
                  </a:cubicBezTo>
                  <a:cubicBezTo>
                    <a:pt x="8774513" y="271553"/>
                    <a:pt x="8774513" y="334205"/>
                    <a:pt x="8774513" y="396858"/>
                  </a:cubicBezTo>
                  <a:cubicBezTo>
                    <a:pt x="8774513" y="534289"/>
                    <a:pt x="8773244" y="669699"/>
                    <a:pt x="8770703" y="807130"/>
                  </a:cubicBezTo>
                  <a:cubicBezTo>
                    <a:pt x="8768163" y="924351"/>
                    <a:pt x="8765623" y="1039551"/>
                    <a:pt x="8765623" y="1156772"/>
                  </a:cubicBezTo>
                  <a:cubicBezTo>
                    <a:pt x="8764353" y="1411423"/>
                    <a:pt x="8763083" y="1668096"/>
                    <a:pt x="8763083" y="1924769"/>
                  </a:cubicBezTo>
                  <a:cubicBezTo>
                    <a:pt x="8761813" y="2130916"/>
                    <a:pt x="8764353" y="2339084"/>
                    <a:pt x="8760544" y="2545231"/>
                  </a:cubicBezTo>
                  <a:cubicBezTo>
                    <a:pt x="8760544" y="2569484"/>
                    <a:pt x="8759273" y="2593675"/>
                    <a:pt x="8758003" y="2608915"/>
                  </a:cubicBezTo>
                  <a:cubicBezTo>
                    <a:pt x="8756733" y="2624155"/>
                    <a:pt x="8751653" y="2635585"/>
                    <a:pt x="8735144" y="2634315"/>
                  </a:cubicBezTo>
                  <a:cubicBezTo>
                    <a:pt x="8713553" y="2631775"/>
                    <a:pt x="8606735" y="2627965"/>
                    <a:pt x="8479213" y="2629235"/>
                  </a:cubicBezTo>
                  <a:cubicBezTo>
                    <a:pt x="7997461" y="2631775"/>
                    <a:pt x="7522794" y="2629235"/>
                    <a:pt x="7041042" y="2626695"/>
                  </a:cubicBezTo>
                  <a:cubicBezTo>
                    <a:pt x="6084622" y="2621615"/>
                    <a:pt x="5128202" y="2626695"/>
                    <a:pt x="4171783" y="2622885"/>
                  </a:cubicBezTo>
                  <a:cubicBezTo>
                    <a:pt x="3668777" y="2620345"/>
                    <a:pt x="3165771" y="2621615"/>
                    <a:pt x="2662765" y="2621615"/>
                  </a:cubicBezTo>
                  <a:cubicBezTo>
                    <a:pt x="2528158" y="2621615"/>
                    <a:pt x="2400635" y="2620345"/>
                    <a:pt x="2266028" y="2620345"/>
                  </a:cubicBezTo>
                  <a:cubicBezTo>
                    <a:pt x="2032237" y="2619075"/>
                    <a:pt x="1805530" y="2622885"/>
                    <a:pt x="1571738" y="2621615"/>
                  </a:cubicBezTo>
                  <a:cubicBezTo>
                    <a:pt x="1337947" y="2620345"/>
                    <a:pt x="1097071" y="2619075"/>
                    <a:pt x="863280" y="2617805"/>
                  </a:cubicBezTo>
                  <a:cubicBezTo>
                    <a:pt x="622404" y="2616535"/>
                    <a:pt x="232751" y="2616535"/>
                    <a:pt x="41910" y="2613995"/>
                  </a:cubicBezTo>
                  <a:cubicBezTo>
                    <a:pt x="17780" y="2611455"/>
                    <a:pt x="19050" y="2610185"/>
                    <a:pt x="19050" y="2579589"/>
                  </a:cubicBezTo>
                  <a:cubicBezTo>
                    <a:pt x="19050" y="2573526"/>
                    <a:pt x="19050" y="2565441"/>
                    <a:pt x="19050" y="2559378"/>
                  </a:cubicBezTo>
                  <a:cubicBezTo>
                    <a:pt x="19050" y="2527042"/>
                    <a:pt x="19050" y="2496726"/>
                    <a:pt x="19050" y="2464389"/>
                  </a:cubicBezTo>
                  <a:cubicBezTo>
                    <a:pt x="19050" y="2351210"/>
                    <a:pt x="19050" y="2238032"/>
                    <a:pt x="19050" y="2124853"/>
                  </a:cubicBezTo>
                  <a:cubicBezTo>
                    <a:pt x="19050" y="1862117"/>
                    <a:pt x="19050" y="1599381"/>
                    <a:pt x="19050" y="1336645"/>
                  </a:cubicBezTo>
                  <a:cubicBezTo>
                    <a:pt x="19050" y="1269950"/>
                    <a:pt x="19050" y="1205277"/>
                    <a:pt x="17780" y="1138582"/>
                  </a:cubicBezTo>
                  <a:cubicBezTo>
                    <a:pt x="12700" y="865741"/>
                    <a:pt x="12700" y="592899"/>
                    <a:pt x="8890" y="322079"/>
                  </a:cubicBezTo>
                  <a:cubicBezTo>
                    <a:pt x="8890" y="263469"/>
                    <a:pt x="7620" y="204858"/>
                    <a:pt x="7620" y="146248"/>
                  </a:cubicBezTo>
                  <a:cubicBezTo>
                    <a:pt x="3810" y="87638"/>
                    <a:pt x="0" y="48260"/>
                    <a:pt x="0" y="15240"/>
                  </a:cubicBezTo>
                  <a:close/>
                  <a:moveTo>
                    <a:pt x="8731333" y="2601295"/>
                  </a:moveTo>
                  <a:cubicBezTo>
                    <a:pt x="8733873" y="2545231"/>
                    <a:pt x="8732603" y="2482579"/>
                    <a:pt x="8733873" y="2417905"/>
                  </a:cubicBezTo>
                  <a:cubicBezTo>
                    <a:pt x="8735144" y="2294621"/>
                    <a:pt x="8735144" y="2169316"/>
                    <a:pt x="8736413" y="2046032"/>
                  </a:cubicBezTo>
                  <a:cubicBezTo>
                    <a:pt x="8737683" y="1777233"/>
                    <a:pt x="8738953" y="1510455"/>
                    <a:pt x="8740223" y="1241656"/>
                  </a:cubicBezTo>
                  <a:cubicBezTo>
                    <a:pt x="8742763" y="906162"/>
                    <a:pt x="8747844" y="572689"/>
                    <a:pt x="8749113" y="237195"/>
                  </a:cubicBezTo>
                  <a:cubicBezTo>
                    <a:pt x="8749113" y="182627"/>
                    <a:pt x="8750383" y="128059"/>
                    <a:pt x="8749113" y="73660"/>
                  </a:cubicBezTo>
                  <a:cubicBezTo>
                    <a:pt x="8749113" y="64770"/>
                    <a:pt x="8747844" y="55880"/>
                    <a:pt x="8745303" y="46990"/>
                  </a:cubicBezTo>
                  <a:cubicBezTo>
                    <a:pt x="8744033" y="43180"/>
                    <a:pt x="8744033" y="39370"/>
                    <a:pt x="8742763" y="35560"/>
                  </a:cubicBezTo>
                  <a:cubicBezTo>
                    <a:pt x="8741494" y="26670"/>
                    <a:pt x="8742763" y="29210"/>
                    <a:pt x="8735144" y="26670"/>
                  </a:cubicBezTo>
                  <a:cubicBezTo>
                    <a:pt x="8721173" y="21590"/>
                    <a:pt x="8642159" y="25400"/>
                    <a:pt x="8564228" y="25400"/>
                  </a:cubicBezTo>
                  <a:cubicBezTo>
                    <a:pt x="8096645" y="31750"/>
                    <a:pt x="7629062" y="35560"/>
                    <a:pt x="7154394" y="31750"/>
                  </a:cubicBezTo>
                  <a:cubicBezTo>
                    <a:pt x="6226314" y="25400"/>
                    <a:pt x="5284063" y="24130"/>
                    <a:pt x="4355982" y="35560"/>
                  </a:cubicBezTo>
                  <a:cubicBezTo>
                    <a:pt x="4100937" y="39370"/>
                    <a:pt x="3845892" y="40640"/>
                    <a:pt x="3590846" y="40640"/>
                  </a:cubicBezTo>
                  <a:cubicBezTo>
                    <a:pt x="3371224" y="40640"/>
                    <a:pt x="3144517" y="36830"/>
                    <a:pt x="2924895" y="38100"/>
                  </a:cubicBezTo>
                  <a:cubicBezTo>
                    <a:pt x="2570665" y="40640"/>
                    <a:pt x="2223520" y="39370"/>
                    <a:pt x="1869291" y="39370"/>
                  </a:cubicBezTo>
                  <a:cubicBezTo>
                    <a:pt x="1635500" y="39370"/>
                    <a:pt x="1408793" y="48260"/>
                    <a:pt x="1175001" y="49530"/>
                  </a:cubicBezTo>
                  <a:cubicBezTo>
                    <a:pt x="955379" y="50800"/>
                    <a:pt x="728672" y="44450"/>
                    <a:pt x="501965" y="41910"/>
                  </a:cubicBezTo>
                  <a:cubicBezTo>
                    <a:pt x="395697" y="40640"/>
                    <a:pt x="282343" y="39370"/>
                    <a:pt x="168990" y="38100"/>
                  </a:cubicBezTo>
                  <a:cubicBezTo>
                    <a:pt x="112313" y="36830"/>
                    <a:pt x="55636" y="36830"/>
                    <a:pt x="43180" y="35560"/>
                  </a:cubicBezTo>
                  <a:cubicBezTo>
                    <a:pt x="38100" y="35560"/>
                    <a:pt x="31750" y="34290"/>
                    <a:pt x="27940" y="35560"/>
                  </a:cubicBezTo>
                  <a:cubicBezTo>
                    <a:pt x="21590" y="38100"/>
                    <a:pt x="22860" y="35560"/>
                    <a:pt x="21590" y="44450"/>
                  </a:cubicBezTo>
                  <a:cubicBezTo>
                    <a:pt x="19050" y="59690"/>
                    <a:pt x="24130" y="79553"/>
                    <a:pt x="24130" y="103806"/>
                  </a:cubicBezTo>
                  <a:cubicBezTo>
                    <a:pt x="25400" y="134122"/>
                    <a:pt x="25400" y="164437"/>
                    <a:pt x="25400" y="194753"/>
                  </a:cubicBezTo>
                  <a:cubicBezTo>
                    <a:pt x="25400" y="320058"/>
                    <a:pt x="21590" y="443342"/>
                    <a:pt x="25400" y="568647"/>
                  </a:cubicBezTo>
                  <a:cubicBezTo>
                    <a:pt x="30480" y="718204"/>
                    <a:pt x="30480" y="867762"/>
                    <a:pt x="30480" y="1017319"/>
                  </a:cubicBezTo>
                  <a:cubicBezTo>
                    <a:pt x="31750" y="1259845"/>
                    <a:pt x="31750" y="1502371"/>
                    <a:pt x="31750" y="1744896"/>
                  </a:cubicBezTo>
                  <a:cubicBezTo>
                    <a:pt x="31750" y="1983380"/>
                    <a:pt x="31750" y="2221863"/>
                    <a:pt x="33020" y="2460347"/>
                  </a:cubicBezTo>
                  <a:cubicBezTo>
                    <a:pt x="33020" y="2482579"/>
                    <a:pt x="33020" y="2506831"/>
                    <a:pt x="33020" y="2529063"/>
                  </a:cubicBezTo>
                  <a:cubicBezTo>
                    <a:pt x="33020" y="2549273"/>
                    <a:pt x="33020" y="2571505"/>
                    <a:pt x="39370" y="2593675"/>
                  </a:cubicBezTo>
                  <a:cubicBezTo>
                    <a:pt x="45720" y="2597485"/>
                    <a:pt x="119398" y="2597485"/>
                    <a:pt x="161905" y="2598755"/>
                  </a:cubicBezTo>
                  <a:cubicBezTo>
                    <a:pt x="232751" y="2600025"/>
                    <a:pt x="296512" y="2600025"/>
                    <a:pt x="360274" y="2600025"/>
                  </a:cubicBezTo>
                  <a:cubicBezTo>
                    <a:pt x="579896" y="2597485"/>
                    <a:pt x="792434" y="2598755"/>
                    <a:pt x="1012056" y="2600025"/>
                  </a:cubicBezTo>
                  <a:cubicBezTo>
                    <a:pt x="1118325" y="2600025"/>
                    <a:pt x="1231678" y="2600025"/>
                    <a:pt x="1337947" y="2601295"/>
                  </a:cubicBezTo>
                  <a:cubicBezTo>
                    <a:pt x="1451300" y="2602565"/>
                    <a:pt x="1571738" y="2607645"/>
                    <a:pt x="1685092" y="2603835"/>
                  </a:cubicBezTo>
                  <a:cubicBezTo>
                    <a:pt x="1897630" y="2597485"/>
                    <a:pt x="2124336" y="2601295"/>
                    <a:pt x="2336874" y="2601295"/>
                  </a:cubicBezTo>
                  <a:cubicBezTo>
                    <a:pt x="2478566" y="2601295"/>
                    <a:pt x="2620258" y="2605105"/>
                    <a:pt x="2761949" y="2605105"/>
                  </a:cubicBezTo>
                  <a:cubicBezTo>
                    <a:pt x="2882387" y="2605105"/>
                    <a:pt x="3009910" y="2605105"/>
                    <a:pt x="3130348" y="2603835"/>
                  </a:cubicBezTo>
                  <a:cubicBezTo>
                    <a:pt x="3704200" y="2602565"/>
                    <a:pt x="4270967" y="2601295"/>
                    <a:pt x="4837734" y="2603835"/>
                  </a:cubicBezTo>
                  <a:cubicBezTo>
                    <a:pt x="5064441" y="2605105"/>
                    <a:pt x="5291148" y="2602565"/>
                    <a:pt x="5517855" y="2602565"/>
                  </a:cubicBezTo>
                  <a:cubicBezTo>
                    <a:pt x="5737477" y="2601295"/>
                    <a:pt x="5957099" y="2597485"/>
                    <a:pt x="6176721" y="2601295"/>
                  </a:cubicBezTo>
                  <a:cubicBezTo>
                    <a:pt x="6396344" y="2605105"/>
                    <a:pt x="6623051" y="2602565"/>
                    <a:pt x="6842673" y="2606375"/>
                  </a:cubicBezTo>
                  <a:cubicBezTo>
                    <a:pt x="7069379" y="2610185"/>
                    <a:pt x="7296086" y="2605105"/>
                    <a:pt x="7522794" y="2605105"/>
                  </a:cubicBezTo>
                  <a:cubicBezTo>
                    <a:pt x="7742416" y="2605105"/>
                    <a:pt x="7969122" y="2605105"/>
                    <a:pt x="8188744" y="2606375"/>
                  </a:cubicBezTo>
                  <a:cubicBezTo>
                    <a:pt x="8408367" y="2603835"/>
                    <a:pt x="8613820" y="2601295"/>
                    <a:pt x="8731333" y="2601295"/>
                  </a:cubicBezTo>
                  <a:close/>
                </a:path>
              </a:pathLst>
            </a:custGeom>
            <a:solidFill>
              <a:srgbClr val="9D432A"/>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080727">
            <a:off x="-1907913" y="-849423"/>
            <a:ext cx="6275962" cy="311515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49292">
            <a:off x="14387966" y="7752578"/>
            <a:ext cx="6172609" cy="3164865"/>
          </a:xfrm>
          <a:prstGeom prst="rect">
            <a:avLst/>
          </a:prstGeom>
        </p:spPr>
      </p:pic>
      <p:grpSp>
        <p:nvGrpSpPr>
          <p:cNvPr id="7" name="Group 7"/>
          <p:cNvGrpSpPr/>
          <p:nvPr/>
        </p:nvGrpSpPr>
        <p:grpSpPr>
          <a:xfrm>
            <a:off x="3551195" y="1844033"/>
            <a:ext cx="12308330" cy="1237549"/>
            <a:chOff x="0" y="0"/>
            <a:chExt cx="8770703" cy="884538"/>
          </a:xfrm>
        </p:grpSpPr>
        <p:sp>
          <p:nvSpPr>
            <p:cNvPr id="8" name="Freeform 8"/>
            <p:cNvSpPr/>
            <p:nvPr/>
          </p:nvSpPr>
          <p:spPr>
            <a:xfrm>
              <a:off x="13970" y="17780"/>
              <a:ext cx="8740224" cy="845168"/>
            </a:xfrm>
            <a:custGeom>
              <a:avLst/>
              <a:gdLst/>
              <a:ahLst/>
              <a:cxnLst/>
              <a:rect l="l" t="t" r="r" b="b"/>
              <a:pathLst>
                <a:path w="8740224" h="845168">
                  <a:moveTo>
                    <a:pt x="8723713" y="845168"/>
                  </a:moveTo>
                  <a:lnTo>
                    <a:pt x="15240" y="837548"/>
                  </a:lnTo>
                  <a:lnTo>
                    <a:pt x="0" y="11430"/>
                  </a:lnTo>
                  <a:lnTo>
                    <a:pt x="8740224" y="0"/>
                  </a:lnTo>
                  <a:close/>
                </a:path>
              </a:pathLst>
            </a:custGeom>
            <a:solidFill>
              <a:srgbClr val="9D432A"/>
            </a:solidFill>
          </p:spPr>
        </p:sp>
        <p:sp>
          <p:nvSpPr>
            <p:cNvPr id="9" name="Freeform 9"/>
            <p:cNvSpPr/>
            <p:nvPr/>
          </p:nvSpPr>
          <p:spPr>
            <a:xfrm>
              <a:off x="0" y="-2540"/>
              <a:ext cx="8775783" cy="889618"/>
            </a:xfrm>
            <a:custGeom>
              <a:avLst/>
              <a:gdLst/>
              <a:ahLst/>
              <a:cxnLst/>
              <a:rect l="l" t="t" r="r" b="b"/>
              <a:pathLst>
                <a:path w="8775783" h="889618">
                  <a:moveTo>
                    <a:pt x="0" y="15240"/>
                  </a:moveTo>
                  <a:cubicBezTo>
                    <a:pt x="41910" y="19050"/>
                    <a:pt x="225666" y="20320"/>
                    <a:pt x="459458" y="22860"/>
                  </a:cubicBezTo>
                  <a:cubicBezTo>
                    <a:pt x="693249" y="24130"/>
                    <a:pt x="934125" y="30480"/>
                    <a:pt x="1175001" y="27940"/>
                  </a:cubicBezTo>
                  <a:cubicBezTo>
                    <a:pt x="1288355" y="26670"/>
                    <a:pt x="1401708" y="22860"/>
                    <a:pt x="1515062" y="20320"/>
                  </a:cubicBezTo>
                  <a:cubicBezTo>
                    <a:pt x="1635500" y="17780"/>
                    <a:pt x="1755938" y="17780"/>
                    <a:pt x="1876376" y="19050"/>
                  </a:cubicBezTo>
                  <a:cubicBezTo>
                    <a:pt x="2081829" y="20320"/>
                    <a:pt x="2287282" y="20320"/>
                    <a:pt x="2485650" y="19050"/>
                  </a:cubicBezTo>
                  <a:cubicBezTo>
                    <a:pt x="2995741" y="16510"/>
                    <a:pt x="3505831" y="20320"/>
                    <a:pt x="4023006" y="17780"/>
                  </a:cubicBezTo>
                  <a:cubicBezTo>
                    <a:pt x="4873157" y="11430"/>
                    <a:pt x="5723308" y="6350"/>
                    <a:pt x="6580543" y="10160"/>
                  </a:cubicBezTo>
                  <a:cubicBezTo>
                    <a:pt x="7062295" y="12700"/>
                    <a:pt x="7551131" y="16510"/>
                    <a:pt x="8032883" y="11430"/>
                  </a:cubicBezTo>
                  <a:cubicBezTo>
                    <a:pt x="8259590" y="8890"/>
                    <a:pt x="8486298" y="1270"/>
                    <a:pt x="8712283" y="3810"/>
                  </a:cubicBezTo>
                  <a:cubicBezTo>
                    <a:pt x="8724983" y="3810"/>
                    <a:pt x="8750383" y="0"/>
                    <a:pt x="8759273" y="10160"/>
                  </a:cubicBezTo>
                  <a:cubicBezTo>
                    <a:pt x="8764353" y="15240"/>
                    <a:pt x="8763083" y="22860"/>
                    <a:pt x="8764353" y="29210"/>
                  </a:cubicBezTo>
                  <a:cubicBezTo>
                    <a:pt x="8765623" y="36830"/>
                    <a:pt x="8766894" y="45720"/>
                    <a:pt x="8769433" y="53340"/>
                  </a:cubicBezTo>
                  <a:cubicBezTo>
                    <a:pt x="8775783" y="80612"/>
                    <a:pt x="8774513" y="97935"/>
                    <a:pt x="8774513" y="115258"/>
                  </a:cubicBezTo>
                  <a:cubicBezTo>
                    <a:pt x="8774513" y="134436"/>
                    <a:pt x="8774513" y="153615"/>
                    <a:pt x="8774513" y="172794"/>
                  </a:cubicBezTo>
                  <a:cubicBezTo>
                    <a:pt x="8774513" y="214863"/>
                    <a:pt x="8773244" y="256314"/>
                    <a:pt x="8770703" y="298383"/>
                  </a:cubicBezTo>
                  <a:cubicBezTo>
                    <a:pt x="8768163" y="334265"/>
                    <a:pt x="8765623" y="369529"/>
                    <a:pt x="8765623" y="405412"/>
                  </a:cubicBezTo>
                  <a:cubicBezTo>
                    <a:pt x="8764353" y="483364"/>
                    <a:pt x="8763083" y="561934"/>
                    <a:pt x="8763083" y="640505"/>
                  </a:cubicBezTo>
                  <a:cubicBezTo>
                    <a:pt x="8761813" y="703609"/>
                    <a:pt x="8764353" y="767332"/>
                    <a:pt x="8760544" y="830435"/>
                  </a:cubicBezTo>
                  <a:cubicBezTo>
                    <a:pt x="8760544" y="837859"/>
                    <a:pt x="8759273" y="847708"/>
                    <a:pt x="8758003" y="862948"/>
                  </a:cubicBezTo>
                  <a:cubicBezTo>
                    <a:pt x="8756733" y="878188"/>
                    <a:pt x="8751653" y="889618"/>
                    <a:pt x="8735144" y="888348"/>
                  </a:cubicBezTo>
                  <a:cubicBezTo>
                    <a:pt x="8713553" y="885808"/>
                    <a:pt x="8606735" y="881998"/>
                    <a:pt x="8479213" y="883268"/>
                  </a:cubicBezTo>
                  <a:cubicBezTo>
                    <a:pt x="7997461" y="885808"/>
                    <a:pt x="7522794" y="883268"/>
                    <a:pt x="7041042" y="880728"/>
                  </a:cubicBezTo>
                  <a:cubicBezTo>
                    <a:pt x="6084622" y="875648"/>
                    <a:pt x="5128202" y="880728"/>
                    <a:pt x="4171783" y="876918"/>
                  </a:cubicBezTo>
                  <a:cubicBezTo>
                    <a:pt x="3668777" y="874378"/>
                    <a:pt x="3165771" y="875648"/>
                    <a:pt x="2662765" y="875648"/>
                  </a:cubicBezTo>
                  <a:cubicBezTo>
                    <a:pt x="2528158" y="875648"/>
                    <a:pt x="2400635" y="874378"/>
                    <a:pt x="2266028" y="874378"/>
                  </a:cubicBezTo>
                  <a:cubicBezTo>
                    <a:pt x="2032237" y="873108"/>
                    <a:pt x="1805530" y="876918"/>
                    <a:pt x="1571738" y="875648"/>
                  </a:cubicBezTo>
                  <a:cubicBezTo>
                    <a:pt x="1337947" y="874378"/>
                    <a:pt x="1097071" y="873108"/>
                    <a:pt x="863280" y="871838"/>
                  </a:cubicBezTo>
                  <a:cubicBezTo>
                    <a:pt x="622404" y="870568"/>
                    <a:pt x="232751" y="870568"/>
                    <a:pt x="41910" y="868028"/>
                  </a:cubicBezTo>
                  <a:cubicBezTo>
                    <a:pt x="17780" y="865488"/>
                    <a:pt x="19050" y="864218"/>
                    <a:pt x="19050" y="840953"/>
                  </a:cubicBezTo>
                  <a:cubicBezTo>
                    <a:pt x="19050" y="839097"/>
                    <a:pt x="19050" y="836622"/>
                    <a:pt x="19050" y="834766"/>
                  </a:cubicBezTo>
                  <a:cubicBezTo>
                    <a:pt x="19050" y="824868"/>
                    <a:pt x="19050" y="815587"/>
                    <a:pt x="19050" y="805689"/>
                  </a:cubicBezTo>
                  <a:cubicBezTo>
                    <a:pt x="19050" y="771044"/>
                    <a:pt x="19050" y="736398"/>
                    <a:pt x="19050" y="701753"/>
                  </a:cubicBezTo>
                  <a:cubicBezTo>
                    <a:pt x="19050" y="621326"/>
                    <a:pt x="19050" y="540900"/>
                    <a:pt x="19050" y="460473"/>
                  </a:cubicBezTo>
                  <a:cubicBezTo>
                    <a:pt x="19050" y="440057"/>
                    <a:pt x="19050" y="420260"/>
                    <a:pt x="17780" y="399844"/>
                  </a:cubicBezTo>
                  <a:cubicBezTo>
                    <a:pt x="12700" y="316324"/>
                    <a:pt x="12700" y="232804"/>
                    <a:pt x="8890" y="149903"/>
                  </a:cubicBezTo>
                  <a:cubicBezTo>
                    <a:pt x="8890" y="131962"/>
                    <a:pt x="7620" y="114020"/>
                    <a:pt x="7620" y="96079"/>
                  </a:cubicBezTo>
                  <a:cubicBezTo>
                    <a:pt x="3810" y="78138"/>
                    <a:pt x="0" y="48260"/>
                    <a:pt x="0" y="15240"/>
                  </a:cubicBezTo>
                  <a:close/>
                  <a:moveTo>
                    <a:pt x="8731333" y="855328"/>
                  </a:moveTo>
                  <a:cubicBezTo>
                    <a:pt x="8733873" y="830435"/>
                    <a:pt x="8732603" y="811257"/>
                    <a:pt x="8733873" y="791460"/>
                  </a:cubicBezTo>
                  <a:cubicBezTo>
                    <a:pt x="8735144" y="753721"/>
                    <a:pt x="8735144" y="715364"/>
                    <a:pt x="8736413" y="677625"/>
                  </a:cubicBezTo>
                  <a:cubicBezTo>
                    <a:pt x="8737683" y="595342"/>
                    <a:pt x="8738953" y="513679"/>
                    <a:pt x="8740223" y="431396"/>
                  </a:cubicBezTo>
                  <a:cubicBezTo>
                    <a:pt x="8742763" y="328697"/>
                    <a:pt x="8747844" y="226618"/>
                    <a:pt x="8749113" y="123919"/>
                  </a:cubicBezTo>
                  <a:cubicBezTo>
                    <a:pt x="8749113" y="107215"/>
                    <a:pt x="8750383" y="90511"/>
                    <a:pt x="8749113" y="73660"/>
                  </a:cubicBezTo>
                  <a:cubicBezTo>
                    <a:pt x="8749113" y="64770"/>
                    <a:pt x="8747844" y="55880"/>
                    <a:pt x="8745303" y="46990"/>
                  </a:cubicBezTo>
                  <a:cubicBezTo>
                    <a:pt x="8744033" y="43180"/>
                    <a:pt x="8744033" y="39370"/>
                    <a:pt x="8742763" y="35560"/>
                  </a:cubicBezTo>
                  <a:cubicBezTo>
                    <a:pt x="8741494" y="26670"/>
                    <a:pt x="8742763" y="29210"/>
                    <a:pt x="8735144" y="26670"/>
                  </a:cubicBezTo>
                  <a:cubicBezTo>
                    <a:pt x="8721173" y="21590"/>
                    <a:pt x="8642159" y="25400"/>
                    <a:pt x="8564228" y="25400"/>
                  </a:cubicBezTo>
                  <a:cubicBezTo>
                    <a:pt x="8096645" y="31750"/>
                    <a:pt x="7629062" y="35560"/>
                    <a:pt x="7154394" y="31750"/>
                  </a:cubicBezTo>
                  <a:cubicBezTo>
                    <a:pt x="6226314" y="25400"/>
                    <a:pt x="5284063" y="24130"/>
                    <a:pt x="4355982" y="35560"/>
                  </a:cubicBezTo>
                  <a:cubicBezTo>
                    <a:pt x="4100937" y="39370"/>
                    <a:pt x="3845892" y="40640"/>
                    <a:pt x="3590846" y="40640"/>
                  </a:cubicBezTo>
                  <a:cubicBezTo>
                    <a:pt x="3371224" y="40640"/>
                    <a:pt x="3144517" y="36830"/>
                    <a:pt x="2924895" y="38100"/>
                  </a:cubicBezTo>
                  <a:cubicBezTo>
                    <a:pt x="2570665" y="40640"/>
                    <a:pt x="2223520" y="39370"/>
                    <a:pt x="1869291" y="39370"/>
                  </a:cubicBezTo>
                  <a:cubicBezTo>
                    <a:pt x="1635500" y="39370"/>
                    <a:pt x="1408793" y="48260"/>
                    <a:pt x="1175001" y="49530"/>
                  </a:cubicBezTo>
                  <a:cubicBezTo>
                    <a:pt x="955379" y="50800"/>
                    <a:pt x="728672" y="44450"/>
                    <a:pt x="501965" y="41910"/>
                  </a:cubicBezTo>
                  <a:cubicBezTo>
                    <a:pt x="395697" y="40640"/>
                    <a:pt x="282343" y="39370"/>
                    <a:pt x="168990" y="38100"/>
                  </a:cubicBezTo>
                  <a:cubicBezTo>
                    <a:pt x="112313" y="36830"/>
                    <a:pt x="55636" y="36830"/>
                    <a:pt x="43180" y="35560"/>
                  </a:cubicBezTo>
                  <a:cubicBezTo>
                    <a:pt x="38100" y="35560"/>
                    <a:pt x="31750" y="34290"/>
                    <a:pt x="27940" y="35560"/>
                  </a:cubicBezTo>
                  <a:cubicBezTo>
                    <a:pt x="21590" y="38100"/>
                    <a:pt x="22860" y="35560"/>
                    <a:pt x="21590" y="44450"/>
                  </a:cubicBezTo>
                  <a:cubicBezTo>
                    <a:pt x="19050" y="59690"/>
                    <a:pt x="24130" y="75663"/>
                    <a:pt x="24130" y="83087"/>
                  </a:cubicBezTo>
                  <a:cubicBezTo>
                    <a:pt x="25400" y="92367"/>
                    <a:pt x="25400" y="101647"/>
                    <a:pt x="25400" y="110927"/>
                  </a:cubicBezTo>
                  <a:cubicBezTo>
                    <a:pt x="25400" y="149284"/>
                    <a:pt x="21590" y="187023"/>
                    <a:pt x="25400" y="225380"/>
                  </a:cubicBezTo>
                  <a:cubicBezTo>
                    <a:pt x="30480" y="271162"/>
                    <a:pt x="30480" y="316943"/>
                    <a:pt x="30480" y="362724"/>
                  </a:cubicBezTo>
                  <a:cubicBezTo>
                    <a:pt x="31750" y="436964"/>
                    <a:pt x="31750" y="511204"/>
                    <a:pt x="31750" y="585444"/>
                  </a:cubicBezTo>
                  <a:cubicBezTo>
                    <a:pt x="31750" y="658446"/>
                    <a:pt x="31750" y="731449"/>
                    <a:pt x="33020" y="804452"/>
                  </a:cubicBezTo>
                  <a:cubicBezTo>
                    <a:pt x="33020" y="811257"/>
                    <a:pt x="33020" y="818681"/>
                    <a:pt x="33020" y="825486"/>
                  </a:cubicBezTo>
                  <a:cubicBezTo>
                    <a:pt x="33020" y="831673"/>
                    <a:pt x="33020" y="838478"/>
                    <a:pt x="39370" y="847708"/>
                  </a:cubicBezTo>
                  <a:cubicBezTo>
                    <a:pt x="45720" y="851518"/>
                    <a:pt x="119398" y="851518"/>
                    <a:pt x="161905" y="852788"/>
                  </a:cubicBezTo>
                  <a:cubicBezTo>
                    <a:pt x="232751" y="854058"/>
                    <a:pt x="296512" y="854058"/>
                    <a:pt x="360274" y="854058"/>
                  </a:cubicBezTo>
                  <a:cubicBezTo>
                    <a:pt x="579896" y="851518"/>
                    <a:pt x="792434" y="852788"/>
                    <a:pt x="1012056" y="854058"/>
                  </a:cubicBezTo>
                  <a:cubicBezTo>
                    <a:pt x="1118325" y="854058"/>
                    <a:pt x="1231678" y="854058"/>
                    <a:pt x="1337947" y="855328"/>
                  </a:cubicBezTo>
                  <a:cubicBezTo>
                    <a:pt x="1451300" y="856598"/>
                    <a:pt x="1571738" y="861678"/>
                    <a:pt x="1685092" y="857868"/>
                  </a:cubicBezTo>
                  <a:cubicBezTo>
                    <a:pt x="1897630" y="851518"/>
                    <a:pt x="2124336" y="855328"/>
                    <a:pt x="2336874" y="855328"/>
                  </a:cubicBezTo>
                  <a:cubicBezTo>
                    <a:pt x="2478566" y="855328"/>
                    <a:pt x="2620258" y="859138"/>
                    <a:pt x="2761949" y="859138"/>
                  </a:cubicBezTo>
                  <a:cubicBezTo>
                    <a:pt x="2882387" y="859138"/>
                    <a:pt x="3009910" y="859138"/>
                    <a:pt x="3130348" y="857868"/>
                  </a:cubicBezTo>
                  <a:cubicBezTo>
                    <a:pt x="3704200" y="856598"/>
                    <a:pt x="4270967" y="855328"/>
                    <a:pt x="4837734" y="857868"/>
                  </a:cubicBezTo>
                  <a:cubicBezTo>
                    <a:pt x="5064441" y="859138"/>
                    <a:pt x="5291148" y="856598"/>
                    <a:pt x="5517855" y="856598"/>
                  </a:cubicBezTo>
                  <a:cubicBezTo>
                    <a:pt x="5737477" y="855328"/>
                    <a:pt x="5957099" y="851518"/>
                    <a:pt x="6176721" y="855328"/>
                  </a:cubicBezTo>
                  <a:cubicBezTo>
                    <a:pt x="6396344" y="859138"/>
                    <a:pt x="6623051" y="856598"/>
                    <a:pt x="6842673" y="860408"/>
                  </a:cubicBezTo>
                  <a:cubicBezTo>
                    <a:pt x="7069379" y="864218"/>
                    <a:pt x="7296086" y="859138"/>
                    <a:pt x="7522794" y="859138"/>
                  </a:cubicBezTo>
                  <a:cubicBezTo>
                    <a:pt x="7742416" y="859138"/>
                    <a:pt x="7969122" y="859138"/>
                    <a:pt x="8188744" y="860408"/>
                  </a:cubicBezTo>
                  <a:cubicBezTo>
                    <a:pt x="8408367" y="857868"/>
                    <a:pt x="8613820" y="855328"/>
                    <a:pt x="8731333" y="855328"/>
                  </a:cubicBezTo>
                  <a:close/>
                </a:path>
              </a:pathLst>
            </a:custGeom>
            <a:solidFill>
              <a:srgbClr val="9D432A"/>
            </a:solidFill>
          </p:spPr>
        </p:sp>
      </p:grpSp>
      <p:sp>
        <p:nvSpPr>
          <p:cNvPr id="20" name="TextBox 20"/>
          <p:cNvSpPr txBox="1"/>
          <p:nvPr/>
        </p:nvSpPr>
        <p:spPr>
          <a:xfrm>
            <a:off x="3859907" y="3209375"/>
            <a:ext cx="11939207" cy="4052328"/>
          </a:xfrm>
          <a:prstGeom prst="rect">
            <a:avLst/>
          </a:prstGeom>
        </p:spPr>
        <p:txBody>
          <a:bodyPr wrap="square" lIns="0" tIns="0" rIns="0" bIns="0" rtlCol="0" anchor="t">
            <a:spAutoFit/>
          </a:bodyPr>
          <a:lstStyle/>
          <a:p>
            <a:pPr>
              <a:lnSpc>
                <a:spcPct val="150000"/>
              </a:lnSpc>
              <a:buFontTx/>
              <a:buNone/>
            </a:pPr>
            <a:r>
              <a:rPr lang="en-US" altLang="en-US" sz="3600" dirty="0">
                <a:latin typeface="Arial" panose="020B0604020202020204" pitchFamily="34" charset="0"/>
                <a:cs typeface="Arial" panose="020B0604020202020204" pitchFamily="34" charset="0"/>
              </a:rPr>
              <a:t>-</a:t>
            </a:r>
            <a:r>
              <a:rPr lang="vi-VN"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Học</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bài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ghi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nhớ</a:t>
            </a:r>
            <a:r>
              <a:rPr lang="en-US" altLang="en-US" sz="3600" dirty="0">
                <a:latin typeface="Arial" panose="020B0604020202020204" pitchFamily="34" charset="0"/>
                <a:cs typeface="Arial" panose="020B0604020202020204" pitchFamily="34" charset="0"/>
              </a:rPr>
              <a:t> (SGK)</a:t>
            </a:r>
          </a:p>
          <a:p>
            <a:pPr>
              <a:lnSpc>
                <a:spcPct val="150000"/>
              </a:lnSpc>
              <a:buFontTx/>
              <a:buNone/>
            </a:pPr>
            <a:r>
              <a:rPr lang="en-US" altLang="en-US" sz="3600" dirty="0">
                <a:latin typeface="Arial" panose="020B0604020202020204" pitchFamily="34" charset="0"/>
                <a:cs typeface="Arial" panose="020B0604020202020204" pitchFamily="34" charset="0"/>
              </a:rPr>
              <a:t>-</a:t>
            </a:r>
            <a:r>
              <a:rPr lang="vi-VN"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Đọc</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lại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truyện</a:t>
            </a:r>
            <a:r>
              <a:rPr lang="en-US" altLang="en-US" sz="3600" dirty="0">
                <a:latin typeface="Arial" panose="020B0604020202020204" pitchFamily="34" charset="0"/>
                <a:cs typeface="Arial" panose="020B0604020202020204" pitchFamily="34" charset="0"/>
              </a:rPr>
              <a:t>.</a:t>
            </a:r>
          </a:p>
          <a:p>
            <a:pPr>
              <a:lnSpc>
                <a:spcPct val="150000"/>
              </a:lnSpc>
              <a:buFontTx/>
              <a:buNone/>
            </a:pPr>
            <a:r>
              <a:rPr lang="en-US" altLang="en-US" sz="3600" dirty="0">
                <a:latin typeface="Arial" panose="020B0604020202020204" pitchFamily="34" charset="0"/>
                <a:cs typeface="Arial" panose="020B0604020202020204" pitchFamily="34" charset="0"/>
              </a:rPr>
              <a:t>-</a:t>
            </a:r>
            <a:r>
              <a:rPr lang="vi-VN"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Giải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thích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nghĩa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các</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từ</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Hán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Việt</a:t>
            </a:r>
            <a:r>
              <a:rPr lang="en-US" altLang="en-US" sz="3600" dirty="0">
                <a:latin typeface="Arial" panose="020B0604020202020204" pitchFamily="34" charset="0"/>
                <a:cs typeface="Arial" panose="020B0604020202020204" pitchFamily="34" charset="0"/>
              </a:rPr>
              <a:t>.</a:t>
            </a:r>
          </a:p>
          <a:p>
            <a:pPr>
              <a:lnSpc>
                <a:spcPct val="150000"/>
              </a:lnSpc>
              <a:buFontTx/>
              <a:buNone/>
            </a:pPr>
            <a:r>
              <a:rPr lang="en-US" altLang="en-US" sz="3600" dirty="0">
                <a:latin typeface="Arial" panose="020B0604020202020204" pitchFamily="34" charset="0"/>
                <a:cs typeface="Arial" panose="020B0604020202020204" pitchFamily="34" charset="0"/>
              </a:rPr>
              <a:t>-</a:t>
            </a:r>
            <a:r>
              <a:rPr lang="vi-VN"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Cảm</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nhận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được</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hình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ảnh</a:t>
            </a:r>
            <a:r>
              <a:rPr lang="en-US" altLang="en-US" sz="3600" dirty="0">
                <a:latin typeface="Arial" panose="020B0604020202020204" pitchFamily="34" charset="0"/>
                <a:cs typeface="Arial" panose="020B0604020202020204" pitchFamily="34" charset="0"/>
              </a:rPr>
              <a:t> Nguyễn </a:t>
            </a:r>
            <a:r>
              <a:rPr lang="en-US" altLang="en-US" sz="3600" dirty="0" err="1">
                <a:latin typeface="Arial" panose="020B0604020202020204" pitchFamily="34" charset="0"/>
                <a:cs typeface="Arial" panose="020B0604020202020204" pitchFamily="34" charset="0"/>
              </a:rPr>
              <a:t>Huệ</a:t>
            </a:r>
            <a:r>
              <a:rPr lang="en-US" altLang="en-US" sz="3600" dirty="0">
                <a:latin typeface="Arial" panose="020B0604020202020204" pitchFamily="34" charset="0"/>
                <a:cs typeface="Arial" panose="020B0604020202020204" pitchFamily="34" charset="0"/>
              </a:rPr>
              <a:t> - </a:t>
            </a:r>
            <a:r>
              <a:rPr lang="vi-VN" altLang="en-US" sz="3600" dirty="0">
                <a:latin typeface="Arial" panose="020B0604020202020204" pitchFamily="34" charset="0"/>
                <a:cs typeface="Arial" panose="020B0604020202020204" pitchFamily="34" charset="0"/>
              </a:rPr>
              <a:t> </a:t>
            </a:r>
            <a:r>
              <a:rPr lang="en-US" altLang="en-US" sz="3600" dirty="0">
                <a:latin typeface="Arial" panose="020B0604020202020204" pitchFamily="34" charset="0"/>
                <a:cs typeface="Arial" panose="020B0604020202020204" pitchFamily="34" charset="0"/>
              </a:rPr>
              <a:t>Quang </a:t>
            </a:r>
            <a:r>
              <a:rPr lang="en-US" altLang="en-US" sz="3600" dirty="0" err="1">
                <a:latin typeface="Arial" panose="020B0604020202020204" pitchFamily="34" charset="0"/>
                <a:cs typeface="Arial" panose="020B0604020202020204" pitchFamily="34" charset="0"/>
              </a:rPr>
              <a:t>Trung</a:t>
            </a:r>
            <a:r>
              <a:rPr lang="en-US" altLang="en-US" sz="3600" dirty="0">
                <a:latin typeface="Arial" panose="020B0604020202020204" pitchFamily="34" charset="0"/>
                <a:cs typeface="Arial" panose="020B0604020202020204" pitchFamily="34" charset="0"/>
              </a:rPr>
              <a:t>.</a:t>
            </a:r>
          </a:p>
          <a:p>
            <a:pPr>
              <a:lnSpc>
                <a:spcPct val="150000"/>
              </a:lnSpc>
              <a:buFontTx/>
              <a:buNone/>
            </a:pPr>
            <a:r>
              <a:rPr lang="en-US" altLang="en-US" sz="3600" dirty="0">
                <a:latin typeface="Arial" panose="020B0604020202020204" pitchFamily="34" charset="0"/>
                <a:cs typeface="Arial" panose="020B0604020202020204" pitchFamily="34" charset="0"/>
              </a:rPr>
              <a:t>-</a:t>
            </a:r>
            <a:r>
              <a:rPr lang="vi-VN"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Soạn</a:t>
            </a:r>
            <a:r>
              <a:rPr lang="en-US" altLang="en-US" sz="3600" dirty="0">
                <a:latin typeface="Arial" panose="020B0604020202020204" pitchFamily="34" charset="0"/>
                <a:cs typeface="Arial" panose="020B0604020202020204" pitchFamily="34" charset="0"/>
              </a:rPr>
              <a:t> : “</a:t>
            </a:r>
            <a:r>
              <a:rPr lang="en-US" altLang="en-US" sz="3600" dirty="0" err="1">
                <a:latin typeface="Arial" panose="020B0604020202020204" pitchFamily="34" charset="0"/>
                <a:cs typeface="Arial" panose="020B0604020202020204" pitchFamily="34" charset="0"/>
              </a:rPr>
              <a:t>Truyện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Kiều</a:t>
            </a:r>
            <a:r>
              <a:rPr lang="en-US" altLang="en-US" sz="3600" dirty="0">
                <a:latin typeface="Arial" panose="020B0604020202020204" pitchFamily="34" charset="0"/>
                <a:cs typeface="Arial" panose="020B0604020202020204" pitchFamily="34" charset="0"/>
              </a:rPr>
              <a:t>”- Nguyễn Du</a:t>
            </a:r>
          </a:p>
        </p:txBody>
      </p:sp>
      <p:sp>
        <p:nvSpPr>
          <p:cNvPr id="27" name="TextBox 26">
            <a:extLst>
              <a:ext uri="{FF2B5EF4-FFF2-40B4-BE49-F238E27FC236}">
                <a16:creationId xmlns:a16="http://schemas.microsoft.com/office/drawing/2014/main" id="{A43C61CC-154D-45AA-A433-C71F3BD0453A}"/>
              </a:ext>
            </a:extLst>
          </p:cNvPr>
          <p:cNvSpPr txBox="1"/>
          <p:nvPr/>
        </p:nvSpPr>
        <p:spPr>
          <a:xfrm>
            <a:off x="4343400" y="2083412"/>
            <a:ext cx="10197080" cy="830997"/>
          </a:xfrm>
          <a:prstGeom prst="rect">
            <a:avLst/>
          </a:prstGeom>
          <a:noFill/>
        </p:spPr>
        <p:txBody>
          <a:bodyPr wrap="square" rtlCol="0">
            <a:spAutoFit/>
          </a:bodyPr>
          <a:lstStyle/>
          <a:p>
            <a:pPr algn="ctr"/>
            <a:r>
              <a:rPr lang="vi-VN" sz="4800" b="1" dirty="0">
                <a:solidFill>
                  <a:schemeClr val="bg1"/>
                </a:solidFill>
              </a:rPr>
              <a:t>HƯỚNG DẪN VỀ NHÀ</a:t>
            </a:r>
            <a:endParaRPr lang="en-US" sz="4800" b="1"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ộ hình nền Powerpoint Slide Thank you đẹp, chân thành nhất">
            <a:extLst>
              <a:ext uri="{FF2B5EF4-FFF2-40B4-BE49-F238E27FC236}">
                <a16:creationId xmlns:a16="http://schemas.microsoft.com/office/drawing/2014/main" id="{DD1F4823-4368-4831-8514-19A733478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55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D5BE22CC-D043-49BF-9F40-8419A28CEB64}"/>
              </a:ext>
            </a:extLst>
          </p:cNvPr>
          <p:cNvSpPr/>
          <p:nvPr/>
        </p:nvSpPr>
        <p:spPr>
          <a:xfrm>
            <a:off x="1255020" y="4982763"/>
            <a:ext cx="9003165" cy="2243137"/>
          </a:xfrm>
          <a:prstGeom prst="rightArrow">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6000" b="1" dirty="0" err="1">
                <a:solidFill>
                  <a:schemeClr val="tx1"/>
                </a:solidFill>
                <a:latin typeface="+mj-lt"/>
                <a:ea typeface="+mj-ea"/>
                <a:cs typeface="+mj-cs"/>
              </a:rPr>
              <a:t>Công</a:t>
            </a:r>
            <a:r>
              <a:rPr lang="en-US" sz="6000" b="1" dirty="0">
                <a:solidFill>
                  <a:schemeClr val="tx1"/>
                </a:solidFill>
                <a:latin typeface="+mj-lt"/>
                <a:ea typeface="+mj-ea"/>
                <a:cs typeface="+mj-cs"/>
              </a:rPr>
              <a:t> </a:t>
            </a:r>
            <a:r>
              <a:rPr lang="en-US" sz="6000" b="1" dirty="0" err="1">
                <a:solidFill>
                  <a:schemeClr val="tx1"/>
                </a:solidFill>
                <a:latin typeface="+mj-lt"/>
                <a:ea typeface="+mj-ea"/>
                <a:cs typeface="+mj-cs"/>
              </a:rPr>
              <a:t>chúa</a:t>
            </a:r>
            <a:r>
              <a:rPr lang="en-US" sz="6000" b="1" dirty="0">
                <a:solidFill>
                  <a:schemeClr val="tx1"/>
                </a:solidFill>
                <a:latin typeface="+mj-lt"/>
                <a:ea typeface="+mj-ea"/>
                <a:cs typeface="+mj-cs"/>
              </a:rPr>
              <a:t> </a:t>
            </a:r>
            <a:r>
              <a:rPr lang="en-US" sz="6000" b="1" dirty="0" err="1">
                <a:solidFill>
                  <a:schemeClr val="tx1"/>
                </a:solidFill>
                <a:latin typeface="+mj-lt"/>
                <a:ea typeface="+mj-ea"/>
                <a:cs typeface="+mj-cs"/>
              </a:rPr>
              <a:t>Ngọc</a:t>
            </a:r>
            <a:r>
              <a:rPr lang="en-US" sz="6000" b="1" dirty="0">
                <a:solidFill>
                  <a:schemeClr val="tx1"/>
                </a:solidFill>
                <a:latin typeface="+mj-lt"/>
                <a:ea typeface="+mj-ea"/>
                <a:cs typeface="+mj-cs"/>
              </a:rPr>
              <a:t> </a:t>
            </a:r>
            <a:r>
              <a:rPr lang="en-US" sz="6000" b="1" dirty="0" err="1">
                <a:solidFill>
                  <a:schemeClr val="tx1"/>
                </a:solidFill>
                <a:latin typeface="+mj-lt"/>
                <a:ea typeface="+mj-ea"/>
                <a:cs typeface="+mj-cs"/>
              </a:rPr>
              <a:t>Hân</a:t>
            </a:r>
            <a:endParaRPr lang="en-US" sz="6000" b="1" dirty="0">
              <a:solidFill>
                <a:schemeClr val="tx1"/>
              </a:solidFill>
              <a:latin typeface="+mj-lt"/>
              <a:ea typeface="+mj-ea"/>
              <a:cs typeface="+mj-cs"/>
            </a:endParaRPr>
          </a:p>
        </p:txBody>
      </p:sp>
      <p:sp>
        <p:nvSpPr>
          <p:cNvPr id="4" name="Rectangle 3"/>
          <p:cNvSpPr/>
          <p:nvPr/>
        </p:nvSpPr>
        <p:spPr>
          <a:xfrm>
            <a:off x="897997" y="1737979"/>
            <a:ext cx="9003165" cy="5593551"/>
          </a:xfrm>
          <a:prstGeom prst="rect">
            <a:avLst/>
          </a:prstGeom>
        </p:spPr>
        <p:txBody>
          <a:bodyPr vert="horz" lIns="91440" tIns="45720" rIns="91440" bIns="45720" rtlCol="0">
            <a:normAutofit/>
          </a:bodyPr>
          <a:lstStyle/>
          <a:p>
            <a:pPr algn="just">
              <a:lnSpc>
                <a:spcPct val="90000"/>
              </a:lnSpc>
              <a:spcAft>
                <a:spcPts val="900"/>
              </a:spcAft>
            </a:pPr>
            <a:r>
              <a:rPr lang="en-US" sz="4400" b="1" dirty="0" err="1">
                <a:latin typeface="Arial" panose="020B0604020202020204" pitchFamily="34" charset="0"/>
                <a:cs typeface="Arial" panose="020B0604020202020204" pitchFamily="34" charset="0"/>
              </a:rPr>
              <a:t>Câu</a:t>
            </a:r>
            <a:r>
              <a:rPr lang="en-US" sz="4400" b="1" dirty="0">
                <a:latin typeface="Arial" panose="020B0604020202020204" pitchFamily="34" charset="0"/>
                <a:cs typeface="Arial" panose="020B0604020202020204" pitchFamily="34" charset="0"/>
              </a:rPr>
              <a:t> 3: </a:t>
            </a:r>
            <a:r>
              <a:rPr lang="en-US" sz="4400" dirty="0" err="1">
                <a:latin typeface="Arial" panose="020B0604020202020204" pitchFamily="34" charset="0"/>
                <a:cs typeface="Arial" panose="020B0604020202020204" pitchFamily="34" charset="0"/>
              </a:rPr>
              <a:t>Nàng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chúa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lịch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nổi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tiếng</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người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từ</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mạo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thanh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tú</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thùy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mị</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dịu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dàng</a:t>
            </a:r>
            <a:r>
              <a:rPr lang="en-US" sz="4400" dirty="0">
                <a:latin typeface="Arial" panose="020B0604020202020204" pitchFamily="34" charset="0"/>
                <a:cs typeface="Arial" panose="020B0604020202020204" pitchFamily="34" charset="0"/>
              </a:rPr>
              <a:t>?</a:t>
            </a:r>
          </a:p>
        </p:txBody>
      </p:sp>
      <p:pic>
        <p:nvPicPr>
          <p:cNvPr id="4098" name="Picture 2" descr="Kết quả hình ảnh cho ngọc hân công chú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7883"/>
          <a:stretch/>
        </p:blipFill>
        <p:spPr bwMode="auto">
          <a:xfrm>
            <a:off x="10799160" y="10"/>
            <a:ext cx="7488840" cy="10286990"/>
          </a:xfrm>
          <a:prstGeom prst="rect">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p:spPr>
      </p:pic>
      <p:sp>
        <p:nvSpPr>
          <p:cNvPr id="5" name="Rectangle: Rounded Corners 4">
            <a:extLst>
              <a:ext uri="{FF2B5EF4-FFF2-40B4-BE49-F238E27FC236}">
                <a16:creationId xmlns:a16="http://schemas.microsoft.com/office/drawing/2014/main" id="{1313A730-22D3-47BB-8E6E-ABC057C3D8EA}"/>
              </a:ext>
            </a:extLst>
          </p:cNvPr>
          <p:cNvSpPr/>
          <p:nvPr/>
        </p:nvSpPr>
        <p:spPr>
          <a:xfrm>
            <a:off x="0" y="9029700"/>
            <a:ext cx="18288000" cy="1257300"/>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8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0241" y="1301096"/>
            <a:ext cx="13573882" cy="1869101"/>
          </a:xfrm>
          <a:prstGeom prst="rect">
            <a:avLst/>
          </a:prstGeom>
        </p:spPr>
        <p:txBody>
          <a:bodyPr wrap="square">
            <a:spAutoFit/>
          </a:bodyPr>
          <a:lstStyle/>
          <a:p>
            <a:pPr algn="ctr">
              <a:spcAft>
                <a:spcPts val="900"/>
              </a:spcAft>
            </a:pP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Câu</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4: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Triều</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đại</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nào</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kéo</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dài</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nhất</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p>
          <a:p>
            <a:pPr algn="ctr">
              <a:spcAft>
                <a:spcPts val="900"/>
              </a:spcAft>
            </a:pP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lịch</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sử</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phong</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kiến</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Việt</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Nam</a:t>
            </a:r>
            <a:endParaRPr lang="en-US" sz="4798" b="1" kern="100" dirty="0">
              <a:solidFill>
                <a:prstClr val="black"/>
              </a:solidFill>
              <a:latin typeface="Arial" panose="020B0604020202020204" pitchFamily="34" charset="0"/>
              <a:ea typeface="SimSun" panose="02010600030101010101" pitchFamily="2" charset="-122"/>
              <a:cs typeface="Arial" panose="020B0604020202020204" pitchFamily="34" charset="0"/>
            </a:endParaRPr>
          </a:p>
        </p:txBody>
      </p:sp>
      <p:sp>
        <p:nvSpPr>
          <p:cNvPr id="5" name="Rectangle 4"/>
          <p:cNvSpPr/>
          <p:nvPr/>
        </p:nvSpPr>
        <p:spPr>
          <a:xfrm>
            <a:off x="3062938" y="4381500"/>
            <a:ext cx="12162124" cy="2308324"/>
          </a:xfrm>
          <a:prstGeom prst="rect">
            <a:avLst/>
          </a:prstGeom>
          <a:solidFill>
            <a:schemeClr val="tx2">
              <a:lumMod val="20000"/>
              <a:lumOff val="80000"/>
            </a:schemeClr>
          </a:solidFill>
        </p:spPr>
        <p:txBody>
          <a:bodyPr wrap="square">
            <a:spAutoFit/>
          </a:bodyPr>
          <a:lstStyle/>
          <a:p>
            <a:pPr algn="ctr"/>
            <a:r>
              <a:rPr lang="vi-VN" sz="4800" dirty="0">
                <a:solidFill>
                  <a:srgbClr val="333333"/>
                </a:solidFill>
                <a:latin typeface="Arial" panose="020B0604020202020204" pitchFamily="34" charset="0"/>
                <a:cs typeface="Arial" panose="020B0604020202020204" pitchFamily="34" charset="0"/>
              </a:rPr>
              <a:t>Triều Hậu Lê được chia làm hai giai đoạn: </a:t>
            </a:r>
            <a:endParaRPr lang="en-US" sz="4800" dirty="0">
              <a:solidFill>
                <a:srgbClr val="333333"/>
              </a:solidFill>
              <a:latin typeface="Arial" panose="020B0604020202020204" pitchFamily="34" charset="0"/>
              <a:cs typeface="Arial" panose="020B0604020202020204" pitchFamily="34" charset="0"/>
            </a:endParaRPr>
          </a:p>
          <a:p>
            <a:pPr algn="ctr"/>
            <a:r>
              <a:rPr lang="vi-VN" sz="4800" dirty="0">
                <a:solidFill>
                  <a:srgbClr val="333333"/>
                </a:solidFill>
                <a:latin typeface="Arial" panose="020B0604020202020204" pitchFamily="34" charset="0"/>
                <a:cs typeface="Arial" panose="020B0604020202020204" pitchFamily="34" charset="0"/>
              </a:rPr>
              <a:t>Nhà Lê sơ </a:t>
            </a:r>
            <a:r>
              <a:rPr lang="en-US" sz="4800" dirty="0">
                <a:solidFill>
                  <a:srgbClr val="333333"/>
                </a:solidFill>
                <a:latin typeface="Arial" panose="020B0604020202020204" pitchFamily="34" charset="0"/>
                <a:cs typeface="Arial" panose="020B0604020202020204" pitchFamily="34" charset="0"/>
              </a:rPr>
              <a:t>- </a:t>
            </a:r>
            <a:r>
              <a:rPr lang="vi-VN" sz="4800" dirty="0">
                <a:solidFill>
                  <a:srgbClr val="333333"/>
                </a:solidFill>
                <a:latin typeface="Arial" panose="020B0604020202020204" pitchFamily="34" charset="0"/>
                <a:cs typeface="Arial" panose="020B0604020202020204" pitchFamily="34" charset="0"/>
              </a:rPr>
              <a:t>99 năm, Nhà Lê trung hưng </a:t>
            </a:r>
            <a:r>
              <a:rPr lang="en-US" sz="4800" dirty="0">
                <a:solidFill>
                  <a:srgbClr val="333333"/>
                </a:solidFill>
                <a:latin typeface="Arial" panose="020B0604020202020204" pitchFamily="34" charset="0"/>
                <a:cs typeface="Arial" panose="020B0604020202020204" pitchFamily="34" charset="0"/>
              </a:rPr>
              <a:t>- </a:t>
            </a:r>
            <a:r>
              <a:rPr lang="vi-VN" sz="4800" dirty="0">
                <a:solidFill>
                  <a:srgbClr val="333333"/>
                </a:solidFill>
                <a:latin typeface="Arial" panose="020B0604020202020204" pitchFamily="34" charset="0"/>
                <a:cs typeface="Arial" panose="020B0604020202020204" pitchFamily="34" charset="0"/>
              </a:rPr>
              <a:t>256 năm</a:t>
            </a:r>
            <a:r>
              <a:rPr lang="en-US" sz="4800" dirty="0">
                <a:solidFill>
                  <a:srgbClr val="333333"/>
                </a:solidFill>
                <a:latin typeface="Arial" panose="020B0604020202020204" pitchFamily="34" charset="0"/>
                <a:cs typeface="Arial" panose="020B0604020202020204" pitchFamily="34" charset="0"/>
              </a:rPr>
              <a:t>.</a:t>
            </a:r>
            <a:endParaRPr lang="en-US" sz="4800" dirty="0">
              <a:solidFill>
                <a:prstClr val="black"/>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52954D5-6B63-45A2-BFAA-E0C579AA7BF2}"/>
              </a:ext>
            </a:extLst>
          </p:cNvPr>
          <p:cNvSpPr/>
          <p:nvPr/>
        </p:nvSpPr>
        <p:spPr>
          <a:xfrm>
            <a:off x="0" y="9029700"/>
            <a:ext cx="18288000" cy="1257300"/>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30F8B6BF-1F30-4BEE-9FF2-5DA49FAB2DC8}"/>
              </a:ext>
            </a:extLst>
          </p:cNvPr>
          <p:cNvSpPr/>
          <p:nvPr/>
        </p:nvSpPr>
        <p:spPr>
          <a:xfrm>
            <a:off x="838200" y="5014773"/>
            <a:ext cx="1828800" cy="9669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7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5517" y="1114702"/>
            <a:ext cx="10182790" cy="2123658"/>
          </a:xfrm>
          <a:prstGeom prst="rect">
            <a:avLst/>
          </a:prstGeom>
        </p:spPr>
        <p:txBody>
          <a:bodyPr wrap="square">
            <a:spAutoFit/>
          </a:bodyPr>
          <a:lstStyle/>
          <a:p>
            <a:pPr algn="just">
              <a:spcAft>
                <a:spcPts val="900"/>
              </a:spcAft>
            </a:pPr>
            <a:r>
              <a:rPr lang="en-US" sz="4400"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Câu</a:t>
            </a:r>
            <a:r>
              <a:rPr lang="en-US" sz="4400" b="1" kern="100" dirty="0">
                <a:solidFill>
                  <a:prstClr val="black"/>
                </a:solidFill>
                <a:latin typeface="Arial" panose="020B0604020202020204" pitchFamily="34" charset="0"/>
                <a:ea typeface="SimSun" panose="02010600030101010101" pitchFamily="2" charset="-122"/>
                <a:cs typeface="Arial" panose="020B0604020202020204" pitchFamily="34" charset="0"/>
              </a:rPr>
              <a:t> 5: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Trịnh</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 Nguyễn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phân</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tranh</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bất</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phân</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thắng</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bại</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chọn</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nơi</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nào</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làm</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ranh</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giới</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giữa</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Đàng</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Trong</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và</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Đàng</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4400" kern="100" dirty="0" err="1">
                <a:solidFill>
                  <a:prstClr val="black"/>
                </a:solidFill>
                <a:latin typeface="Arial" panose="020B0604020202020204" pitchFamily="34" charset="0"/>
                <a:ea typeface="SimSun" panose="02010600030101010101" pitchFamily="2" charset="-122"/>
                <a:cs typeface="Arial" panose="020B0604020202020204" pitchFamily="34" charset="0"/>
              </a:rPr>
              <a:t>Ngoài</a:t>
            </a:r>
            <a:r>
              <a:rPr lang="en-US" sz="4400" kern="100" dirty="0">
                <a:solidFill>
                  <a:prstClr val="black"/>
                </a:solidFill>
                <a:latin typeface="Arial" panose="020B0604020202020204" pitchFamily="34" charset="0"/>
                <a:ea typeface="SimSun" panose="02010600030101010101" pitchFamily="2" charset="-122"/>
                <a:cs typeface="Arial" panose="020B0604020202020204" pitchFamily="34" charset="0"/>
              </a:rPr>
              <a:t>?</a:t>
            </a:r>
            <a:endParaRPr lang="en-US" sz="4000" kern="100" dirty="0">
              <a:solidFill>
                <a:prstClr val="black"/>
              </a:solidFill>
              <a:latin typeface="Arial" panose="020B0604020202020204" pitchFamily="34" charset="0"/>
              <a:ea typeface="SimSun" panose="02010600030101010101" pitchFamily="2" charset="-122"/>
              <a:cs typeface="Arial" panose="020B0604020202020204" pitchFamily="34" charset="0"/>
            </a:endParaRPr>
          </a:p>
        </p:txBody>
      </p:sp>
      <p:pic>
        <p:nvPicPr>
          <p:cNvPr id="5122" name="Picture 2" descr="Kết quả hình ảnh cho sông gianh ranh giới đàng trong đàng ngoà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4698" y="100817"/>
            <a:ext cx="4523502" cy="71980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124" name="Picture 4" descr="Kết quả hình ảnh cho sông gianh ranh giới đàng trong đàng ngo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690" y="4576387"/>
            <a:ext cx="6568796" cy="43831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1235C38-518A-4C42-93E2-6311EC181403}"/>
              </a:ext>
            </a:extLst>
          </p:cNvPr>
          <p:cNvSpPr/>
          <p:nvPr/>
        </p:nvSpPr>
        <p:spPr>
          <a:xfrm>
            <a:off x="0" y="9029700"/>
            <a:ext cx="18288000" cy="1257300"/>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9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down)">
                                      <p:cBhvr>
                                        <p:cTn id="7" dur="500"/>
                                        <p:tgtEl>
                                          <p:spTgt spid="5124"/>
                                        </p:tgtEl>
                                      </p:cBhvr>
                                    </p:animEffect>
                                  </p:childTnLst>
                                </p:cTn>
                              </p:par>
                              <p:par>
                                <p:cTn id="8" presetID="22"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ipe(down)">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ết quả hình ảnh cho Kinh Thành Hu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43100"/>
            <a:ext cx="11836692" cy="59183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486400" y="800100"/>
            <a:ext cx="10182790" cy="923010"/>
          </a:xfrm>
          <a:prstGeom prst="rect">
            <a:avLst/>
          </a:prstGeom>
        </p:spPr>
        <p:txBody>
          <a:bodyPr wrap="square">
            <a:spAutoFit/>
          </a:bodyPr>
          <a:lstStyle/>
          <a:p>
            <a:pPr algn="just">
              <a:spcAft>
                <a:spcPts val="900"/>
              </a:spcAft>
            </a:pPr>
            <a:r>
              <a:rPr lang="en-US" sz="5398" b="1" kern="100" dirty="0" err="1">
                <a:solidFill>
                  <a:prstClr val="black"/>
                </a:solidFill>
                <a:latin typeface="Arial" panose="020B0604020202020204" pitchFamily="34" charset="0"/>
                <a:ea typeface="SimSun" panose="02010600030101010101" pitchFamily="2" charset="-122"/>
                <a:cs typeface="Arial" panose="020B0604020202020204" pitchFamily="34" charset="0"/>
              </a:rPr>
              <a:t>Câu</a:t>
            </a:r>
            <a:r>
              <a:rPr lang="en-US" sz="5398" b="1" kern="100" dirty="0">
                <a:solidFill>
                  <a:prstClr val="black"/>
                </a:solidFill>
                <a:latin typeface="Arial" panose="020B0604020202020204" pitchFamily="34" charset="0"/>
                <a:ea typeface="SimSun" panose="02010600030101010101" pitchFamily="2" charset="-122"/>
                <a:cs typeface="Arial" panose="020B0604020202020204" pitchFamily="34" charset="0"/>
              </a:rPr>
              <a:t> 6: </a:t>
            </a:r>
            <a:r>
              <a:rPr lang="en-US" sz="5398" kern="100" dirty="0" err="1">
                <a:solidFill>
                  <a:prstClr val="black"/>
                </a:solidFill>
                <a:latin typeface="Arial" panose="020B0604020202020204" pitchFamily="34" charset="0"/>
                <a:ea typeface="SimSun" panose="02010600030101010101" pitchFamily="2" charset="-122"/>
                <a:cs typeface="Arial" panose="020B0604020202020204" pitchFamily="34" charset="0"/>
              </a:rPr>
              <a:t>Đây</a:t>
            </a:r>
            <a:r>
              <a:rPr lang="en-US" sz="5398"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kern="100" dirty="0" err="1">
                <a:solidFill>
                  <a:prstClr val="black"/>
                </a:solidFill>
                <a:latin typeface="Arial" panose="020B0604020202020204" pitchFamily="34" charset="0"/>
                <a:ea typeface="SimSun" panose="02010600030101010101" pitchFamily="2" charset="-122"/>
                <a:cs typeface="Arial" panose="020B0604020202020204" pitchFamily="34" charset="0"/>
              </a:rPr>
              <a:t>là</a:t>
            </a:r>
            <a:r>
              <a:rPr lang="en-US" sz="5398" kern="100" dirty="0">
                <a:solidFill>
                  <a:prstClr val="black"/>
                </a:solidFill>
                <a:latin typeface="Arial" panose="020B0604020202020204" pitchFamily="34" charset="0"/>
                <a:ea typeface="SimSun" panose="02010600030101010101" pitchFamily="2" charset="-122"/>
                <a:cs typeface="Arial" panose="020B0604020202020204" pitchFamily="34" charset="0"/>
              </a:rPr>
              <a:t> </a:t>
            </a:r>
            <a:r>
              <a:rPr lang="en-US" sz="5398" kern="100" dirty="0" err="1">
                <a:solidFill>
                  <a:prstClr val="black"/>
                </a:solidFill>
                <a:latin typeface="Arial" panose="020B0604020202020204" pitchFamily="34" charset="0"/>
                <a:ea typeface="SimSun" panose="02010600030101010101" pitchFamily="2" charset="-122"/>
                <a:cs typeface="Arial" panose="020B0604020202020204" pitchFamily="34" charset="0"/>
              </a:rPr>
              <a:t>đâu</a:t>
            </a:r>
            <a:r>
              <a:rPr lang="en-US" sz="5398" kern="100" dirty="0">
                <a:solidFill>
                  <a:prstClr val="black"/>
                </a:solidFill>
                <a:latin typeface="Arial" panose="020B0604020202020204" pitchFamily="34" charset="0"/>
                <a:ea typeface="SimSun" panose="02010600030101010101" pitchFamily="2" charset="-122"/>
                <a:cs typeface="Arial" panose="020B0604020202020204" pitchFamily="34" charset="0"/>
              </a:rPr>
              <a:t>?</a:t>
            </a:r>
            <a:endParaRPr lang="en-US" sz="4798" kern="100" dirty="0">
              <a:solidFill>
                <a:prstClr val="black"/>
              </a:solidFill>
              <a:latin typeface="Arial" panose="020B0604020202020204" pitchFamily="34" charset="0"/>
              <a:ea typeface="SimSun" panose="02010600030101010101" pitchFamily="2" charset="-122"/>
              <a:cs typeface="Arial" panose="020B0604020202020204" pitchFamily="34" charset="0"/>
            </a:endParaRPr>
          </a:p>
        </p:txBody>
      </p:sp>
      <p:sp>
        <p:nvSpPr>
          <p:cNvPr id="7" name="Rectangle: Rounded Corners 6">
            <a:extLst>
              <a:ext uri="{FF2B5EF4-FFF2-40B4-BE49-F238E27FC236}">
                <a16:creationId xmlns:a16="http://schemas.microsoft.com/office/drawing/2014/main" id="{38931182-8CC5-4457-B46A-3E233E66DD24}"/>
              </a:ext>
            </a:extLst>
          </p:cNvPr>
          <p:cNvSpPr/>
          <p:nvPr/>
        </p:nvSpPr>
        <p:spPr>
          <a:xfrm>
            <a:off x="0" y="9029700"/>
            <a:ext cx="18288000" cy="1257300"/>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C0C8C81E-3235-4FFA-A720-4D7C44B747D7}"/>
              </a:ext>
            </a:extLst>
          </p:cNvPr>
          <p:cNvSpPr/>
          <p:nvPr/>
        </p:nvSpPr>
        <p:spPr>
          <a:xfrm>
            <a:off x="3733800" y="8229600"/>
            <a:ext cx="9753600" cy="2209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vi-VN" sz="6000" b="1" dirty="0">
                <a:solidFill>
                  <a:srgbClr val="FFFF00"/>
                </a:solidFill>
              </a:rPr>
              <a:t>Kinh thành Huế</a:t>
            </a:r>
            <a:endParaRPr lang="en-US" sz="6000" b="1" dirty="0">
              <a:solidFill>
                <a:srgbClr val="FFFF00"/>
              </a:solidFill>
            </a:endParaRPr>
          </a:p>
        </p:txBody>
      </p:sp>
    </p:spTree>
    <p:extLst>
      <p:ext uri="{BB962C8B-B14F-4D97-AF65-F5344CB8AC3E}">
        <p14:creationId xmlns:p14="http://schemas.microsoft.com/office/powerpoint/2010/main" val="69843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D432A"/>
        </a:solidFill>
        <a:effectLst/>
      </p:bgPr>
    </p:bg>
    <p:spTree>
      <p:nvGrpSpPr>
        <p:cNvPr id="1" name=""/>
        <p:cNvGrpSpPr/>
        <p:nvPr/>
      </p:nvGrpSpPr>
      <p:grpSpPr>
        <a:xfrm>
          <a:off x="0" y="0"/>
          <a:ext cx="0" cy="0"/>
          <a:chOff x="0" y="0"/>
          <a:chExt cx="0" cy="0"/>
        </a:xfrm>
      </p:grpSpPr>
      <p:grpSp>
        <p:nvGrpSpPr>
          <p:cNvPr id="2" name="Group 2"/>
          <p:cNvGrpSpPr/>
          <p:nvPr/>
        </p:nvGrpSpPr>
        <p:grpSpPr>
          <a:xfrm>
            <a:off x="444733" y="4192018"/>
            <a:ext cx="8670729" cy="3081948"/>
            <a:chOff x="0" y="-142875"/>
            <a:chExt cx="7225240" cy="4109264"/>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36" r="7311"/>
            <a:stretch>
              <a:fillRect/>
            </a:stretch>
          </p:blipFill>
          <p:spPr>
            <a:xfrm rot="74020">
              <a:off x="2098" y="3740611"/>
              <a:ext cx="7223142" cy="225778"/>
            </a:xfrm>
            <a:prstGeom prst="rect">
              <a:avLst/>
            </a:prstGeom>
          </p:spPr>
        </p:pic>
        <p:sp>
          <p:nvSpPr>
            <p:cNvPr id="4" name="TextBox 4"/>
            <p:cNvSpPr txBox="1"/>
            <p:nvPr/>
          </p:nvSpPr>
          <p:spPr>
            <a:xfrm>
              <a:off x="0" y="-142875"/>
              <a:ext cx="7112107" cy="3306547"/>
            </a:xfrm>
            <a:prstGeom prst="rect">
              <a:avLst/>
            </a:prstGeom>
          </p:spPr>
          <p:txBody>
            <a:bodyPr lIns="0" tIns="0" rIns="0" bIns="0" rtlCol="0" anchor="t">
              <a:spAutoFit/>
            </a:bodyPr>
            <a:lstStyle/>
            <a:p>
              <a:pPr algn="ctr">
                <a:lnSpc>
                  <a:spcPts val="10042"/>
                </a:lnSpc>
              </a:pPr>
              <a:r>
                <a:rPr lang="vi-VN" sz="7173" b="1" dirty="0">
                  <a:solidFill>
                    <a:srgbClr val="FFFFFF"/>
                  </a:solidFill>
                </a:rPr>
                <a:t>HOÀNG LÊ NHẤT THỐNG CHÍ</a:t>
              </a:r>
              <a:endParaRPr lang="en-US" sz="7173" b="1" dirty="0">
                <a:solidFill>
                  <a:srgbClr val="FFFFFF"/>
                </a:solidFill>
              </a:endParaRP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756711" flipH="1">
            <a:off x="-1458325" y="-1215741"/>
            <a:ext cx="3308044" cy="300731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91857" y="-1136523"/>
            <a:ext cx="4688475" cy="216522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269489">
            <a:off x="14100382" y="6995960"/>
            <a:ext cx="6317837" cy="3744754"/>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954968">
            <a:off x="-2317277" y="9135575"/>
            <a:ext cx="5167212" cy="2386313"/>
          </a:xfrm>
          <a:prstGeom prst="rect">
            <a:avLst/>
          </a:prstGeom>
        </p:spPr>
      </p:pic>
      <p:pic>
        <p:nvPicPr>
          <p:cNvPr id="1026" name="Picture 2" descr="Trắc nghiệm: Ai đóng giả vua Quang Trung sang Trung Quốc? - Tri Thức - Tài  Nguyên">
            <a:extLst>
              <a:ext uri="{FF2B5EF4-FFF2-40B4-BE49-F238E27FC236}">
                <a16:creationId xmlns:a16="http://schemas.microsoft.com/office/drawing/2014/main" id="{16F3F023-D80B-453F-BFCE-AB77FF9656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93513" y="1257300"/>
            <a:ext cx="8948055" cy="807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265</TotalTime>
  <Words>5521</Words>
  <PresentationFormat>Custom</PresentationFormat>
  <Paragraphs>315</Paragraphs>
  <Slides>48</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Arial</vt:lpstr>
      <vt:lpstr>Old Standard Italics</vt:lpstr>
      <vt:lpstr>Times New Roman</vt:lpstr>
      <vt:lpstr>Montserrat Classic Bold</vt:lpstr>
      <vt:lpstr>Calibri</vt:lpstr>
      <vt:lpstr>.VnTime</vt:lpstr>
      <vt:lpstr>Symbol</vt:lpstr>
      <vt:lpstr>.VnTimeH</vt:lpstr>
      <vt:lpstr>Office Theme</vt:lpstr>
      <vt:lpstr>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LÍNH TÂY SƠN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2021-09-06T10:18:56Z</dcterms:modified>
  <dc:identifier>DAEpCbxN_bM</dc:identifier>
</cp:coreProperties>
</file>