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43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69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14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13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44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29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52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8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72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48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62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00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58460" y="36477"/>
            <a:ext cx="4733988" cy="1198354"/>
            <a:chOff x="4617134" y="42893"/>
            <a:chExt cx="6319998" cy="1599834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319998" cy="1044609"/>
              <a:chOff x="4539228" y="103852"/>
              <a:chExt cx="6213360" cy="1044609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213360" cy="1044609"/>
                <a:chOff x="4539228" y="103852"/>
                <a:chExt cx="6213360" cy="1044609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213360" cy="6157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488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397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323089" cy="5541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488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97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20" y="1066800"/>
              <a:ext cx="6019799" cy="575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30" tIns="53815" rIns="107630" bIns="538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4886" eaLnBrk="1" fontAlgn="base" hangingPunct="1">
                <a:spcAft>
                  <a:spcPct val="0"/>
                </a:spcAft>
                <a:defRPr/>
              </a:pPr>
              <a:r>
                <a:rPr lang="vi-VN" sz="2097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vi-VN" sz="2097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SÔNG HƯƠNG</a:t>
              </a:r>
              <a:endParaRPr lang="en-US" sz="2097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5495" y="2966603"/>
            <a:ext cx="6099510" cy="108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783AD-2443-3E03-3E14-0BD280061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68" y="1914307"/>
            <a:ext cx="5650597" cy="4174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96505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Thị Lan</dc:creator>
  <cp:lastModifiedBy>Dương Thị Lan</cp:lastModifiedBy>
  <cp:revision>3</cp:revision>
  <dcterms:created xsi:type="dcterms:W3CDTF">2022-07-31T12:42:56Z</dcterms:created>
  <dcterms:modified xsi:type="dcterms:W3CDTF">2022-07-31T12:47:56Z</dcterms:modified>
</cp:coreProperties>
</file>