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6"/>
  </p:notesMasterIdLst>
  <p:sldIdLst>
    <p:sldId id="291" r:id="rId3"/>
    <p:sldId id="311" r:id="rId4"/>
    <p:sldId id="312" r:id="rId5"/>
    <p:sldId id="323" r:id="rId6"/>
    <p:sldId id="322" r:id="rId7"/>
    <p:sldId id="325" r:id="rId8"/>
    <p:sldId id="316" r:id="rId9"/>
    <p:sldId id="324" r:id="rId10"/>
    <p:sldId id="317" r:id="rId11"/>
    <p:sldId id="318" r:id="rId12"/>
    <p:sldId id="319" r:id="rId13"/>
    <p:sldId id="320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xmlns="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2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70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027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441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333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808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77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8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9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2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6FF3A7C-AD87-4FD5-B36B-820E975C156B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97871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9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6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0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2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0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2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1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7" r:id="rId12"/>
    <p:sldLayoutId id="2147483699" r:id="rId13"/>
    <p:sldLayoutId id="2147483700" r:id="rId14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6.xml"/><Relationship Id="rId7" Type="http://schemas.openxmlformats.org/officeDocument/2006/relationships/image" Target="../media/image21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dinhphuong110993@gmail.com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6" Type="http://schemas.openxmlformats.org/officeDocument/2006/relationships/image" Target="../media/image12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1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0" y="-202512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6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512"/>
            <a:ext cx="1412204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7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231" y="1357591"/>
            <a:ext cx="11194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g hay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i.vdoc.vn/data/image/2021/06/22/giai-tap-chep-ech-con-va-ban-trang-24-25-sach-canh-dieu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722" y="2516521"/>
            <a:ext cx="3669117" cy="294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07105" y="2319823"/>
            <a:ext cx="1938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trống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56800" y="3019932"/>
            <a:ext cx="19383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■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áy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8868" y="3943852"/>
            <a:ext cx="1412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71222" y="5025008"/>
            <a:ext cx="1476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■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ối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87466" y="2319823"/>
            <a:ext cx="193850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trống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31017" y="3019932"/>
            <a:ext cx="1890261" cy="646331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áy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84672" y="3989429"/>
            <a:ext cx="162095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95267" y="5025007"/>
            <a:ext cx="142859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ối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1"/>
            <a:ext cx="12192000" cy="14381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HP001 4 hàng" pitchFamily="34" charset="0"/>
              </a:rPr>
              <a:t>                     </a:t>
            </a:r>
            <a:r>
              <a:rPr lang="en-US" sz="3600" dirty="0" err="1" smtClean="0">
                <a:latin typeface="HP001 4 hàng" pitchFamily="34" charset="0"/>
              </a:rPr>
              <a:t>Thứ</a:t>
            </a:r>
            <a:r>
              <a:rPr lang="en-US" sz="3600" dirty="0" smtClean="0">
                <a:latin typeface="HP001 4 hàng" pitchFamily="34" charset="0"/>
              </a:rPr>
              <a:t> … </a:t>
            </a:r>
            <a:r>
              <a:rPr lang="en-US" sz="3600" dirty="0" err="1" smtClean="0">
                <a:latin typeface="HP001 4 hàng" pitchFamily="34" charset="0"/>
              </a:rPr>
              <a:t>ngày</a:t>
            </a:r>
            <a:r>
              <a:rPr lang="en-US" sz="3600" dirty="0" smtClean="0">
                <a:latin typeface="HP001 4 hàng" pitchFamily="34" charset="0"/>
              </a:rPr>
              <a:t> …. </a:t>
            </a:r>
            <a:r>
              <a:rPr lang="en-US" sz="3600" dirty="0" err="1" smtClean="0">
                <a:latin typeface="HP001 4 hàng" pitchFamily="34" charset="0"/>
              </a:rPr>
              <a:t>tháng</a:t>
            </a:r>
            <a:r>
              <a:rPr lang="en-US" sz="3600" dirty="0" smtClean="0">
                <a:latin typeface="HP001 4 hàng" pitchFamily="34" charset="0"/>
              </a:rPr>
              <a:t> … năm2021</a:t>
            </a:r>
            <a:br>
              <a:rPr lang="en-US" sz="3600" dirty="0" smtClean="0">
                <a:latin typeface="HP001 4 hàng" pitchFamily="34" charset="0"/>
              </a:rPr>
            </a:br>
            <a:r>
              <a:rPr lang="en-US" sz="3600" u="sng" dirty="0" err="1" smtClean="0">
                <a:latin typeface="HP001 4 hàng" pitchFamily="34" charset="0"/>
              </a:rPr>
              <a:t>Chính</a:t>
            </a:r>
            <a:r>
              <a:rPr lang="en-US" sz="3600" u="sng" dirty="0" smtClean="0">
                <a:latin typeface="HP001 4 hàng" pitchFamily="34" charset="0"/>
              </a:rPr>
              <a:t> </a:t>
            </a:r>
            <a:r>
              <a:rPr lang="en-US" sz="3600" u="sng" dirty="0" err="1" smtClean="0">
                <a:latin typeface="HP001 4 hàng" pitchFamily="34" charset="0"/>
              </a:rPr>
              <a:t>tả</a:t>
            </a:r>
            <a:r>
              <a:rPr lang="en-US" sz="3600" u="sng" dirty="0" smtClean="0">
                <a:latin typeface="HP001 4 hàng" pitchFamily="34" charset="0"/>
              </a:rPr>
              <a:t> </a:t>
            </a:r>
            <a:r>
              <a:rPr lang="en-US" sz="3600" dirty="0" smtClean="0">
                <a:latin typeface="HP001 4 hàng" pitchFamily="34" charset="0"/>
              </a:rPr>
              <a:t>:          </a:t>
            </a:r>
            <a:r>
              <a:rPr lang="en-US" sz="3600" dirty="0" err="1" smtClean="0">
                <a:latin typeface="HP001 5 hàng" pitchFamily="34" charset="0"/>
                <a:cs typeface="Times New Roman" pitchFamily="18" charset="0"/>
              </a:rPr>
              <a:t>Ếch</a:t>
            </a:r>
            <a:r>
              <a:rPr lang="en-US" sz="3600" dirty="0" smtClean="0">
                <a:latin typeface="HP001 5 hàng" pitchFamily="34" charset="0"/>
                <a:cs typeface="Times New Roman" pitchFamily="18" charset="0"/>
              </a:rPr>
              <a:t> con </a:t>
            </a:r>
            <a:r>
              <a:rPr lang="en-US" sz="3600" dirty="0" err="1" smtClean="0">
                <a:latin typeface="HP001 5 hàng" pitchFamily="34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HP001 5 hàng" pitchFamily="34" charset="0"/>
                <a:cs typeface="Times New Roman" pitchFamily="18" charset="0"/>
              </a:rPr>
              <a:t>bạn</a:t>
            </a:r>
            <a:endParaRPr lang="en-US" sz="3600" dirty="0"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03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4">
            <a:extLst>
              <a:ext uri="{FF2B5EF4-FFF2-40B4-BE49-F238E27FC236}">
                <a16:creationId xmlns="" xmlns:a16="http://schemas.microsoft.com/office/drawing/2014/main" id="{CDC8D364-5490-4FD9-99C0-9D13AD250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600552"/>
              </p:ext>
            </p:extLst>
          </p:nvPr>
        </p:nvGraphicFramePr>
        <p:xfrm>
          <a:off x="1029811" y="1852660"/>
          <a:ext cx="4773702" cy="4100975"/>
        </p:xfrm>
        <a:graphic>
          <a:graphicData uri="http://schemas.openxmlformats.org/drawingml/2006/table">
            <a:tbl>
              <a:tblPr firstRow="1" bandRow="1"/>
              <a:tblGrid>
                <a:gridCol w="1591234">
                  <a:extLst>
                    <a:ext uri="{9D8B030D-6E8A-4147-A177-3AD203B41FA5}">
                      <a16:colId xmlns="" xmlns:a16="http://schemas.microsoft.com/office/drawing/2014/main" val="1424792117"/>
                    </a:ext>
                  </a:extLst>
                </a:gridCol>
                <a:gridCol w="1591234">
                  <a:extLst>
                    <a:ext uri="{9D8B030D-6E8A-4147-A177-3AD203B41FA5}">
                      <a16:colId xmlns="" xmlns:a16="http://schemas.microsoft.com/office/drawing/2014/main" val="679380306"/>
                    </a:ext>
                  </a:extLst>
                </a:gridCol>
                <a:gridCol w="1591234">
                  <a:extLst>
                    <a:ext uri="{9D8B030D-6E8A-4147-A177-3AD203B41FA5}">
                      <a16:colId xmlns="" xmlns:a16="http://schemas.microsoft.com/office/drawing/2014/main" val="2902272846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Số thứ tự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Chữ cái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Tên chữ cái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2347553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20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pê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44158969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21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quy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07860206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22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e-rờ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45614939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23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ét-sì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34607474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24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tê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68971807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="" xmlns:a16="http://schemas.microsoft.com/office/drawing/2014/main" id="{F0FA3D24-4261-4823-BEF3-0549EF02C2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526051"/>
              </p:ext>
            </p:extLst>
          </p:nvPr>
        </p:nvGraphicFramePr>
        <p:xfrm>
          <a:off x="6449676" y="1852660"/>
          <a:ext cx="5117928" cy="4512450"/>
        </p:xfrm>
        <a:graphic>
          <a:graphicData uri="http://schemas.openxmlformats.org/drawingml/2006/table">
            <a:tbl>
              <a:tblPr firstRow="1" bandRow="1"/>
              <a:tblGrid>
                <a:gridCol w="1705976">
                  <a:extLst>
                    <a:ext uri="{9D8B030D-6E8A-4147-A177-3AD203B41FA5}">
                      <a16:colId xmlns="" xmlns:a16="http://schemas.microsoft.com/office/drawing/2014/main" val="1424792117"/>
                    </a:ext>
                  </a:extLst>
                </a:gridCol>
                <a:gridCol w="1705976">
                  <a:extLst>
                    <a:ext uri="{9D8B030D-6E8A-4147-A177-3AD203B41FA5}">
                      <a16:colId xmlns="" xmlns:a16="http://schemas.microsoft.com/office/drawing/2014/main" val="679380306"/>
                    </a:ext>
                  </a:extLst>
                </a:gridCol>
                <a:gridCol w="1705976">
                  <a:extLst>
                    <a:ext uri="{9D8B030D-6E8A-4147-A177-3AD203B41FA5}">
                      <a16:colId xmlns="" xmlns:a16="http://schemas.microsoft.com/office/drawing/2014/main" val="2902272846"/>
                    </a:ext>
                  </a:extLst>
                </a:gridCol>
              </a:tblGrid>
              <a:tr h="735842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Số thứ tự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Chữ cái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Tên chữ cái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2347553"/>
                  </a:ext>
                </a:extLst>
              </a:tr>
              <a:tr h="70741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25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u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44158969"/>
                  </a:ext>
                </a:extLst>
              </a:tr>
              <a:tr h="70741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26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ư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07860206"/>
                  </a:ext>
                </a:extLst>
              </a:tr>
              <a:tr h="70741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27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vê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45614939"/>
                  </a:ext>
                </a:extLst>
              </a:tr>
              <a:tr h="70741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28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ích-xì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34607474"/>
                  </a:ext>
                </a:extLst>
              </a:tr>
              <a:tr h="70741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29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 dài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51105722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2F8A1DA-9102-4DC8-A740-DAE11633E94F}"/>
              </a:ext>
            </a:extLst>
          </p:cNvPr>
          <p:cNvSpPr txBox="1"/>
          <p:nvPr/>
        </p:nvSpPr>
        <p:spPr>
          <a:xfrm>
            <a:off x="2890104" y="592378"/>
            <a:ext cx="7082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lang="en-US" sz="2800" b="1" kern="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vào</a:t>
            </a:r>
            <a:r>
              <a:rPr lang="en-US" sz="2800" b="1" kern="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vở</a:t>
            </a:r>
            <a:r>
              <a:rPr lang="en-US" sz="2800" b="1" kern="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10 </a:t>
            </a:r>
            <a:r>
              <a:rPr lang="en-US" sz="2800" b="1" kern="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lang="en-US" sz="2800" b="1" kern="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cái</a:t>
            </a:r>
            <a:r>
              <a:rPr lang="en-US" sz="2800" b="1" kern="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2800" b="1" kern="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bảng</a:t>
            </a:r>
            <a:r>
              <a:rPr lang="en-US" sz="2800" b="1" kern="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sau</a:t>
            </a:r>
            <a:r>
              <a:rPr lang="en-US" sz="2800" b="1" kern="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</a:t>
            </a:r>
            <a:endParaRPr lang="vi-VN" sz="2800" kern="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1A2FCFF8-3ECD-4BFF-93A8-7A32C64A8353}"/>
              </a:ext>
            </a:extLst>
          </p:cNvPr>
          <p:cNvSpPr/>
          <p:nvPr/>
        </p:nvSpPr>
        <p:spPr>
          <a:xfrm>
            <a:off x="3096913" y="5430415"/>
            <a:ext cx="597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</a:t>
            </a:r>
            <a:endParaRPr lang="x-none" sz="2800" kern="0" dirty="0">
              <a:solidFill>
                <a:srgbClr val="FC7D77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CA45264C-2E42-4870-993D-EB9320958FED}"/>
              </a:ext>
            </a:extLst>
          </p:cNvPr>
          <p:cNvSpPr/>
          <p:nvPr/>
        </p:nvSpPr>
        <p:spPr>
          <a:xfrm>
            <a:off x="8709852" y="2893920"/>
            <a:ext cx="597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u</a:t>
            </a:r>
            <a:endParaRPr lang="x-none" sz="2800" kern="0" dirty="0">
              <a:solidFill>
                <a:srgbClr val="FC7D77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DCB0B874-C77E-4B1B-8533-3B95E84952DD}"/>
              </a:ext>
            </a:extLst>
          </p:cNvPr>
          <p:cNvSpPr/>
          <p:nvPr/>
        </p:nvSpPr>
        <p:spPr>
          <a:xfrm>
            <a:off x="8709851" y="4299034"/>
            <a:ext cx="597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</a:t>
            </a:r>
            <a:endParaRPr lang="x-none" sz="2800" kern="0" dirty="0">
              <a:solidFill>
                <a:srgbClr val="FC7D77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31E4D347-0310-4BE4-B159-5D72EF6EBFC9}"/>
              </a:ext>
            </a:extLst>
          </p:cNvPr>
          <p:cNvSpPr/>
          <p:nvPr/>
        </p:nvSpPr>
        <p:spPr>
          <a:xfrm>
            <a:off x="8709850" y="5601904"/>
            <a:ext cx="597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y</a:t>
            </a:r>
            <a:endParaRPr lang="x-none" sz="2800" kern="0" dirty="0">
              <a:solidFill>
                <a:srgbClr val="FC7D77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A2FCFF8-3ECD-4BFF-93A8-7A32C64A8353}"/>
              </a:ext>
            </a:extLst>
          </p:cNvPr>
          <p:cNvSpPr/>
          <p:nvPr/>
        </p:nvSpPr>
        <p:spPr>
          <a:xfrm>
            <a:off x="3096913" y="2893920"/>
            <a:ext cx="597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p</a:t>
            </a:r>
            <a:endParaRPr lang="x-none" sz="2800" kern="0" dirty="0">
              <a:solidFill>
                <a:srgbClr val="FC7D77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A2FCFF8-3ECD-4BFF-93A8-7A32C64A8353}"/>
              </a:ext>
            </a:extLst>
          </p:cNvPr>
          <p:cNvSpPr/>
          <p:nvPr/>
        </p:nvSpPr>
        <p:spPr>
          <a:xfrm>
            <a:off x="3096913" y="4187152"/>
            <a:ext cx="597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</a:t>
            </a:r>
            <a:endParaRPr lang="x-none" sz="2800" kern="0" dirty="0">
              <a:solidFill>
                <a:srgbClr val="FC7D77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A2FCFF8-3ECD-4BFF-93A8-7A32C64A8353}"/>
              </a:ext>
            </a:extLst>
          </p:cNvPr>
          <p:cNvSpPr/>
          <p:nvPr/>
        </p:nvSpPr>
        <p:spPr>
          <a:xfrm>
            <a:off x="8709849" y="3595503"/>
            <a:ext cx="597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ư</a:t>
            </a:r>
            <a:endParaRPr lang="x-none" sz="2800" kern="0" dirty="0">
              <a:solidFill>
                <a:srgbClr val="FC7D77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A2FCFF8-3ECD-4BFF-93A8-7A32C64A8353}"/>
              </a:ext>
            </a:extLst>
          </p:cNvPr>
          <p:cNvSpPr/>
          <p:nvPr/>
        </p:nvSpPr>
        <p:spPr>
          <a:xfrm>
            <a:off x="8709848" y="5059595"/>
            <a:ext cx="597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</a:t>
            </a:r>
            <a:endParaRPr lang="x-none" sz="2800" kern="0" dirty="0">
              <a:solidFill>
                <a:srgbClr val="FC7D77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46285" y="1239252"/>
            <a:ext cx="5747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423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10" grpId="0"/>
      <p:bldP spid="11" grpId="0"/>
      <p:bldP spid="12" grpId="0"/>
      <p:bldP spid="1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13" descr="图片包含 轮子&#10;&#10;已生成高可信度的说明">
            <a:extLst>
              <a:ext uri="{FF2B5EF4-FFF2-40B4-BE49-F238E27FC236}">
                <a16:creationId xmlns="" xmlns:a16="http://schemas.microsoft.com/office/drawing/2014/main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=""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=""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846557" y="2573560"/>
            <a:ext cx="5168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Củng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cố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dặn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1" name="PA_图片 7">
            <a:extLst>
              <a:ext uri="{FF2B5EF4-FFF2-40B4-BE49-F238E27FC236}">
                <a16:creationId xmlns="" xmlns:a16="http://schemas.microsoft.com/office/drawing/2014/main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1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252588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86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88" descr="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83" y="986949"/>
            <a:ext cx="11513574" cy="540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:\360安全浏览器下载\六一\Nipic_2531170_b95b5e79d8a6cffe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95646"/>
            <a:ext cx="2177371" cy="299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D25C7C3-ED06-473F-B22C-1832C88A3413}"/>
              </a:ext>
            </a:extLst>
          </p:cNvPr>
          <p:cNvSpPr/>
          <p:nvPr/>
        </p:nvSpPr>
        <p:spPr>
          <a:xfrm>
            <a:off x="3826654" y="585733"/>
            <a:ext cx="5374433" cy="802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02A64311-9B67-4115-B48F-002E954C083A}"/>
              </a:ext>
            </a:extLst>
          </p:cNvPr>
          <p:cNvSpPr/>
          <p:nvPr/>
        </p:nvSpPr>
        <p:spPr>
          <a:xfrm>
            <a:off x="2183907" y="2849732"/>
            <a:ext cx="2556769" cy="1367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úng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CC088DB8-FE0D-4D27-86C9-4BC820AC4E8C}"/>
              </a:ext>
            </a:extLst>
          </p:cNvPr>
          <p:cNvSpPr/>
          <p:nvPr/>
        </p:nvSpPr>
        <p:spPr>
          <a:xfrm>
            <a:off x="6963054" y="2745419"/>
            <a:ext cx="2556769" cy="1367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F53B2905-D4A0-4A57-AB91-19A58A7E3176}"/>
              </a:ext>
            </a:extLst>
          </p:cNvPr>
          <p:cNvSpPr/>
          <p:nvPr/>
        </p:nvSpPr>
        <p:spPr>
          <a:xfrm>
            <a:off x="4889114" y="4020592"/>
            <a:ext cx="2556769" cy="1367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nhẫn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93768" y="6550223"/>
            <a:ext cx="3890211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  <a:hlinkClick r:id="rId5"/>
              </a:rPr>
              <a:t>dinhphuong110993@gmail.com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: 0969009554</a:t>
            </a:r>
            <a:endParaRPr lang="en-US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11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A_图片 5">
            <a:extLst>
              <a:ext uri="{FF2B5EF4-FFF2-40B4-BE49-F238E27FC236}">
                <a16:creationId xmlns="" xmlns:a16="http://schemas.microsoft.com/office/drawing/2014/main" id="{D72433B6-D651-43DF-A9C8-17466AD9AFC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680" y="1899023"/>
            <a:ext cx="6858000" cy="6858000"/>
          </a:xfrm>
          <a:prstGeom prst="rect">
            <a:avLst/>
          </a:prstGeom>
        </p:spPr>
      </p:pic>
      <p:pic>
        <p:nvPicPr>
          <p:cNvPr id="23" name="PA_图片 10">
            <a:extLst>
              <a:ext uri="{FF2B5EF4-FFF2-40B4-BE49-F238E27FC236}">
                <a16:creationId xmlns="" xmlns:a16="http://schemas.microsoft.com/office/drawing/2014/main" id="{907766DA-4799-460D-A039-25FCC18BA3B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3126" y="-1743769"/>
            <a:ext cx="5041402" cy="5041402"/>
          </a:xfrm>
          <a:prstGeom prst="rect">
            <a:avLst/>
          </a:prstGeom>
        </p:spPr>
      </p:pic>
      <p:pic>
        <p:nvPicPr>
          <p:cNvPr id="13" name="PA_图片 4">
            <a:extLst>
              <a:ext uri="{FF2B5EF4-FFF2-40B4-BE49-F238E27FC236}">
                <a16:creationId xmlns="" xmlns:a16="http://schemas.microsoft.com/office/drawing/2014/main" id="{4B2DC1D2-E523-4C97-9334-A9421557490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327" y="1529977"/>
            <a:ext cx="3879978" cy="3074884"/>
          </a:xfrm>
          <a:prstGeom prst="rect">
            <a:avLst/>
          </a:prstGeom>
        </p:spPr>
      </p:pic>
      <p:sp>
        <p:nvSpPr>
          <p:cNvPr id="14" name="PA_文本框 5">
            <a:extLst>
              <a:ext uri="{FF2B5EF4-FFF2-40B4-BE49-F238E27FC236}">
                <a16:creationId xmlns="" xmlns:a16="http://schemas.microsoft.com/office/drawing/2014/main" id="{E0F8F9D2-23D3-40EF-A5DE-3D88A345582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713195" y="2224400"/>
            <a:ext cx="2815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3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5" name="PA_矩形 7">
            <a:extLst>
              <a:ext uri="{FF2B5EF4-FFF2-40B4-BE49-F238E27FC236}">
                <a16:creationId xmlns="" xmlns:a16="http://schemas.microsoft.com/office/drawing/2014/main" id="{4DF2A1C7-B9E5-4C5C-B636-B4DCAF9E3A6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583955" y="2623384"/>
            <a:ext cx="32038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Bài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tập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: </a:t>
            </a:r>
            <a:r>
              <a:rPr kumimoji="0" lang="en-US" altLang="zh-C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Tìm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chữ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cái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còn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thiếu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6" name="PA_图片 4">
            <a:extLst>
              <a:ext uri="{FF2B5EF4-FFF2-40B4-BE49-F238E27FC236}">
                <a16:creationId xmlns="" xmlns:a16="http://schemas.microsoft.com/office/drawing/2014/main" id="{D9C9184B-D205-46BD-AD26-AE8E6D130DD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8201" y="1674477"/>
            <a:ext cx="3879978" cy="3074884"/>
          </a:xfrm>
          <a:prstGeom prst="rect">
            <a:avLst/>
          </a:prstGeom>
        </p:spPr>
      </p:pic>
      <p:sp>
        <p:nvSpPr>
          <p:cNvPr id="17" name="PA_文本框 5">
            <a:extLst>
              <a:ext uri="{FF2B5EF4-FFF2-40B4-BE49-F238E27FC236}">
                <a16:creationId xmlns="" xmlns:a16="http://schemas.microsoft.com/office/drawing/2014/main" id="{AF082B4C-B530-4A6D-8104-51A9B5D19A4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749347" y="2466444"/>
            <a:ext cx="2815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8" name="PA_矩形 7">
            <a:extLst>
              <a:ext uri="{FF2B5EF4-FFF2-40B4-BE49-F238E27FC236}">
                <a16:creationId xmlns="" xmlns:a16="http://schemas.microsoft.com/office/drawing/2014/main" id="{018DB1EF-C9B7-4FEE-87D9-54626A272FD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602375" y="3177381"/>
            <a:ext cx="3244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Bài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tập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: </a:t>
            </a:r>
            <a:r>
              <a:rPr lang="en-US" altLang="zh-CN" sz="3600" dirty="0" err="1" smtClean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Điền</a:t>
            </a:r>
            <a:r>
              <a:rPr lang="en-US" altLang="zh-CN" sz="3600" dirty="0" smtClean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chính</a:t>
            </a:r>
            <a:r>
              <a:rPr lang="en-US" altLang="zh-CN" sz="3600" dirty="0" smtClean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tả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9" name="PA_图片 4">
            <a:extLst>
              <a:ext uri="{FF2B5EF4-FFF2-40B4-BE49-F238E27FC236}">
                <a16:creationId xmlns="" xmlns:a16="http://schemas.microsoft.com/office/drawing/2014/main" id="{779FECAC-BC6E-4061-8183-C4468F8E8B32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13" y="1982446"/>
            <a:ext cx="3879978" cy="3074884"/>
          </a:xfrm>
          <a:prstGeom prst="rect">
            <a:avLst/>
          </a:prstGeom>
        </p:spPr>
      </p:pic>
      <p:sp>
        <p:nvSpPr>
          <p:cNvPr id="20" name="PA_文本框 5">
            <a:extLst>
              <a:ext uri="{FF2B5EF4-FFF2-40B4-BE49-F238E27FC236}">
                <a16:creationId xmlns="" xmlns:a16="http://schemas.microsoft.com/office/drawing/2014/main" id="{5B5D3431-CB11-48E6-8AD5-740CC07D405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825259" y="2774413"/>
            <a:ext cx="2815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1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1" name="PA_矩形 7">
            <a:extLst>
              <a:ext uri="{FF2B5EF4-FFF2-40B4-BE49-F238E27FC236}">
                <a16:creationId xmlns="" xmlns:a16="http://schemas.microsoft.com/office/drawing/2014/main" id="{FA6A2AD9-E608-4E54-8E38-C3C7BD59B73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35130" y="3124772"/>
            <a:ext cx="31139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Nghe -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“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Một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giờ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học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268177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4778 0.87593 L 0.84778 0.87593 L 0.7263 0.87361 C 0.725 0.87361 0.72395 0.87222 0.72278 0.87153 C 0.71757 0.86921 0.71237 0.86736 0.70729 0.86528 C 0.70104 0.85787 0.70455 0.86134 0.69414 0.85463 C 0.69296 0.85393 0.69166 0.85347 0.69062 0.85255 C 0.68645 0.84861 0.68268 0.84398 0.67864 0.83981 C 0.67474 0.8294 0.67552 0.82986 0.66679 0.82083 C 0.66536 0.81921 0.66367 0.81944 0.66197 0.81875 C 0.64843 0.79444 0.65494 0.80833 0.64296 0.77639 L 0.6358 0.75718 C 0.63541 0.7544 0.63515 0.75162 0.63463 0.74884 C 0.63242 0.7375 0.62942 0.72639 0.62747 0.71505 C 0.62356 0.69143 0.62617 0.7 0.62148 0.6875 C 0.62031 0.68032 0.6194 0.67315 0.61796 0.6662 C 0.61653 0.65903 0.61458 0.65231 0.61315 0.64514 C 0.61054 0.63102 0.60885 0.61667 0.60612 0.60278 L 0.59778 0.56042 C 0.59739 0.55278 0.59713 0.54491 0.59648 0.53704 C 0.59635 0.53495 0.59557 0.5331 0.59531 0.53079 C 0.59479 0.52523 0.59453 0.51944 0.59414 0.51389 C 0.59453 0.48495 0.5944 0.45602 0.59531 0.42708 C 0.59557 0.41852 0.59713 0.41018 0.59778 0.40162 C 0.5983 0.39398 0.59843 0.38611 0.59895 0.37847 C 0.5996 0.36574 0.60026 0.35301 0.6013 0.34028 C 0.6039 0.30856 0.60195 0.32014 0.60481 0.3044 C 0.60533 0.29583 0.60546 0.28727 0.60612 0.27893 C 0.60794 0.25208 0.61575 0.28843 0.60612 0.22176 C 0.60533 0.2169 0.60169 0.21435 0.59895 0.21319 C 0.597 0.2125 0.59492 0.21227 0.59296 0.21111 C 0.57851 0.20393 0.58567 0.20532 0.57031 0.19838 C 0.56445 0.19583 0.56432 0.19583 0.55729 0.19213 C 0.55612 0.19143 0.55494 0.19051 0.55364 0.19005 C 0.55091 0.18912 0.54817 0.18866 0.54531 0.18796 L 0.5263 0.18356 C 0.50013 0.17847 0.53281 0.18472 0.50247 0.1794 C 0.48997 0.17708 0.49153 0.17685 0.47747 0.17523 C 0.46953 0.17431 0.46158 0.17384 0.45364 0.17315 C 0.44218 0.17384 0.43072 0.17407 0.41914 0.17523 C 0.41718 0.17546 0.41523 0.17662 0.41328 0.17731 C 0.41158 0.17801 0.41002 0.17847 0.40846 0.1794 C 0.40442 0.18194 0.40065 0.18611 0.39661 0.18796 L 0.39179 0.19005 C 0.38099 0.2044 0.3944 0.18727 0.37747 0.20486 L 0.36328 0.21968 C 0.35729 0.22593 0.35599 0.22824 0.34895 0.23241 C 0.347 0.23356 0.34492 0.23333 0.34296 0.23449 C 0.33971 0.23634 0.33671 0.23912 0.33346 0.24074 C 0.32981 0.24282 0.31263 0.24884 0.30963 0.24931 C 0.3026 0.25069 0.29544 0.25069 0.28828 0.25139 C 0.2871 0.25139 0.24492 0.24977 0.23463 0.24722 C 0.2302 0.24606 0.22356 0.24074 0.21914 0.23866 C 0.21562 0.23704 0.21197 0.23634 0.20846 0.23449 C 0.20156 0.23056 0.19934 0.22662 0.19296 0.22176 C 0.18697 0.21713 0.18099 0.21458 0.17513 0.20903 C 0.17109 0.20532 0.16744 0.19954 0.16328 0.1963 C 0.14947 0.18588 0.16002 0.19491 0.14778 0.18148 C 0.14505 0.17847 0.14205 0.17639 0.13945 0.17315 C 0.13398 0.16597 0.12395 0.14977 0.12395 0.14977 C 0.12356 0.1463 0.12317 0.14282 0.12278 0.13912 C 0.12239 0.13634 0.12174 0.13356 0.12161 0.13079 C 0.12148 0.12847 0.12057 0.09977 0.11914 0.09259 C 0.11835 0.08819 0.11692 0.08403 0.11562 0.07986 C 0.10937 0.05949 0.1121 0.06921 0.10377 0.04815 C 0.10208 0.04398 0.10078 0.03935 0.09895 0.03542 C 0.097 0.03148 0.08906 0.01643 0.08463 0.01227 C 0.08281 0.01042 0.08072 0.00949 0.07877 0.0081 C 0.07513 0.00949 0.07161 0.01088 0.06796 0.01227 C 0.06562 0.01296 0.06328 0.01343 0.0608 0.01435 C 0.05494 0.01667 0.05911 0.01643 0.05612 0.01643 L 0.03593 0.0419 " pathEditMode="relative" ptsTypes="AAAAAAAAAAAAAAAAAAAAAAAAAAAA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2000" accel="50000" decel="5000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3.75E-6 -1.85185E-6 L -0.0694 -0.005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7724"/>
            <a:ext cx="12192000" cy="526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541"/>
            <a:ext cx="121920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HP001 4 hàng" pitchFamily="34" charset="0"/>
              </a:rPr>
              <a:t> </a:t>
            </a:r>
            <a:r>
              <a:rPr lang="en-US" dirty="0" smtClean="0">
                <a:latin typeface="HP001 4 hàng" pitchFamily="34" charset="0"/>
              </a:rPr>
              <a:t>                    </a:t>
            </a:r>
            <a:r>
              <a:rPr lang="en-US" sz="3600" dirty="0" err="1" smtClean="0">
                <a:latin typeface="HP001 4 hàng" pitchFamily="34" charset="0"/>
              </a:rPr>
              <a:t>Thứ</a:t>
            </a:r>
            <a:r>
              <a:rPr lang="en-US" sz="3600" dirty="0" smtClean="0">
                <a:latin typeface="HP001 4 hàng" pitchFamily="34" charset="0"/>
              </a:rPr>
              <a:t> … </a:t>
            </a:r>
            <a:r>
              <a:rPr lang="en-US" sz="3600" dirty="0" err="1" smtClean="0">
                <a:latin typeface="HP001 4 hàng" pitchFamily="34" charset="0"/>
              </a:rPr>
              <a:t>ngày</a:t>
            </a:r>
            <a:r>
              <a:rPr lang="en-US" sz="3600" dirty="0" smtClean="0">
                <a:latin typeface="HP001 4 hàng" pitchFamily="34" charset="0"/>
              </a:rPr>
              <a:t> …. </a:t>
            </a:r>
            <a:r>
              <a:rPr lang="en-US" sz="3600" dirty="0" err="1" smtClean="0">
                <a:latin typeface="HP001 4 hàng" pitchFamily="34" charset="0"/>
              </a:rPr>
              <a:t>tháng</a:t>
            </a:r>
            <a:r>
              <a:rPr lang="en-US" sz="3600" dirty="0" smtClean="0">
                <a:latin typeface="HP001 4 hàng" pitchFamily="34" charset="0"/>
              </a:rPr>
              <a:t> … năm2021</a:t>
            </a:r>
            <a:br>
              <a:rPr lang="en-US" sz="3600" dirty="0" smtClean="0">
                <a:latin typeface="HP001 4 hàng" pitchFamily="34" charset="0"/>
              </a:rPr>
            </a:br>
            <a:r>
              <a:rPr lang="en-US" sz="3600" u="sng" dirty="0" err="1" smtClean="0">
                <a:latin typeface="HP001 4 hàng" pitchFamily="34" charset="0"/>
              </a:rPr>
              <a:t>Chính</a:t>
            </a:r>
            <a:r>
              <a:rPr lang="en-US" sz="3600" u="sng" dirty="0" smtClean="0">
                <a:latin typeface="HP001 4 hàng" pitchFamily="34" charset="0"/>
              </a:rPr>
              <a:t> </a:t>
            </a:r>
            <a:r>
              <a:rPr lang="en-US" sz="3600" u="sng" dirty="0" err="1" smtClean="0">
                <a:latin typeface="HP001 4 hàng" pitchFamily="34" charset="0"/>
              </a:rPr>
              <a:t>tả</a:t>
            </a:r>
            <a:r>
              <a:rPr lang="en-US" sz="3600" u="sng" dirty="0" smtClean="0">
                <a:latin typeface="HP001 4 hàng" pitchFamily="34" charset="0"/>
              </a:rPr>
              <a:t> </a:t>
            </a:r>
            <a:r>
              <a:rPr lang="en-US" sz="3600" dirty="0" smtClean="0">
                <a:latin typeface="HP001 4 hàng" pitchFamily="34" charset="0"/>
              </a:rPr>
              <a:t>:</a:t>
            </a:r>
            <a:endParaRPr lang="en-US" sz="3600" dirty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21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60137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latin typeface="HP001 4 hàng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841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07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19" y="-572857"/>
            <a:ext cx="11876805" cy="7394766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=""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893" y="-1422109"/>
            <a:ext cx="3952245" cy="39522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E34D821-D5B7-4523-B705-B74433066629}"/>
              </a:ext>
            </a:extLst>
          </p:cNvPr>
          <p:cNvSpPr txBox="1"/>
          <p:nvPr/>
        </p:nvSpPr>
        <p:spPr>
          <a:xfrm>
            <a:off x="4970882" y="3017079"/>
            <a:ext cx="7154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 từ dễ viết sai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1A38BF7-307E-4DD1-8384-A289E72FC288}"/>
              </a:ext>
            </a:extLst>
          </p:cNvPr>
          <p:cNvSpPr/>
          <p:nvPr/>
        </p:nvSpPr>
        <p:spPr>
          <a:xfrm>
            <a:off x="3345283" y="3587021"/>
            <a:ext cx="7995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xuống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nước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745309EE-5EE5-497A-99C8-ABF167C7EEB4}"/>
              </a:ext>
            </a:extLst>
          </p:cNvPr>
          <p:cNvSpPr/>
          <p:nvPr/>
        </p:nvSpPr>
        <p:spPr>
          <a:xfrm>
            <a:off x="3571518" y="3745429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2EC3245-3902-4235-8CA8-D20279C3044A}"/>
              </a:ext>
            </a:extLst>
          </p:cNvPr>
          <p:cNvSpPr/>
          <p:nvPr/>
        </p:nvSpPr>
        <p:spPr>
          <a:xfrm>
            <a:off x="3345284" y="4371613"/>
            <a:ext cx="38099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xoe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tròn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BE7E9A73-ACDC-4592-876E-585B6B6877B4}"/>
              </a:ext>
            </a:extLst>
          </p:cNvPr>
          <p:cNvSpPr/>
          <p:nvPr/>
        </p:nvSpPr>
        <p:spPr>
          <a:xfrm>
            <a:off x="3571518" y="4540471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0375736-56CD-4321-A091-CF22BED4DB48}"/>
              </a:ext>
            </a:extLst>
          </p:cNvPr>
          <p:cNvSpPr/>
          <p:nvPr/>
        </p:nvSpPr>
        <p:spPr>
          <a:xfrm>
            <a:off x="3345284" y="5156206"/>
            <a:ext cx="3251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32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reo </a:t>
            </a:r>
            <a:r>
              <a:rPr lang="en-US" sz="32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lên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907B6B4-8908-4E46-B617-4E068DEE2170}"/>
              </a:ext>
            </a:extLst>
          </p:cNvPr>
          <p:cNvSpPr/>
          <p:nvPr/>
        </p:nvSpPr>
        <p:spPr>
          <a:xfrm>
            <a:off x="3571517" y="5350354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6" name="Picture 2" descr="Question icons - 42 Free Question icons | Download PNG &amp; SVG">
            <a:extLst>
              <a:ext uri="{FF2B5EF4-FFF2-40B4-BE49-F238E27FC236}">
                <a16:creationId xmlns="" xmlns:a16="http://schemas.microsoft.com/office/drawing/2014/main" id="{C31EE29A-7F4A-4BB3-8EB3-ADA3D341D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66">
            <a:off x="2980677" y="5600938"/>
            <a:ext cx="1181679" cy="118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FAD3515-484C-41D4-A282-573F67975797}"/>
              </a:ext>
            </a:extLst>
          </p:cNvPr>
          <p:cNvSpPr txBox="1"/>
          <p:nvPr/>
        </p:nvSpPr>
        <p:spPr>
          <a:xfrm>
            <a:off x="4108235" y="5825662"/>
            <a:ext cx="6348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Khi viết đoạn văn cần chú ý điều gì?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C907B6B4-8908-4E46-B617-4E068DEE2170}"/>
              </a:ext>
            </a:extLst>
          </p:cNvPr>
          <p:cNvSpPr/>
          <p:nvPr/>
        </p:nvSpPr>
        <p:spPr>
          <a:xfrm>
            <a:off x="7343124" y="3783442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00375736-56CD-4321-A091-CF22BED4DB48}"/>
              </a:ext>
            </a:extLst>
          </p:cNvPr>
          <p:cNvSpPr/>
          <p:nvPr/>
        </p:nvSpPr>
        <p:spPr>
          <a:xfrm>
            <a:off x="7179663" y="3646998"/>
            <a:ext cx="3251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3200" kern="0" noProof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lẳng</a:t>
            </a:r>
            <a:r>
              <a:rPr lang="en-US" sz="3200" kern="0" noProof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lặng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985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 animBg="1"/>
      <p:bldP spid="14" grpId="0"/>
      <p:bldP spid="15" grpId="0" animBg="1"/>
      <p:bldP spid="17" grpId="0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矩形 5">
            <a:extLst>
              <a:ext uri="{FF2B5EF4-FFF2-40B4-BE49-F238E27FC236}">
                <a16:creationId xmlns="" xmlns:a16="http://schemas.microsoft.com/office/drawing/2014/main" id="{4928C1EE-54F2-439F-819F-3E2436294A8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74389" y="1744394"/>
            <a:ext cx="6006904" cy="46628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n-US" sz="3300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Ếch</a:t>
            </a:r>
            <a:r>
              <a:rPr lang="en-US" sz="3300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con </a:t>
            </a:r>
            <a:r>
              <a:rPr lang="en-US" sz="3300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nhìn</a:t>
            </a:r>
            <a:r>
              <a:rPr lang="en-US" sz="3300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xuống</a:t>
            </a:r>
            <a:r>
              <a:rPr lang="en-US" sz="3300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nước</a:t>
            </a:r>
            <a:endParaRPr lang="en-US" sz="3300" dirty="0" smtClean="0">
              <a:solidFill>
                <a:schemeClr val="tx1"/>
              </a:solidFill>
              <a:latin typeface="HP001 5 hàng" pitchFamily="34" charset="0"/>
              <a:cs typeface="HP001 4 hang 1 ô ly" panose="020B0603050302020204" charset="0"/>
            </a:endParaRPr>
          </a:p>
          <a:p>
            <a:pPr lvl="0">
              <a:defRPr/>
            </a:pPr>
            <a:r>
              <a:rPr lang="en-US" sz="3300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Thấy</a:t>
            </a:r>
            <a:r>
              <a:rPr lang="en-US" sz="3300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một</a:t>
            </a:r>
            <a:r>
              <a:rPr lang="en-US" sz="3300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bạn</a:t>
            </a:r>
            <a:r>
              <a:rPr lang="en-US" sz="3300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ếch</a:t>
            </a:r>
            <a:r>
              <a:rPr lang="en-US" sz="3300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con</a:t>
            </a:r>
          </a:p>
          <a:p>
            <a:pPr lvl="0">
              <a:defRPr/>
            </a:pPr>
            <a:r>
              <a:rPr lang="en-US" sz="3300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Hai</a:t>
            </a:r>
            <a:r>
              <a:rPr lang="en-US" sz="3300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mắt</a:t>
            </a:r>
            <a:r>
              <a:rPr lang="en-US" sz="3300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chú</a:t>
            </a:r>
            <a:r>
              <a:rPr lang="en-US" sz="3300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xoe</a:t>
            </a:r>
            <a:r>
              <a:rPr lang="en-US" sz="3300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tròn</a:t>
            </a:r>
            <a:endParaRPr lang="en-US" sz="3300" dirty="0" smtClean="0">
              <a:solidFill>
                <a:schemeClr val="tx1"/>
              </a:solidFill>
              <a:latin typeface="HP001 5 hàng" pitchFamily="34" charset="0"/>
              <a:cs typeface="HP001 4 hang 1 ô ly" panose="020B0603050302020204" charset="0"/>
            </a:endParaRPr>
          </a:p>
          <a:p>
            <a:pPr lvl="0">
              <a:defRPr/>
            </a:pPr>
            <a:r>
              <a:rPr lang="en-US" sz="3300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Rồi</a:t>
            </a:r>
            <a:r>
              <a:rPr lang="en-US" sz="3300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reo </a:t>
            </a:r>
            <a:r>
              <a:rPr lang="en-US" sz="3300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lên</a:t>
            </a:r>
            <a:r>
              <a:rPr lang="en-US" sz="3300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: “ </a:t>
            </a:r>
            <a:r>
              <a:rPr lang="en-US" sz="3300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Chào</a:t>
            </a:r>
            <a:r>
              <a:rPr lang="en-US" sz="3300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bạn</a:t>
            </a:r>
            <a:r>
              <a:rPr lang="en-US" sz="3300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!”.</a:t>
            </a:r>
          </a:p>
          <a:p>
            <a:pPr lvl="0">
              <a:defRPr/>
            </a:pPr>
            <a:endParaRPr lang="en-US" sz="3300" dirty="0">
              <a:solidFill>
                <a:schemeClr val="tx1"/>
              </a:solidFill>
              <a:latin typeface="HP001 5 hàng" pitchFamily="34" charset="0"/>
              <a:cs typeface="HP001 4 hang 1 ô ly" panose="020B0603050302020204" charset="0"/>
            </a:endParaRPr>
          </a:p>
          <a:p>
            <a:pPr lvl="0">
              <a:defRPr/>
            </a:pPr>
            <a:r>
              <a:rPr lang="en-US" sz="3300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Chú</a:t>
            </a:r>
            <a:r>
              <a:rPr lang="en-US" sz="3300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ếch</a:t>
            </a:r>
            <a:r>
              <a:rPr lang="en-US" sz="3300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kia</a:t>
            </a:r>
            <a:r>
              <a:rPr lang="en-US" sz="3300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lẳng</a:t>
            </a:r>
            <a:r>
              <a:rPr lang="en-US" sz="3300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lặng</a:t>
            </a:r>
            <a:endParaRPr lang="en-US" sz="3300" dirty="0" smtClean="0">
              <a:solidFill>
                <a:schemeClr val="tx1"/>
              </a:solidFill>
              <a:latin typeface="HP001 5 hàng" pitchFamily="34" charset="0"/>
              <a:cs typeface="HP001 4 hang 1 ô ly" panose="020B0603050302020204" charset="0"/>
            </a:endParaRPr>
          </a:p>
          <a:p>
            <a:pPr lvl="0">
              <a:defRPr/>
            </a:pPr>
            <a:r>
              <a:rPr lang="en-US" sz="3300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Không</a:t>
            </a:r>
            <a:r>
              <a:rPr lang="en-US" sz="3300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đáp</a:t>
            </a:r>
            <a:r>
              <a:rPr lang="en-US" sz="3300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lại</a:t>
            </a:r>
            <a:r>
              <a:rPr lang="en-US" sz="3300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một</a:t>
            </a:r>
            <a:r>
              <a:rPr lang="en-US" sz="3300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câu</a:t>
            </a:r>
            <a:endParaRPr lang="en-US" sz="3300" dirty="0" smtClean="0">
              <a:solidFill>
                <a:schemeClr val="tx1"/>
              </a:solidFill>
              <a:latin typeface="HP001 5 hàng" pitchFamily="34" charset="0"/>
              <a:cs typeface="HP001 4 hang 1 ô ly" panose="020B0603050302020204" charset="0"/>
            </a:endParaRPr>
          </a:p>
          <a:p>
            <a:pPr lvl="0">
              <a:defRPr/>
            </a:pPr>
            <a:r>
              <a:rPr lang="en-US" sz="3300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Hai</a:t>
            </a:r>
            <a:r>
              <a:rPr lang="en-US" sz="3300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con </a:t>
            </a:r>
            <a:r>
              <a:rPr lang="en-US" sz="3300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ếch</a:t>
            </a:r>
            <a:r>
              <a:rPr lang="en-US" sz="3300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giống</a:t>
            </a:r>
            <a:r>
              <a:rPr lang="en-US" sz="3300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nhau</a:t>
            </a:r>
            <a:endParaRPr lang="en-US" sz="3300" dirty="0" smtClean="0">
              <a:solidFill>
                <a:schemeClr val="tx1"/>
              </a:solidFill>
              <a:latin typeface="HP001 5 hàng" pitchFamily="34" charset="0"/>
              <a:cs typeface="HP001 4 hang 1 ô ly" panose="020B0603050302020204" charset="0"/>
            </a:endParaRPr>
          </a:p>
          <a:p>
            <a:pPr lvl="0">
              <a:defRPr/>
            </a:pPr>
            <a:r>
              <a:rPr lang="en-US" sz="3300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Đều</a:t>
            </a:r>
            <a:r>
              <a:rPr lang="en-US" sz="3300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tròn</a:t>
            </a:r>
            <a:r>
              <a:rPr lang="en-US" sz="3300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xoe</a:t>
            </a:r>
            <a:r>
              <a:rPr lang="en-US" sz="3300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đôi</a:t>
            </a:r>
            <a:r>
              <a:rPr lang="en-US" sz="3300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mắt</a:t>
            </a:r>
            <a:r>
              <a:rPr lang="en-US" sz="3300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.</a:t>
            </a:r>
          </a:p>
        </p:txBody>
      </p:sp>
      <p:pic>
        <p:nvPicPr>
          <p:cNvPr id="1026" name="Picture 2" descr="https://i.vdoc.vn/data/image/2021/06/22/giai-tap-chep-ech-con-va-ban-trang-24-25-sach-canh-dieu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395460"/>
            <a:ext cx="34290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347158" y="0"/>
            <a:ext cx="1844842" cy="307777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Zalo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0969009554</a:t>
            </a: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"/>
            <a:ext cx="12192000" cy="14381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HP001 4 hàng" pitchFamily="34" charset="0"/>
              </a:rPr>
              <a:t>                     </a:t>
            </a:r>
            <a:r>
              <a:rPr lang="en-US" sz="3600" dirty="0" err="1" smtClean="0">
                <a:latin typeface="HP001 4 hàng" pitchFamily="34" charset="0"/>
              </a:rPr>
              <a:t>Thứ</a:t>
            </a:r>
            <a:r>
              <a:rPr lang="en-US" sz="3600" dirty="0" smtClean="0">
                <a:latin typeface="HP001 4 hàng" pitchFamily="34" charset="0"/>
              </a:rPr>
              <a:t> … </a:t>
            </a:r>
            <a:r>
              <a:rPr lang="en-US" sz="3600" dirty="0" err="1" smtClean="0">
                <a:latin typeface="HP001 4 hàng" pitchFamily="34" charset="0"/>
              </a:rPr>
              <a:t>ngày</a:t>
            </a:r>
            <a:r>
              <a:rPr lang="en-US" sz="3600" dirty="0" smtClean="0">
                <a:latin typeface="HP001 4 hàng" pitchFamily="34" charset="0"/>
              </a:rPr>
              <a:t> …. </a:t>
            </a:r>
            <a:r>
              <a:rPr lang="en-US" sz="3600" dirty="0" err="1" smtClean="0">
                <a:latin typeface="HP001 4 hàng" pitchFamily="34" charset="0"/>
              </a:rPr>
              <a:t>tháng</a:t>
            </a:r>
            <a:r>
              <a:rPr lang="en-US" sz="3600" dirty="0" smtClean="0">
                <a:latin typeface="HP001 4 hàng" pitchFamily="34" charset="0"/>
              </a:rPr>
              <a:t> … năm2021</a:t>
            </a:r>
            <a:br>
              <a:rPr lang="en-US" sz="3600" dirty="0" smtClean="0">
                <a:latin typeface="HP001 4 hàng" pitchFamily="34" charset="0"/>
              </a:rPr>
            </a:br>
            <a:r>
              <a:rPr lang="en-US" sz="3600" u="sng" dirty="0" err="1" smtClean="0">
                <a:latin typeface="HP001 4 hàng" pitchFamily="34" charset="0"/>
              </a:rPr>
              <a:t>Chính</a:t>
            </a:r>
            <a:r>
              <a:rPr lang="en-US" sz="3600" u="sng" dirty="0" smtClean="0">
                <a:latin typeface="HP001 4 hàng" pitchFamily="34" charset="0"/>
              </a:rPr>
              <a:t> </a:t>
            </a:r>
            <a:r>
              <a:rPr lang="en-US" sz="3600" u="sng" dirty="0" err="1" smtClean="0">
                <a:latin typeface="HP001 4 hàng" pitchFamily="34" charset="0"/>
              </a:rPr>
              <a:t>tả</a:t>
            </a:r>
            <a:r>
              <a:rPr lang="en-US" sz="3600" u="sng" dirty="0" smtClean="0">
                <a:latin typeface="HP001 4 hàng" pitchFamily="34" charset="0"/>
              </a:rPr>
              <a:t> </a:t>
            </a:r>
            <a:r>
              <a:rPr lang="en-US" sz="3600" dirty="0" smtClean="0">
                <a:latin typeface="HP001 4 hàng" pitchFamily="34" charset="0"/>
              </a:rPr>
              <a:t>:          </a:t>
            </a:r>
            <a:r>
              <a:rPr lang="en-US" sz="3600" dirty="0" err="1" smtClean="0">
                <a:latin typeface="HP001 5 hàng" pitchFamily="34" charset="0"/>
                <a:cs typeface="Times New Roman" pitchFamily="18" charset="0"/>
              </a:rPr>
              <a:t>Ếch</a:t>
            </a:r>
            <a:r>
              <a:rPr lang="en-US" sz="3600" dirty="0" smtClean="0">
                <a:latin typeface="HP001 5 hàng" pitchFamily="34" charset="0"/>
                <a:cs typeface="Times New Roman" pitchFamily="18" charset="0"/>
              </a:rPr>
              <a:t> con </a:t>
            </a:r>
            <a:r>
              <a:rPr lang="en-US" sz="3600" dirty="0" err="1" smtClean="0">
                <a:latin typeface="HP001 5 hàng" pitchFamily="34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HP001 5 hàng" pitchFamily="34" charset="0"/>
                <a:cs typeface="Times New Roman" pitchFamily="18" charset="0"/>
              </a:rPr>
              <a:t>bạn</a:t>
            </a:r>
            <a:endParaRPr lang="en-US" sz="3600" dirty="0"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5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=""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2518778" y="1846961"/>
            <a:ext cx="715443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 ô li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116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BÀI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7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279</Words>
  <Application>Microsoft Office PowerPoint</Application>
  <PresentationFormat>Custom</PresentationFormat>
  <Paragraphs>92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                     Thứ … ngày …. tháng … năm2021 Chính tả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30</cp:revision>
  <dcterms:created xsi:type="dcterms:W3CDTF">2021-06-07T06:59:14Z</dcterms:created>
  <dcterms:modified xsi:type="dcterms:W3CDTF">2021-09-14T02:14:28Z</dcterms:modified>
</cp:coreProperties>
</file>