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Lst>
  <p:notesMasterIdLst>
    <p:notesMasterId r:id="rId33"/>
  </p:notesMasterIdLst>
  <p:handoutMasterIdLst>
    <p:handoutMasterId r:id="rId34"/>
  </p:handoutMasterIdLst>
  <p:sldIdLst>
    <p:sldId id="258" r:id="rId3"/>
    <p:sldId id="267" r:id="rId4"/>
    <p:sldId id="259" r:id="rId5"/>
    <p:sldId id="261" r:id="rId6"/>
    <p:sldId id="260" r:id="rId7"/>
    <p:sldId id="262" r:id="rId8"/>
    <p:sldId id="264" r:id="rId9"/>
    <p:sldId id="265" r:id="rId10"/>
    <p:sldId id="266" r:id="rId11"/>
    <p:sldId id="268" r:id="rId12"/>
    <p:sldId id="365" r:id="rId13"/>
    <p:sldId id="274" r:id="rId14"/>
    <p:sldId id="275" r:id="rId15"/>
    <p:sldId id="269" r:id="rId16"/>
    <p:sldId id="270" r:id="rId17"/>
    <p:sldId id="271" r:id="rId18"/>
    <p:sldId id="272" r:id="rId19"/>
    <p:sldId id="273" r:id="rId20"/>
    <p:sldId id="276" r:id="rId21"/>
    <p:sldId id="277" r:id="rId22"/>
    <p:sldId id="278" r:id="rId23"/>
    <p:sldId id="279" r:id="rId24"/>
    <p:sldId id="364" r:id="rId25"/>
    <p:sldId id="280" r:id="rId26"/>
    <p:sldId id="359" r:id="rId27"/>
    <p:sldId id="282" r:id="rId28"/>
    <p:sldId id="283" r:id="rId29"/>
    <p:sldId id="361" r:id="rId30"/>
    <p:sldId id="362" r:id="rId31"/>
    <p:sldId id="3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394"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10/15/2023</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24</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843348-CF93-88E6-9EAC-16A2C0E1C8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678" r:id="rId12"/>
    <p:sldLayoutId id="2147483731" r:id="rId13"/>
    <p:sldLayoutId id="2147483732" r:id="rId14"/>
    <p:sldLayoutId id="2147483733" r:id="rId15"/>
    <p:sldLayoutId id="2147483734" r:id="rId16"/>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475999-1D70-F2CA-37B4-6BBA442C03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49.wm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50.wmf"/><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wmf"/><Relationship Id="rId3" Type="http://schemas.openxmlformats.org/officeDocument/2006/relationships/control" Target="../activeX/activeX5.xml"/><Relationship Id="rId7" Type="http://schemas.openxmlformats.org/officeDocument/2006/relationships/image" Target="../media/image70.png"/><Relationship Id="rId12" Type="http://schemas.openxmlformats.org/officeDocument/2006/relationships/image" Target="../media/image75.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0.xml"/><Relationship Id="rId11" Type="http://schemas.openxmlformats.org/officeDocument/2006/relationships/image" Target="../media/image74.png"/><Relationship Id="rId5" Type="http://schemas.openxmlformats.org/officeDocument/2006/relationships/slideLayout" Target="../slideLayouts/slideLayout7.xml"/><Relationship Id="rId15" Type="http://schemas.openxmlformats.org/officeDocument/2006/relationships/image" Target="../media/image78.wmf"/><Relationship Id="rId10" Type="http://schemas.openxmlformats.org/officeDocument/2006/relationships/image" Target="../media/image73.png"/><Relationship Id="rId4" Type="http://schemas.openxmlformats.org/officeDocument/2006/relationships/control" Target="../activeX/activeX6.xml"/><Relationship Id="rId9" Type="http://schemas.openxmlformats.org/officeDocument/2006/relationships/image" Target="../media/image72.png"/><Relationship Id="rId14" Type="http://schemas.openxmlformats.org/officeDocument/2006/relationships/image" Target="../media/image77.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1.png"/><Relationship Id="rId5" Type="http://schemas.microsoft.com/office/2007/relationships/hdphoto" Target="../media/hdphoto6.wdp"/><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266840"/>
        </mc:Choice>
        <mc:Fallback>
          <p:control name="TextBox1" r:id="rId1" imgW="5286240" imgH="12668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1501</Words>
  <PresentationFormat>Widescreen</PresentationFormat>
  <Paragraphs>145</Paragraphs>
  <Slides>30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Arial</vt:lpstr>
      <vt:lpstr>Calibri</vt:lpstr>
      <vt:lpstr>Calibri Light</vt:lpstr>
      <vt:lpstr>Cambria</vt:lpstr>
      <vt:lpstr>UVN Bach Dang Nang</vt:lpstr>
      <vt:lpstr>Wingdings</vt:lpstr>
      <vt:lpstr>印品黑体</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2023-09-16T11:10:23Z</dcterms:created>
  <dcterms:modified xsi:type="dcterms:W3CDTF">2023-10-15T09:16:06Z</dcterms:modified>
</cp:coreProperties>
</file>