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5" r:id="rId1"/>
    <p:sldMasterId id="2147483677" r:id="rId2"/>
  </p:sldMasterIdLst>
  <p:notesMasterIdLst>
    <p:notesMasterId r:id="rId21"/>
  </p:notesMasterIdLst>
  <p:sldIdLst>
    <p:sldId id="256" r:id="rId3"/>
    <p:sldId id="303" r:id="rId4"/>
    <p:sldId id="304" r:id="rId5"/>
    <p:sldId id="305" r:id="rId6"/>
    <p:sldId id="306" r:id="rId7"/>
    <p:sldId id="308" r:id="rId8"/>
    <p:sldId id="307" r:id="rId9"/>
    <p:sldId id="268" r:id="rId10"/>
    <p:sldId id="265" r:id="rId11"/>
    <p:sldId id="309" r:id="rId12"/>
    <p:sldId id="257" r:id="rId13"/>
    <p:sldId id="264" r:id="rId14"/>
    <p:sldId id="259" r:id="rId15"/>
    <p:sldId id="283" r:id="rId16"/>
    <p:sldId id="272" r:id="rId17"/>
    <p:sldId id="274" r:id="rId18"/>
    <p:sldId id="277" r:id="rId19"/>
    <p:sldId id="270" r:id="rId20"/>
  </p:sldIdLst>
  <p:sldSz cx="9144000" cy="5143500" type="screen16x9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ambria Math" pitchFamily="18" charset="0"/>
      <p:regular r:id="rId26"/>
    </p:embeddedFont>
    <p:embeddedFont>
      <p:font typeface="Abril Fatface" charset="0"/>
      <p:regular r:id="rId27"/>
    </p:embeddedFont>
    <p:embeddedFont>
      <p:font typeface="Fira Sans" charset="0"/>
      <p:regular r:id="rId28"/>
      <p:bold r:id="rId29"/>
      <p:italic r:id="rId30"/>
      <p:boldItalic r:id="rId31"/>
    </p:embeddedFont>
    <p:embeddedFont>
      <p:font typeface="Calibri Light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2">
          <p15:clr>
            <a:srgbClr val="A4A3A4"/>
          </p15:clr>
        </p15:guide>
        <p15:guide id="2" pos="5544">
          <p15:clr>
            <a:srgbClr val="A4A3A4"/>
          </p15:clr>
        </p15:guide>
        <p15:guide id="3">
          <p15:clr>
            <a:srgbClr val="9AA0A6"/>
          </p15:clr>
        </p15:guide>
        <p15:guide id="4" orient="horz" pos="608">
          <p15:clr>
            <a:srgbClr val="FF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8FBCF1B-9FCA-4CC2-A5B2-BCDEE4416FB4}">
  <a:tblStyle styleId="{78FBCF1B-9FCA-4CC2-A5B2-BCDEE4416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20" autoAdjust="0"/>
  </p:normalViewPr>
  <p:slideViewPr>
    <p:cSldViewPr snapToGrid="0">
      <p:cViewPr varScale="1">
        <p:scale>
          <a:sx n="75" d="100"/>
          <a:sy n="75" d="100"/>
        </p:scale>
        <p:origin x="-1236" y="-90"/>
      </p:cViewPr>
      <p:guideLst>
        <p:guide orient="horz" pos="2192"/>
        <p:guide orient="horz" pos="608"/>
        <p:guide pos="5544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282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65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3e265c7e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d3e265c7e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524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d3e265c7e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ad3e265c7e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047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d3e265c7e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d3e265c7e_1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50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d77fd44d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d77fd44da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171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ad3e265c7e_1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ad3e265c7e_1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452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ad3e265c7e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ad3e265c7e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41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a3321fee5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a3321fee5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182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3321fee5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3321fee5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76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 smtClean="0"/>
              <a:t>Hướng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dẫn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chơi</a:t>
            </a:r>
            <a:r>
              <a:rPr lang="en-US" b="1" baseline="0" dirty="0" smtClean="0"/>
              <a:t>: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bông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mở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câu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hỏi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Nếu</a:t>
            </a:r>
            <a:r>
              <a:rPr lang="en-US" b="0" baseline="0" dirty="0" smtClean="0"/>
              <a:t> HS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đúng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bông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đó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lần</a:t>
            </a:r>
            <a:r>
              <a:rPr lang="en-US" b="0" baseline="0" dirty="0" smtClean="0"/>
              <a:t> 2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Sau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khi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hết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“</a:t>
            </a:r>
            <a:r>
              <a:rPr lang="en-US" b="1" baseline="0" dirty="0" smtClean="0"/>
              <a:t>NEXT</a:t>
            </a:r>
            <a:r>
              <a:rPr lang="en-US" b="0" baseline="0" dirty="0" smtClean="0"/>
              <a:t>”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đến</a:t>
            </a:r>
            <a:r>
              <a:rPr lang="en-US" b="0" baseline="0" dirty="0" smtClean="0"/>
              <a:t> slide </a:t>
            </a:r>
            <a:r>
              <a:rPr lang="en-US" b="0" baseline="0" dirty="0" err="1" smtClean="0"/>
              <a:t>bài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học</a:t>
            </a:r>
            <a:r>
              <a:rPr lang="en-US" b="0" baseline="0" dirty="0" smtClean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3979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9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3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1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d3e265c7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ad3e265c7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65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08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5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6675" y="1783775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B1194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6675" y="2834125"/>
            <a:ext cx="76908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2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0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73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6675" y="1152475"/>
            <a:ext cx="769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36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1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869125" y="1429875"/>
            <a:ext cx="4968012" cy="3654991"/>
          </a:xfrm>
          <a:custGeom>
            <a:avLst/>
            <a:gdLst/>
            <a:ahLst/>
            <a:cxnLst/>
            <a:rect l="l" t="t" r="r" b="b"/>
            <a:pathLst>
              <a:path w="14276" h="10503" extrusionOk="0">
                <a:moveTo>
                  <a:pt x="24" y="1"/>
                </a:moveTo>
                <a:lnTo>
                  <a:pt x="24" y="72"/>
                </a:lnTo>
                <a:cubicBezTo>
                  <a:pt x="24" y="191"/>
                  <a:pt x="0" y="406"/>
                  <a:pt x="0" y="406"/>
                </a:cubicBezTo>
                <a:lnTo>
                  <a:pt x="48" y="799"/>
                </a:lnTo>
                <a:cubicBezTo>
                  <a:pt x="48" y="799"/>
                  <a:pt x="60" y="1382"/>
                  <a:pt x="167" y="1477"/>
                </a:cubicBezTo>
                <a:cubicBezTo>
                  <a:pt x="274" y="1561"/>
                  <a:pt x="465" y="1668"/>
                  <a:pt x="476" y="1691"/>
                </a:cubicBezTo>
                <a:cubicBezTo>
                  <a:pt x="500" y="1727"/>
                  <a:pt x="798" y="1930"/>
                  <a:pt x="834" y="2037"/>
                </a:cubicBezTo>
                <a:cubicBezTo>
                  <a:pt x="881" y="2156"/>
                  <a:pt x="941" y="2251"/>
                  <a:pt x="953" y="2311"/>
                </a:cubicBezTo>
                <a:cubicBezTo>
                  <a:pt x="976" y="2346"/>
                  <a:pt x="929" y="2608"/>
                  <a:pt x="929" y="2608"/>
                </a:cubicBezTo>
                <a:cubicBezTo>
                  <a:pt x="929" y="2608"/>
                  <a:pt x="955" y="2614"/>
                  <a:pt x="938" y="2614"/>
                </a:cubicBezTo>
                <a:cubicBezTo>
                  <a:pt x="929" y="2614"/>
                  <a:pt x="909" y="2612"/>
                  <a:pt x="869" y="2608"/>
                </a:cubicBezTo>
                <a:cubicBezTo>
                  <a:pt x="762" y="2584"/>
                  <a:pt x="643" y="2561"/>
                  <a:pt x="643" y="2561"/>
                </a:cubicBezTo>
                <a:lnTo>
                  <a:pt x="393" y="2561"/>
                </a:lnTo>
                <a:cubicBezTo>
                  <a:pt x="393" y="2561"/>
                  <a:pt x="274" y="2561"/>
                  <a:pt x="322" y="2644"/>
                </a:cubicBezTo>
                <a:cubicBezTo>
                  <a:pt x="357" y="2739"/>
                  <a:pt x="417" y="2811"/>
                  <a:pt x="476" y="2846"/>
                </a:cubicBezTo>
                <a:cubicBezTo>
                  <a:pt x="524" y="2870"/>
                  <a:pt x="703" y="3037"/>
                  <a:pt x="703" y="3037"/>
                </a:cubicBezTo>
                <a:cubicBezTo>
                  <a:pt x="703" y="3037"/>
                  <a:pt x="869" y="3180"/>
                  <a:pt x="929" y="3204"/>
                </a:cubicBezTo>
                <a:lnTo>
                  <a:pt x="1119" y="3204"/>
                </a:lnTo>
                <a:cubicBezTo>
                  <a:pt x="1119" y="3204"/>
                  <a:pt x="1126" y="3153"/>
                  <a:pt x="1175" y="3153"/>
                </a:cubicBezTo>
                <a:cubicBezTo>
                  <a:pt x="1193" y="3153"/>
                  <a:pt x="1218" y="3160"/>
                  <a:pt x="1250" y="3180"/>
                </a:cubicBezTo>
                <a:cubicBezTo>
                  <a:pt x="1369" y="3263"/>
                  <a:pt x="1346" y="3263"/>
                  <a:pt x="1429" y="3323"/>
                </a:cubicBezTo>
                <a:cubicBezTo>
                  <a:pt x="1512" y="3382"/>
                  <a:pt x="1608" y="3442"/>
                  <a:pt x="1655" y="3477"/>
                </a:cubicBezTo>
                <a:cubicBezTo>
                  <a:pt x="1703" y="3525"/>
                  <a:pt x="1762" y="3585"/>
                  <a:pt x="1774" y="3680"/>
                </a:cubicBezTo>
                <a:lnTo>
                  <a:pt x="1774" y="3954"/>
                </a:lnTo>
                <a:cubicBezTo>
                  <a:pt x="1774" y="3954"/>
                  <a:pt x="1770" y="3952"/>
                  <a:pt x="1763" y="3952"/>
                </a:cubicBezTo>
                <a:cubicBezTo>
                  <a:pt x="1740" y="3952"/>
                  <a:pt x="1686" y="3974"/>
                  <a:pt x="1667" y="4168"/>
                </a:cubicBezTo>
                <a:cubicBezTo>
                  <a:pt x="1655" y="4418"/>
                  <a:pt x="1631" y="4430"/>
                  <a:pt x="1846" y="4585"/>
                </a:cubicBezTo>
                <a:cubicBezTo>
                  <a:pt x="2060" y="4728"/>
                  <a:pt x="2381" y="5180"/>
                  <a:pt x="2441" y="5251"/>
                </a:cubicBezTo>
                <a:cubicBezTo>
                  <a:pt x="2493" y="5314"/>
                  <a:pt x="2536" y="5439"/>
                  <a:pt x="2616" y="5439"/>
                </a:cubicBezTo>
                <a:cubicBezTo>
                  <a:pt x="2629" y="5439"/>
                  <a:pt x="2641" y="5436"/>
                  <a:pt x="2655" y="5430"/>
                </a:cubicBezTo>
                <a:cubicBezTo>
                  <a:pt x="2762" y="5382"/>
                  <a:pt x="2905" y="5228"/>
                  <a:pt x="2905" y="5228"/>
                </a:cubicBezTo>
                <a:cubicBezTo>
                  <a:pt x="2905" y="5228"/>
                  <a:pt x="2762" y="4954"/>
                  <a:pt x="2727" y="4930"/>
                </a:cubicBezTo>
                <a:cubicBezTo>
                  <a:pt x="2715" y="4894"/>
                  <a:pt x="2381" y="4632"/>
                  <a:pt x="2381" y="4632"/>
                </a:cubicBezTo>
                <a:cubicBezTo>
                  <a:pt x="2381" y="4632"/>
                  <a:pt x="2298" y="4632"/>
                  <a:pt x="2298" y="4525"/>
                </a:cubicBezTo>
                <a:cubicBezTo>
                  <a:pt x="2298" y="4418"/>
                  <a:pt x="2310" y="4311"/>
                  <a:pt x="2310" y="4311"/>
                </a:cubicBezTo>
                <a:cubicBezTo>
                  <a:pt x="2310" y="4311"/>
                  <a:pt x="2298" y="4228"/>
                  <a:pt x="2286" y="4156"/>
                </a:cubicBezTo>
                <a:cubicBezTo>
                  <a:pt x="2262" y="4073"/>
                  <a:pt x="2227" y="3930"/>
                  <a:pt x="2227" y="3930"/>
                </a:cubicBezTo>
                <a:lnTo>
                  <a:pt x="2227" y="3620"/>
                </a:lnTo>
                <a:cubicBezTo>
                  <a:pt x="2227" y="3442"/>
                  <a:pt x="2167" y="3263"/>
                  <a:pt x="2167" y="3263"/>
                </a:cubicBezTo>
                <a:lnTo>
                  <a:pt x="1893" y="3096"/>
                </a:lnTo>
                <a:cubicBezTo>
                  <a:pt x="1893" y="3096"/>
                  <a:pt x="1822" y="3049"/>
                  <a:pt x="1750" y="2823"/>
                </a:cubicBezTo>
                <a:cubicBezTo>
                  <a:pt x="1667" y="2620"/>
                  <a:pt x="1631" y="2584"/>
                  <a:pt x="1608" y="2501"/>
                </a:cubicBezTo>
                <a:cubicBezTo>
                  <a:pt x="1608" y="2406"/>
                  <a:pt x="1643" y="2311"/>
                  <a:pt x="1584" y="2203"/>
                </a:cubicBezTo>
                <a:cubicBezTo>
                  <a:pt x="1536" y="2108"/>
                  <a:pt x="1512" y="2108"/>
                  <a:pt x="1393" y="1930"/>
                </a:cubicBezTo>
                <a:cubicBezTo>
                  <a:pt x="1250" y="1751"/>
                  <a:pt x="1191" y="1632"/>
                  <a:pt x="1107" y="1513"/>
                </a:cubicBezTo>
                <a:cubicBezTo>
                  <a:pt x="1012" y="1394"/>
                  <a:pt x="929" y="1489"/>
                  <a:pt x="941" y="1263"/>
                </a:cubicBezTo>
                <a:cubicBezTo>
                  <a:pt x="953" y="1037"/>
                  <a:pt x="941" y="1060"/>
                  <a:pt x="976" y="906"/>
                </a:cubicBezTo>
                <a:cubicBezTo>
                  <a:pt x="988" y="763"/>
                  <a:pt x="1131" y="477"/>
                  <a:pt x="1131" y="477"/>
                </a:cubicBezTo>
                <a:cubicBezTo>
                  <a:pt x="1131" y="477"/>
                  <a:pt x="1215" y="596"/>
                  <a:pt x="1286" y="620"/>
                </a:cubicBezTo>
                <a:cubicBezTo>
                  <a:pt x="1357" y="656"/>
                  <a:pt x="1548" y="679"/>
                  <a:pt x="1596" y="679"/>
                </a:cubicBezTo>
                <a:cubicBezTo>
                  <a:pt x="1631" y="679"/>
                  <a:pt x="1727" y="739"/>
                  <a:pt x="1750" y="834"/>
                </a:cubicBezTo>
                <a:cubicBezTo>
                  <a:pt x="1762" y="918"/>
                  <a:pt x="1762" y="1060"/>
                  <a:pt x="1762" y="1060"/>
                </a:cubicBezTo>
                <a:cubicBezTo>
                  <a:pt x="1762" y="1060"/>
                  <a:pt x="1717" y="1016"/>
                  <a:pt x="1696" y="1016"/>
                </a:cubicBezTo>
                <a:cubicBezTo>
                  <a:pt x="1676" y="1016"/>
                  <a:pt x="1676" y="1054"/>
                  <a:pt x="1750" y="1203"/>
                </a:cubicBezTo>
                <a:cubicBezTo>
                  <a:pt x="1881" y="1513"/>
                  <a:pt x="1989" y="1727"/>
                  <a:pt x="1989" y="1727"/>
                </a:cubicBezTo>
                <a:cubicBezTo>
                  <a:pt x="1989" y="1727"/>
                  <a:pt x="2131" y="2275"/>
                  <a:pt x="2239" y="2370"/>
                </a:cubicBezTo>
                <a:cubicBezTo>
                  <a:pt x="2358" y="2453"/>
                  <a:pt x="2381" y="2489"/>
                  <a:pt x="2536" y="2632"/>
                </a:cubicBezTo>
                <a:cubicBezTo>
                  <a:pt x="2679" y="2787"/>
                  <a:pt x="2858" y="2763"/>
                  <a:pt x="2727" y="2846"/>
                </a:cubicBezTo>
                <a:cubicBezTo>
                  <a:pt x="2584" y="2906"/>
                  <a:pt x="2608" y="2858"/>
                  <a:pt x="2584" y="2906"/>
                </a:cubicBezTo>
                <a:cubicBezTo>
                  <a:pt x="2548" y="2965"/>
                  <a:pt x="2620" y="3108"/>
                  <a:pt x="2667" y="3144"/>
                </a:cubicBezTo>
                <a:cubicBezTo>
                  <a:pt x="2715" y="3168"/>
                  <a:pt x="2822" y="3204"/>
                  <a:pt x="2917" y="3239"/>
                </a:cubicBezTo>
                <a:cubicBezTo>
                  <a:pt x="2977" y="3263"/>
                  <a:pt x="2998" y="3263"/>
                  <a:pt x="3008" y="3263"/>
                </a:cubicBezTo>
                <a:cubicBezTo>
                  <a:pt x="3018" y="3263"/>
                  <a:pt x="3018" y="3263"/>
                  <a:pt x="3036" y="3287"/>
                </a:cubicBezTo>
                <a:cubicBezTo>
                  <a:pt x="3084" y="3335"/>
                  <a:pt x="3001" y="3394"/>
                  <a:pt x="3155" y="3442"/>
                </a:cubicBezTo>
                <a:lnTo>
                  <a:pt x="3322" y="3501"/>
                </a:lnTo>
                <a:cubicBezTo>
                  <a:pt x="3322" y="3596"/>
                  <a:pt x="3370" y="3573"/>
                  <a:pt x="3310" y="3644"/>
                </a:cubicBezTo>
                <a:cubicBezTo>
                  <a:pt x="3239" y="3716"/>
                  <a:pt x="3120" y="3799"/>
                  <a:pt x="3084" y="3823"/>
                </a:cubicBezTo>
                <a:cubicBezTo>
                  <a:pt x="3060" y="3858"/>
                  <a:pt x="3060" y="4037"/>
                  <a:pt x="3060" y="4037"/>
                </a:cubicBezTo>
                <a:cubicBezTo>
                  <a:pt x="3060" y="4037"/>
                  <a:pt x="3132" y="4073"/>
                  <a:pt x="3251" y="4073"/>
                </a:cubicBezTo>
                <a:cubicBezTo>
                  <a:pt x="3280" y="4073"/>
                  <a:pt x="3315" y="4072"/>
                  <a:pt x="3350" y="4072"/>
                </a:cubicBezTo>
                <a:cubicBezTo>
                  <a:pt x="3457" y="4072"/>
                  <a:pt x="3575" y="4079"/>
                  <a:pt x="3620" y="4132"/>
                </a:cubicBezTo>
                <a:cubicBezTo>
                  <a:pt x="3667" y="4192"/>
                  <a:pt x="3834" y="4406"/>
                  <a:pt x="3834" y="4430"/>
                </a:cubicBezTo>
                <a:cubicBezTo>
                  <a:pt x="3834" y="4466"/>
                  <a:pt x="3894" y="4668"/>
                  <a:pt x="3929" y="4751"/>
                </a:cubicBezTo>
                <a:cubicBezTo>
                  <a:pt x="3977" y="4811"/>
                  <a:pt x="4108" y="4906"/>
                  <a:pt x="4132" y="4930"/>
                </a:cubicBezTo>
                <a:cubicBezTo>
                  <a:pt x="4144" y="4954"/>
                  <a:pt x="4227" y="5204"/>
                  <a:pt x="4263" y="5251"/>
                </a:cubicBezTo>
                <a:cubicBezTo>
                  <a:pt x="4286" y="5299"/>
                  <a:pt x="4441" y="5561"/>
                  <a:pt x="4489" y="5621"/>
                </a:cubicBezTo>
                <a:cubicBezTo>
                  <a:pt x="4525" y="5668"/>
                  <a:pt x="4906" y="5978"/>
                  <a:pt x="4906" y="6025"/>
                </a:cubicBezTo>
                <a:cubicBezTo>
                  <a:pt x="4917" y="6073"/>
                  <a:pt x="4929" y="6275"/>
                  <a:pt x="4882" y="6371"/>
                </a:cubicBezTo>
                <a:cubicBezTo>
                  <a:pt x="4846" y="6478"/>
                  <a:pt x="4751" y="6668"/>
                  <a:pt x="4703" y="6692"/>
                </a:cubicBezTo>
                <a:cubicBezTo>
                  <a:pt x="4667" y="6728"/>
                  <a:pt x="4525" y="6906"/>
                  <a:pt x="4525" y="6906"/>
                </a:cubicBezTo>
                <a:cubicBezTo>
                  <a:pt x="4525" y="6906"/>
                  <a:pt x="4560" y="7168"/>
                  <a:pt x="4560" y="7204"/>
                </a:cubicBezTo>
                <a:cubicBezTo>
                  <a:pt x="4560" y="7228"/>
                  <a:pt x="4572" y="7383"/>
                  <a:pt x="4632" y="7442"/>
                </a:cubicBezTo>
                <a:cubicBezTo>
                  <a:pt x="4679" y="7490"/>
                  <a:pt x="5203" y="7930"/>
                  <a:pt x="5203" y="7930"/>
                </a:cubicBezTo>
                <a:cubicBezTo>
                  <a:pt x="5203" y="7930"/>
                  <a:pt x="5441" y="7942"/>
                  <a:pt x="5477" y="8002"/>
                </a:cubicBezTo>
                <a:cubicBezTo>
                  <a:pt x="5525" y="8061"/>
                  <a:pt x="5644" y="8264"/>
                  <a:pt x="5644" y="8264"/>
                </a:cubicBezTo>
                <a:lnTo>
                  <a:pt x="6001" y="8442"/>
                </a:lnTo>
                <a:lnTo>
                  <a:pt x="6287" y="8502"/>
                </a:lnTo>
                <a:lnTo>
                  <a:pt x="6727" y="8764"/>
                </a:lnTo>
                <a:cubicBezTo>
                  <a:pt x="6727" y="8764"/>
                  <a:pt x="7299" y="8990"/>
                  <a:pt x="7299" y="9002"/>
                </a:cubicBezTo>
                <a:cubicBezTo>
                  <a:pt x="7299" y="9038"/>
                  <a:pt x="7203" y="9157"/>
                  <a:pt x="7620" y="9335"/>
                </a:cubicBezTo>
                <a:cubicBezTo>
                  <a:pt x="8037" y="9514"/>
                  <a:pt x="8430" y="9657"/>
                  <a:pt x="8477" y="9716"/>
                </a:cubicBezTo>
                <a:cubicBezTo>
                  <a:pt x="8513" y="9776"/>
                  <a:pt x="8299" y="9847"/>
                  <a:pt x="8692" y="9883"/>
                </a:cubicBezTo>
                <a:cubicBezTo>
                  <a:pt x="9017" y="9902"/>
                  <a:pt x="9143" y="9968"/>
                  <a:pt x="9285" y="9968"/>
                </a:cubicBezTo>
                <a:cubicBezTo>
                  <a:pt x="9319" y="9968"/>
                  <a:pt x="9355" y="9964"/>
                  <a:pt x="9394" y="9954"/>
                </a:cubicBezTo>
                <a:cubicBezTo>
                  <a:pt x="9609" y="9931"/>
                  <a:pt x="9692" y="9942"/>
                  <a:pt x="9811" y="9871"/>
                </a:cubicBezTo>
                <a:cubicBezTo>
                  <a:pt x="9930" y="9776"/>
                  <a:pt x="10049" y="9728"/>
                  <a:pt x="10109" y="9728"/>
                </a:cubicBezTo>
                <a:cubicBezTo>
                  <a:pt x="10168" y="9728"/>
                  <a:pt x="10799" y="9942"/>
                  <a:pt x="10799" y="9942"/>
                </a:cubicBezTo>
                <a:lnTo>
                  <a:pt x="11192" y="10347"/>
                </a:lnTo>
                <a:cubicBezTo>
                  <a:pt x="11192" y="10347"/>
                  <a:pt x="11216" y="10419"/>
                  <a:pt x="11240" y="10502"/>
                </a:cubicBezTo>
                <a:lnTo>
                  <a:pt x="11287" y="10502"/>
                </a:lnTo>
                <a:lnTo>
                  <a:pt x="11371" y="10347"/>
                </a:lnTo>
                <a:lnTo>
                  <a:pt x="11633" y="10085"/>
                </a:lnTo>
                <a:lnTo>
                  <a:pt x="11728" y="9990"/>
                </a:lnTo>
                <a:cubicBezTo>
                  <a:pt x="11728" y="9990"/>
                  <a:pt x="11871" y="9995"/>
                  <a:pt x="11987" y="9995"/>
                </a:cubicBezTo>
                <a:cubicBezTo>
                  <a:pt x="12045" y="9995"/>
                  <a:pt x="12097" y="9994"/>
                  <a:pt x="12121" y="9990"/>
                </a:cubicBezTo>
                <a:cubicBezTo>
                  <a:pt x="12180" y="9966"/>
                  <a:pt x="12323" y="9883"/>
                  <a:pt x="12323" y="9883"/>
                </a:cubicBezTo>
                <a:lnTo>
                  <a:pt x="12323" y="9764"/>
                </a:lnTo>
                <a:lnTo>
                  <a:pt x="12204" y="9585"/>
                </a:lnTo>
                <a:lnTo>
                  <a:pt x="12002" y="9419"/>
                </a:lnTo>
                <a:lnTo>
                  <a:pt x="11942" y="9371"/>
                </a:lnTo>
                <a:lnTo>
                  <a:pt x="11811" y="9276"/>
                </a:lnTo>
                <a:lnTo>
                  <a:pt x="11811" y="9192"/>
                </a:lnTo>
                <a:cubicBezTo>
                  <a:pt x="11811" y="9192"/>
                  <a:pt x="11823" y="9169"/>
                  <a:pt x="11895" y="9157"/>
                </a:cubicBezTo>
                <a:cubicBezTo>
                  <a:pt x="11990" y="9157"/>
                  <a:pt x="12002" y="9121"/>
                  <a:pt x="12002" y="9121"/>
                </a:cubicBezTo>
                <a:lnTo>
                  <a:pt x="12002" y="9014"/>
                </a:lnTo>
                <a:lnTo>
                  <a:pt x="12049" y="8919"/>
                </a:lnTo>
                <a:lnTo>
                  <a:pt x="12418" y="8930"/>
                </a:lnTo>
                <a:lnTo>
                  <a:pt x="12799" y="8954"/>
                </a:lnTo>
                <a:lnTo>
                  <a:pt x="12954" y="8978"/>
                </a:lnTo>
                <a:lnTo>
                  <a:pt x="13538" y="8621"/>
                </a:lnTo>
                <a:cubicBezTo>
                  <a:pt x="13547" y="8594"/>
                  <a:pt x="13555" y="8581"/>
                  <a:pt x="13574" y="8581"/>
                </a:cubicBezTo>
                <a:cubicBezTo>
                  <a:pt x="13581" y="8581"/>
                  <a:pt x="13588" y="8582"/>
                  <a:pt x="13597" y="8585"/>
                </a:cubicBezTo>
                <a:lnTo>
                  <a:pt x="13728" y="8633"/>
                </a:lnTo>
                <a:lnTo>
                  <a:pt x="13895" y="8621"/>
                </a:lnTo>
                <a:lnTo>
                  <a:pt x="13990" y="8478"/>
                </a:lnTo>
                <a:lnTo>
                  <a:pt x="14097" y="8180"/>
                </a:lnTo>
                <a:lnTo>
                  <a:pt x="13930" y="8037"/>
                </a:lnTo>
                <a:cubicBezTo>
                  <a:pt x="13930" y="8037"/>
                  <a:pt x="13921" y="8041"/>
                  <a:pt x="13913" y="8041"/>
                </a:cubicBezTo>
                <a:cubicBezTo>
                  <a:pt x="13900" y="8041"/>
                  <a:pt x="13890" y="8033"/>
                  <a:pt x="13919" y="7990"/>
                </a:cubicBezTo>
                <a:cubicBezTo>
                  <a:pt x="13954" y="7930"/>
                  <a:pt x="14026" y="7883"/>
                  <a:pt x="14026" y="7883"/>
                </a:cubicBezTo>
                <a:cubicBezTo>
                  <a:pt x="14026" y="7883"/>
                  <a:pt x="14050" y="7799"/>
                  <a:pt x="14050" y="7680"/>
                </a:cubicBezTo>
                <a:cubicBezTo>
                  <a:pt x="14014" y="7502"/>
                  <a:pt x="13942" y="7478"/>
                  <a:pt x="14085" y="7418"/>
                </a:cubicBezTo>
                <a:cubicBezTo>
                  <a:pt x="14240" y="7359"/>
                  <a:pt x="14276" y="7299"/>
                  <a:pt x="14276" y="7299"/>
                </a:cubicBezTo>
                <a:lnTo>
                  <a:pt x="14276" y="6966"/>
                </a:lnTo>
                <a:cubicBezTo>
                  <a:pt x="14276" y="6966"/>
                  <a:pt x="14192" y="6859"/>
                  <a:pt x="14038" y="6847"/>
                </a:cubicBezTo>
                <a:cubicBezTo>
                  <a:pt x="14009" y="6844"/>
                  <a:pt x="13970" y="6844"/>
                  <a:pt x="13926" y="6844"/>
                </a:cubicBezTo>
                <a:cubicBezTo>
                  <a:pt x="13749" y="6844"/>
                  <a:pt x="13490" y="6859"/>
                  <a:pt x="13490" y="6859"/>
                </a:cubicBezTo>
                <a:lnTo>
                  <a:pt x="13204" y="7014"/>
                </a:lnTo>
                <a:lnTo>
                  <a:pt x="12752" y="7061"/>
                </a:lnTo>
                <a:cubicBezTo>
                  <a:pt x="12752" y="7061"/>
                  <a:pt x="12645" y="7073"/>
                  <a:pt x="12645" y="7121"/>
                </a:cubicBezTo>
                <a:cubicBezTo>
                  <a:pt x="12645" y="7156"/>
                  <a:pt x="12633" y="7216"/>
                  <a:pt x="12633" y="7240"/>
                </a:cubicBezTo>
                <a:cubicBezTo>
                  <a:pt x="12645" y="7264"/>
                  <a:pt x="12645" y="7371"/>
                  <a:pt x="12645" y="7371"/>
                </a:cubicBezTo>
                <a:lnTo>
                  <a:pt x="12466" y="7776"/>
                </a:lnTo>
                <a:lnTo>
                  <a:pt x="12454" y="7966"/>
                </a:lnTo>
                <a:lnTo>
                  <a:pt x="12359" y="8109"/>
                </a:lnTo>
                <a:lnTo>
                  <a:pt x="12216" y="8168"/>
                </a:lnTo>
                <a:lnTo>
                  <a:pt x="12109" y="8204"/>
                </a:lnTo>
                <a:lnTo>
                  <a:pt x="12121" y="8395"/>
                </a:lnTo>
                <a:lnTo>
                  <a:pt x="12109" y="8502"/>
                </a:lnTo>
                <a:cubicBezTo>
                  <a:pt x="12109" y="8502"/>
                  <a:pt x="12049" y="8526"/>
                  <a:pt x="11883" y="8573"/>
                </a:cubicBezTo>
                <a:cubicBezTo>
                  <a:pt x="11716" y="8621"/>
                  <a:pt x="11561" y="8633"/>
                  <a:pt x="11561" y="8633"/>
                </a:cubicBezTo>
                <a:lnTo>
                  <a:pt x="11537" y="8538"/>
                </a:lnTo>
                <a:lnTo>
                  <a:pt x="11466" y="8430"/>
                </a:lnTo>
                <a:lnTo>
                  <a:pt x="11240" y="8395"/>
                </a:lnTo>
                <a:lnTo>
                  <a:pt x="11097" y="8430"/>
                </a:lnTo>
                <a:lnTo>
                  <a:pt x="10525" y="8502"/>
                </a:lnTo>
                <a:cubicBezTo>
                  <a:pt x="10525" y="8502"/>
                  <a:pt x="10488" y="8518"/>
                  <a:pt x="10435" y="8518"/>
                </a:cubicBezTo>
                <a:cubicBezTo>
                  <a:pt x="10409" y="8518"/>
                  <a:pt x="10378" y="8514"/>
                  <a:pt x="10347" y="8502"/>
                </a:cubicBezTo>
                <a:cubicBezTo>
                  <a:pt x="10263" y="8466"/>
                  <a:pt x="10204" y="8442"/>
                  <a:pt x="10204" y="8442"/>
                </a:cubicBezTo>
                <a:lnTo>
                  <a:pt x="10109" y="8407"/>
                </a:lnTo>
                <a:lnTo>
                  <a:pt x="9787" y="8288"/>
                </a:lnTo>
                <a:lnTo>
                  <a:pt x="9454" y="8073"/>
                </a:lnTo>
                <a:cubicBezTo>
                  <a:pt x="9454" y="8073"/>
                  <a:pt x="9394" y="8026"/>
                  <a:pt x="9323" y="7907"/>
                </a:cubicBezTo>
                <a:cubicBezTo>
                  <a:pt x="9263" y="7787"/>
                  <a:pt x="9132" y="7668"/>
                  <a:pt x="9144" y="7537"/>
                </a:cubicBezTo>
                <a:cubicBezTo>
                  <a:pt x="9156" y="7395"/>
                  <a:pt x="9251" y="7442"/>
                  <a:pt x="9156" y="7311"/>
                </a:cubicBezTo>
                <a:cubicBezTo>
                  <a:pt x="9073" y="7192"/>
                  <a:pt x="8942" y="7097"/>
                  <a:pt x="8906" y="7085"/>
                </a:cubicBezTo>
                <a:cubicBezTo>
                  <a:pt x="8870" y="7073"/>
                  <a:pt x="8787" y="7014"/>
                  <a:pt x="8787" y="7014"/>
                </a:cubicBezTo>
                <a:cubicBezTo>
                  <a:pt x="8787" y="7014"/>
                  <a:pt x="8858" y="6859"/>
                  <a:pt x="8918" y="6799"/>
                </a:cubicBezTo>
                <a:cubicBezTo>
                  <a:pt x="9001" y="6740"/>
                  <a:pt x="9013" y="6680"/>
                  <a:pt x="9013" y="6680"/>
                </a:cubicBezTo>
                <a:lnTo>
                  <a:pt x="9001" y="6525"/>
                </a:lnTo>
                <a:lnTo>
                  <a:pt x="8942" y="6299"/>
                </a:lnTo>
                <a:lnTo>
                  <a:pt x="8835" y="6049"/>
                </a:lnTo>
                <a:cubicBezTo>
                  <a:pt x="8835" y="6049"/>
                  <a:pt x="8716" y="5668"/>
                  <a:pt x="8739" y="5609"/>
                </a:cubicBezTo>
                <a:cubicBezTo>
                  <a:pt x="8775" y="5549"/>
                  <a:pt x="8858" y="5406"/>
                  <a:pt x="8858" y="5371"/>
                </a:cubicBezTo>
                <a:cubicBezTo>
                  <a:pt x="8858" y="5347"/>
                  <a:pt x="8751" y="5109"/>
                  <a:pt x="8751" y="5109"/>
                </a:cubicBezTo>
                <a:lnTo>
                  <a:pt x="8727" y="4859"/>
                </a:lnTo>
                <a:lnTo>
                  <a:pt x="8787" y="4632"/>
                </a:lnTo>
                <a:lnTo>
                  <a:pt x="8918" y="4704"/>
                </a:lnTo>
                <a:cubicBezTo>
                  <a:pt x="8918" y="4704"/>
                  <a:pt x="9023" y="4756"/>
                  <a:pt x="9068" y="4756"/>
                </a:cubicBezTo>
                <a:cubicBezTo>
                  <a:pt x="9075" y="4756"/>
                  <a:pt x="9081" y="4755"/>
                  <a:pt x="9085" y="4751"/>
                </a:cubicBezTo>
                <a:cubicBezTo>
                  <a:pt x="9120" y="4716"/>
                  <a:pt x="9156" y="4656"/>
                  <a:pt x="9156" y="4656"/>
                </a:cubicBezTo>
                <a:cubicBezTo>
                  <a:pt x="9156" y="4656"/>
                  <a:pt x="9263" y="4549"/>
                  <a:pt x="9263" y="4489"/>
                </a:cubicBezTo>
                <a:cubicBezTo>
                  <a:pt x="9263" y="4478"/>
                  <a:pt x="9263" y="4430"/>
                  <a:pt x="9251" y="4406"/>
                </a:cubicBezTo>
                <a:lnTo>
                  <a:pt x="9239" y="4394"/>
                </a:lnTo>
                <a:lnTo>
                  <a:pt x="8977" y="4156"/>
                </a:lnTo>
                <a:lnTo>
                  <a:pt x="8585" y="3977"/>
                </a:lnTo>
                <a:lnTo>
                  <a:pt x="8406" y="3501"/>
                </a:lnTo>
                <a:lnTo>
                  <a:pt x="7751" y="2287"/>
                </a:lnTo>
                <a:lnTo>
                  <a:pt x="7561" y="2025"/>
                </a:lnTo>
                <a:lnTo>
                  <a:pt x="7084" y="1930"/>
                </a:lnTo>
                <a:lnTo>
                  <a:pt x="6858" y="1989"/>
                </a:lnTo>
                <a:lnTo>
                  <a:pt x="6656" y="2192"/>
                </a:lnTo>
                <a:lnTo>
                  <a:pt x="6453" y="2311"/>
                </a:lnTo>
                <a:lnTo>
                  <a:pt x="6275" y="2323"/>
                </a:lnTo>
                <a:lnTo>
                  <a:pt x="6001" y="2215"/>
                </a:lnTo>
                <a:lnTo>
                  <a:pt x="5858" y="1930"/>
                </a:lnTo>
                <a:lnTo>
                  <a:pt x="5644" y="1501"/>
                </a:lnTo>
                <a:lnTo>
                  <a:pt x="5037" y="834"/>
                </a:lnTo>
                <a:lnTo>
                  <a:pt x="4334" y="799"/>
                </a:lnTo>
                <a:lnTo>
                  <a:pt x="4132" y="965"/>
                </a:lnTo>
                <a:lnTo>
                  <a:pt x="2834" y="834"/>
                </a:lnTo>
                <a:lnTo>
                  <a:pt x="1119" y="167"/>
                </a:lnTo>
                <a:lnTo>
                  <a:pt x="1096" y="60"/>
                </a:lnTo>
                <a:lnTo>
                  <a:pt x="24" y="1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6675" y="906150"/>
            <a:ext cx="3559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6675" y="1819050"/>
            <a:ext cx="3559500" cy="24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194800" y="1835700"/>
            <a:ext cx="4754400" cy="8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2194800" y="2722500"/>
            <a:ext cx="47544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5853545" y="394325"/>
            <a:ext cx="2339347" cy="2242174"/>
          </a:xfrm>
          <a:custGeom>
            <a:avLst/>
            <a:gdLst/>
            <a:ahLst/>
            <a:cxnLst/>
            <a:rect l="l" t="t" r="r" b="b"/>
            <a:pathLst>
              <a:path w="3442" h="3299" extrusionOk="0">
                <a:moveTo>
                  <a:pt x="1286" y="0"/>
                </a:moveTo>
                <a:cubicBezTo>
                  <a:pt x="1298" y="36"/>
                  <a:pt x="1227" y="155"/>
                  <a:pt x="1191" y="191"/>
                </a:cubicBezTo>
                <a:cubicBezTo>
                  <a:pt x="1167" y="215"/>
                  <a:pt x="1000" y="298"/>
                  <a:pt x="1000" y="298"/>
                </a:cubicBezTo>
                <a:cubicBezTo>
                  <a:pt x="1000" y="298"/>
                  <a:pt x="983" y="300"/>
                  <a:pt x="961" y="300"/>
                </a:cubicBezTo>
                <a:cubicBezTo>
                  <a:pt x="928" y="300"/>
                  <a:pt x="884" y="296"/>
                  <a:pt x="869" y="274"/>
                </a:cubicBezTo>
                <a:lnTo>
                  <a:pt x="786" y="203"/>
                </a:lnTo>
                <a:cubicBezTo>
                  <a:pt x="786" y="203"/>
                  <a:pt x="775" y="202"/>
                  <a:pt x="759" y="202"/>
                </a:cubicBezTo>
                <a:cubicBezTo>
                  <a:pt x="718" y="202"/>
                  <a:pt x="641" y="208"/>
                  <a:pt x="607" y="250"/>
                </a:cubicBezTo>
                <a:cubicBezTo>
                  <a:pt x="572" y="310"/>
                  <a:pt x="536" y="334"/>
                  <a:pt x="512" y="429"/>
                </a:cubicBezTo>
                <a:cubicBezTo>
                  <a:pt x="476" y="512"/>
                  <a:pt x="453" y="679"/>
                  <a:pt x="453" y="679"/>
                </a:cubicBezTo>
                <a:lnTo>
                  <a:pt x="310" y="953"/>
                </a:lnTo>
                <a:lnTo>
                  <a:pt x="107" y="1167"/>
                </a:lnTo>
                <a:lnTo>
                  <a:pt x="72" y="1727"/>
                </a:lnTo>
                <a:cubicBezTo>
                  <a:pt x="72" y="1727"/>
                  <a:pt x="0" y="1751"/>
                  <a:pt x="0" y="1882"/>
                </a:cubicBezTo>
                <a:cubicBezTo>
                  <a:pt x="0" y="2024"/>
                  <a:pt x="48" y="2060"/>
                  <a:pt x="48" y="2060"/>
                </a:cubicBezTo>
                <a:lnTo>
                  <a:pt x="238" y="2096"/>
                </a:lnTo>
                <a:cubicBezTo>
                  <a:pt x="238" y="2096"/>
                  <a:pt x="393" y="2036"/>
                  <a:pt x="429" y="2024"/>
                </a:cubicBezTo>
                <a:cubicBezTo>
                  <a:pt x="459" y="2013"/>
                  <a:pt x="500" y="2004"/>
                  <a:pt x="536" y="2004"/>
                </a:cubicBezTo>
                <a:cubicBezTo>
                  <a:pt x="572" y="2004"/>
                  <a:pt x="601" y="2013"/>
                  <a:pt x="607" y="2036"/>
                </a:cubicBezTo>
                <a:cubicBezTo>
                  <a:pt x="631" y="2084"/>
                  <a:pt x="691" y="2275"/>
                  <a:pt x="691" y="2275"/>
                </a:cubicBezTo>
                <a:cubicBezTo>
                  <a:pt x="691" y="2275"/>
                  <a:pt x="488" y="2394"/>
                  <a:pt x="369" y="2417"/>
                </a:cubicBezTo>
                <a:lnTo>
                  <a:pt x="357" y="2417"/>
                </a:lnTo>
                <a:lnTo>
                  <a:pt x="369" y="2465"/>
                </a:lnTo>
                <a:lnTo>
                  <a:pt x="453" y="2584"/>
                </a:lnTo>
                <a:lnTo>
                  <a:pt x="357" y="2763"/>
                </a:lnTo>
                <a:lnTo>
                  <a:pt x="345" y="2870"/>
                </a:lnTo>
                <a:lnTo>
                  <a:pt x="465" y="2977"/>
                </a:lnTo>
                <a:lnTo>
                  <a:pt x="607" y="3001"/>
                </a:lnTo>
                <a:lnTo>
                  <a:pt x="822" y="3036"/>
                </a:lnTo>
                <a:lnTo>
                  <a:pt x="929" y="3191"/>
                </a:lnTo>
                <a:lnTo>
                  <a:pt x="1048" y="3298"/>
                </a:lnTo>
                <a:lnTo>
                  <a:pt x="1167" y="3227"/>
                </a:lnTo>
                <a:lnTo>
                  <a:pt x="1417" y="2858"/>
                </a:lnTo>
                <a:lnTo>
                  <a:pt x="1596" y="2441"/>
                </a:lnTo>
                <a:lnTo>
                  <a:pt x="1977" y="2382"/>
                </a:lnTo>
                <a:lnTo>
                  <a:pt x="2453" y="2334"/>
                </a:lnTo>
                <a:lnTo>
                  <a:pt x="2834" y="2167"/>
                </a:lnTo>
                <a:cubicBezTo>
                  <a:pt x="2834" y="2167"/>
                  <a:pt x="3191" y="1870"/>
                  <a:pt x="3215" y="1822"/>
                </a:cubicBezTo>
                <a:cubicBezTo>
                  <a:pt x="3262" y="1786"/>
                  <a:pt x="3441" y="1501"/>
                  <a:pt x="3441" y="1501"/>
                </a:cubicBezTo>
                <a:lnTo>
                  <a:pt x="3441" y="1167"/>
                </a:lnTo>
                <a:lnTo>
                  <a:pt x="3346" y="953"/>
                </a:lnTo>
                <a:lnTo>
                  <a:pt x="3012" y="739"/>
                </a:lnTo>
                <a:lnTo>
                  <a:pt x="2774" y="691"/>
                </a:lnTo>
                <a:lnTo>
                  <a:pt x="2727" y="715"/>
                </a:lnTo>
                <a:lnTo>
                  <a:pt x="2608" y="774"/>
                </a:lnTo>
                <a:lnTo>
                  <a:pt x="2536" y="774"/>
                </a:lnTo>
                <a:lnTo>
                  <a:pt x="2298" y="715"/>
                </a:lnTo>
                <a:lnTo>
                  <a:pt x="2096" y="631"/>
                </a:lnTo>
                <a:cubicBezTo>
                  <a:pt x="2096" y="631"/>
                  <a:pt x="1965" y="453"/>
                  <a:pt x="1941" y="441"/>
                </a:cubicBezTo>
                <a:cubicBezTo>
                  <a:pt x="1905" y="429"/>
                  <a:pt x="1774" y="358"/>
                  <a:pt x="1762" y="334"/>
                </a:cubicBezTo>
                <a:cubicBezTo>
                  <a:pt x="1762" y="322"/>
                  <a:pt x="1679" y="250"/>
                  <a:pt x="1679" y="250"/>
                </a:cubicBezTo>
                <a:lnTo>
                  <a:pt x="1286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-74625" y="-700826"/>
            <a:ext cx="3598880" cy="5788378"/>
          </a:xfrm>
          <a:custGeom>
            <a:avLst/>
            <a:gdLst/>
            <a:ahLst/>
            <a:cxnLst/>
            <a:rect l="l" t="t" r="r" b="b"/>
            <a:pathLst>
              <a:path w="6537" h="10514" extrusionOk="0">
                <a:moveTo>
                  <a:pt x="3691" y="0"/>
                </a:moveTo>
                <a:lnTo>
                  <a:pt x="3774" y="215"/>
                </a:lnTo>
                <a:lnTo>
                  <a:pt x="3774" y="548"/>
                </a:lnTo>
                <a:cubicBezTo>
                  <a:pt x="3774" y="548"/>
                  <a:pt x="3596" y="846"/>
                  <a:pt x="3560" y="870"/>
                </a:cubicBezTo>
                <a:cubicBezTo>
                  <a:pt x="3512" y="917"/>
                  <a:pt x="3167" y="1215"/>
                  <a:pt x="3167" y="1215"/>
                </a:cubicBezTo>
                <a:lnTo>
                  <a:pt x="2798" y="1382"/>
                </a:lnTo>
                <a:lnTo>
                  <a:pt x="2322" y="1429"/>
                </a:lnTo>
                <a:lnTo>
                  <a:pt x="1929" y="1489"/>
                </a:lnTo>
                <a:lnTo>
                  <a:pt x="1750" y="1905"/>
                </a:lnTo>
                <a:lnTo>
                  <a:pt x="1500" y="2274"/>
                </a:lnTo>
                <a:lnTo>
                  <a:pt x="1381" y="2346"/>
                </a:lnTo>
                <a:lnTo>
                  <a:pt x="1262" y="2239"/>
                </a:lnTo>
                <a:lnTo>
                  <a:pt x="1155" y="2084"/>
                </a:lnTo>
                <a:lnTo>
                  <a:pt x="953" y="2048"/>
                </a:lnTo>
                <a:lnTo>
                  <a:pt x="798" y="2024"/>
                </a:lnTo>
                <a:lnTo>
                  <a:pt x="679" y="1917"/>
                </a:lnTo>
                <a:lnTo>
                  <a:pt x="703" y="1810"/>
                </a:lnTo>
                <a:lnTo>
                  <a:pt x="786" y="1632"/>
                </a:lnTo>
                <a:lnTo>
                  <a:pt x="786" y="1489"/>
                </a:lnTo>
                <a:lnTo>
                  <a:pt x="774" y="1441"/>
                </a:lnTo>
                <a:cubicBezTo>
                  <a:pt x="643" y="1489"/>
                  <a:pt x="357" y="1584"/>
                  <a:pt x="298" y="1643"/>
                </a:cubicBezTo>
                <a:cubicBezTo>
                  <a:pt x="226" y="1703"/>
                  <a:pt x="24" y="1751"/>
                  <a:pt x="12" y="1965"/>
                </a:cubicBezTo>
                <a:cubicBezTo>
                  <a:pt x="0" y="2167"/>
                  <a:pt x="48" y="2334"/>
                  <a:pt x="72" y="2334"/>
                </a:cubicBezTo>
                <a:cubicBezTo>
                  <a:pt x="107" y="2346"/>
                  <a:pt x="167" y="2358"/>
                  <a:pt x="191" y="2441"/>
                </a:cubicBezTo>
                <a:cubicBezTo>
                  <a:pt x="238" y="2501"/>
                  <a:pt x="286" y="2596"/>
                  <a:pt x="298" y="2655"/>
                </a:cubicBezTo>
                <a:cubicBezTo>
                  <a:pt x="298" y="2715"/>
                  <a:pt x="310" y="2834"/>
                  <a:pt x="286" y="2834"/>
                </a:cubicBezTo>
                <a:cubicBezTo>
                  <a:pt x="250" y="2834"/>
                  <a:pt x="143" y="2834"/>
                  <a:pt x="107" y="2894"/>
                </a:cubicBezTo>
                <a:cubicBezTo>
                  <a:pt x="72" y="2953"/>
                  <a:pt x="12" y="2917"/>
                  <a:pt x="24" y="3013"/>
                </a:cubicBezTo>
                <a:cubicBezTo>
                  <a:pt x="48" y="3108"/>
                  <a:pt x="381" y="3298"/>
                  <a:pt x="381" y="3298"/>
                </a:cubicBezTo>
                <a:lnTo>
                  <a:pt x="643" y="3429"/>
                </a:lnTo>
                <a:lnTo>
                  <a:pt x="905" y="3763"/>
                </a:lnTo>
                <a:cubicBezTo>
                  <a:pt x="905" y="3763"/>
                  <a:pt x="1036" y="4120"/>
                  <a:pt x="1072" y="4191"/>
                </a:cubicBezTo>
                <a:cubicBezTo>
                  <a:pt x="1119" y="4263"/>
                  <a:pt x="1191" y="4322"/>
                  <a:pt x="1238" y="4370"/>
                </a:cubicBezTo>
                <a:cubicBezTo>
                  <a:pt x="1274" y="4418"/>
                  <a:pt x="1429" y="4656"/>
                  <a:pt x="1441" y="4680"/>
                </a:cubicBezTo>
                <a:cubicBezTo>
                  <a:pt x="1453" y="4715"/>
                  <a:pt x="1727" y="5834"/>
                  <a:pt x="1727" y="5834"/>
                </a:cubicBezTo>
                <a:cubicBezTo>
                  <a:pt x="1727" y="5834"/>
                  <a:pt x="1738" y="6192"/>
                  <a:pt x="1774" y="6215"/>
                </a:cubicBezTo>
                <a:cubicBezTo>
                  <a:pt x="1798" y="6251"/>
                  <a:pt x="1929" y="6442"/>
                  <a:pt x="1965" y="6465"/>
                </a:cubicBezTo>
                <a:cubicBezTo>
                  <a:pt x="1977" y="6501"/>
                  <a:pt x="2072" y="6704"/>
                  <a:pt x="2072" y="6751"/>
                </a:cubicBezTo>
                <a:cubicBezTo>
                  <a:pt x="2072" y="6799"/>
                  <a:pt x="2012" y="6918"/>
                  <a:pt x="2072" y="6942"/>
                </a:cubicBezTo>
                <a:cubicBezTo>
                  <a:pt x="2131" y="6989"/>
                  <a:pt x="2369" y="7239"/>
                  <a:pt x="2369" y="7239"/>
                </a:cubicBezTo>
                <a:cubicBezTo>
                  <a:pt x="2369" y="7239"/>
                  <a:pt x="2489" y="7477"/>
                  <a:pt x="2465" y="7525"/>
                </a:cubicBezTo>
                <a:cubicBezTo>
                  <a:pt x="2441" y="7585"/>
                  <a:pt x="2429" y="7632"/>
                  <a:pt x="2381" y="7644"/>
                </a:cubicBezTo>
                <a:cubicBezTo>
                  <a:pt x="2334" y="7656"/>
                  <a:pt x="2274" y="7811"/>
                  <a:pt x="2274" y="7811"/>
                </a:cubicBezTo>
                <a:cubicBezTo>
                  <a:pt x="2274" y="7811"/>
                  <a:pt x="2405" y="8013"/>
                  <a:pt x="2429" y="8049"/>
                </a:cubicBezTo>
                <a:cubicBezTo>
                  <a:pt x="2441" y="8073"/>
                  <a:pt x="2905" y="8632"/>
                  <a:pt x="2905" y="8632"/>
                </a:cubicBezTo>
                <a:lnTo>
                  <a:pt x="3358" y="8966"/>
                </a:lnTo>
                <a:lnTo>
                  <a:pt x="3953" y="9240"/>
                </a:lnTo>
                <a:lnTo>
                  <a:pt x="4477" y="9704"/>
                </a:lnTo>
                <a:lnTo>
                  <a:pt x="4810" y="10121"/>
                </a:lnTo>
                <a:lnTo>
                  <a:pt x="5191" y="10478"/>
                </a:lnTo>
                <a:lnTo>
                  <a:pt x="5191" y="10514"/>
                </a:lnTo>
                <a:lnTo>
                  <a:pt x="5358" y="10478"/>
                </a:lnTo>
                <a:lnTo>
                  <a:pt x="5525" y="10275"/>
                </a:lnTo>
                <a:lnTo>
                  <a:pt x="5608" y="10144"/>
                </a:lnTo>
                <a:lnTo>
                  <a:pt x="5668" y="9906"/>
                </a:lnTo>
                <a:lnTo>
                  <a:pt x="5798" y="9680"/>
                </a:lnTo>
                <a:lnTo>
                  <a:pt x="6191" y="9525"/>
                </a:lnTo>
                <a:lnTo>
                  <a:pt x="6310" y="9418"/>
                </a:lnTo>
                <a:lnTo>
                  <a:pt x="6144" y="9073"/>
                </a:lnTo>
                <a:lnTo>
                  <a:pt x="5965" y="8835"/>
                </a:lnTo>
                <a:lnTo>
                  <a:pt x="5965" y="8609"/>
                </a:lnTo>
                <a:lnTo>
                  <a:pt x="6144" y="8418"/>
                </a:lnTo>
                <a:lnTo>
                  <a:pt x="6275" y="8156"/>
                </a:lnTo>
                <a:lnTo>
                  <a:pt x="6275" y="7870"/>
                </a:lnTo>
                <a:lnTo>
                  <a:pt x="6251" y="7561"/>
                </a:lnTo>
                <a:lnTo>
                  <a:pt x="6430" y="7287"/>
                </a:lnTo>
                <a:lnTo>
                  <a:pt x="6537" y="7085"/>
                </a:lnTo>
                <a:lnTo>
                  <a:pt x="6310" y="6644"/>
                </a:lnTo>
                <a:lnTo>
                  <a:pt x="6203" y="6454"/>
                </a:lnTo>
                <a:lnTo>
                  <a:pt x="6037" y="6287"/>
                </a:lnTo>
                <a:lnTo>
                  <a:pt x="5763" y="6156"/>
                </a:lnTo>
                <a:cubicBezTo>
                  <a:pt x="5763" y="6156"/>
                  <a:pt x="5715" y="6108"/>
                  <a:pt x="5727" y="6049"/>
                </a:cubicBezTo>
                <a:cubicBezTo>
                  <a:pt x="5727" y="5989"/>
                  <a:pt x="5763" y="5834"/>
                  <a:pt x="5763" y="5834"/>
                </a:cubicBezTo>
                <a:cubicBezTo>
                  <a:pt x="5763" y="5834"/>
                  <a:pt x="5798" y="5656"/>
                  <a:pt x="5787" y="5608"/>
                </a:cubicBezTo>
                <a:cubicBezTo>
                  <a:pt x="5775" y="5561"/>
                  <a:pt x="5668" y="5501"/>
                  <a:pt x="5668" y="5501"/>
                </a:cubicBezTo>
                <a:cubicBezTo>
                  <a:pt x="5668" y="5501"/>
                  <a:pt x="5618" y="5496"/>
                  <a:pt x="5558" y="5496"/>
                </a:cubicBezTo>
                <a:cubicBezTo>
                  <a:pt x="5483" y="5496"/>
                  <a:pt x="5391" y="5504"/>
                  <a:pt x="5358" y="5537"/>
                </a:cubicBezTo>
                <a:cubicBezTo>
                  <a:pt x="5298" y="5572"/>
                  <a:pt x="5191" y="5692"/>
                  <a:pt x="5191" y="5692"/>
                </a:cubicBezTo>
                <a:cubicBezTo>
                  <a:pt x="5191" y="5692"/>
                  <a:pt x="5152" y="5737"/>
                  <a:pt x="5118" y="5737"/>
                </a:cubicBezTo>
                <a:cubicBezTo>
                  <a:pt x="5105" y="5737"/>
                  <a:pt x="5094" y="5731"/>
                  <a:pt x="5084" y="5715"/>
                </a:cubicBezTo>
                <a:cubicBezTo>
                  <a:pt x="5048" y="5656"/>
                  <a:pt x="4894" y="5489"/>
                  <a:pt x="4894" y="5489"/>
                </a:cubicBezTo>
                <a:lnTo>
                  <a:pt x="4727" y="5299"/>
                </a:lnTo>
                <a:lnTo>
                  <a:pt x="4489" y="5239"/>
                </a:lnTo>
                <a:lnTo>
                  <a:pt x="4477" y="5180"/>
                </a:lnTo>
                <a:lnTo>
                  <a:pt x="4465" y="5001"/>
                </a:lnTo>
                <a:lnTo>
                  <a:pt x="4310" y="4668"/>
                </a:lnTo>
                <a:cubicBezTo>
                  <a:pt x="4310" y="4668"/>
                  <a:pt x="4132" y="4310"/>
                  <a:pt x="4108" y="4227"/>
                </a:cubicBezTo>
                <a:cubicBezTo>
                  <a:pt x="4072" y="4132"/>
                  <a:pt x="4036" y="3965"/>
                  <a:pt x="4036" y="3894"/>
                </a:cubicBezTo>
                <a:cubicBezTo>
                  <a:pt x="4036" y="3822"/>
                  <a:pt x="4167" y="3667"/>
                  <a:pt x="4167" y="3667"/>
                </a:cubicBezTo>
                <a:lnTo>
                  <a:pt x="4358" y="3596"/>
                </a:lnTo>
                <a:lnTo>
                  <a:pt x="4489" y="3453"/>
                </a:lnTo>
                <a:lnTo>
                  <a:pt x="4548" y="3167"/>
                </a:lnTo>
                <a:lnTo>
                  <a:pt x="4763" y="2679"/>
                </a:lnTo>
                <a:lnTo>
                  <a:pt x="5072" y="2560"/>
                </a:lnTo>
                <a:lnTo>
                  <a:pt x="5417" y="2513"/>
                </a:lnTo>
                <a:lnTo>
                  <a:pt x="5739" y="2358"/>
                </a:lnTo>
                <a:lnTo>
                  <a:pt x="5906" y="2417"/>
                </a:lnTo>
                <a:lnTo>
                  <a:pt x="6179" y="2584"/>
                </a:lnTo>
                <a:lnTo>
                  <a:pt x="6251" y="2453"/>
                </a:lnTo>
                <a:lnTo>
                  <a:pt x="6072" y="2286"/>
                </a:lnTo>
                <a:lnTo>
                  <a:pt x="5858" y="2215"/>
                </a:lnTo>
                <a:lnTo>
                  <a:pt x="6120" y="1727"/>
                </a:lnTo>
                <a:lnTo>
                  <a:pt x="6203" y="1548"/>
                </a:lnTo>
                <a:lnTo>
                  <a:pt x="6120" y="1489"/>
                </a:lnTo>
                <a:lnTo>
                  <a:pt x="5918" y="1393"/>
                </a:lnTo>
                <a:cubicBezTo>
                  <a:pt x="5918" y="1393"/>
                  <a:pt x="5596" y="1322"/>
                  <a:pt x="5548" y="1310"/>
                </a:cubicBezTo>
                <a:cubicBezTo>
                  <a:pt x="5501" y="1286"/>
                  <a:pt x="5298" y="1251"/>
                  <a:pt x="5298" y="1251"/>
                </a:cubicBezTo>
                <a:lnTo>
                  <a:pt x="5120" y="1286"/>
                </a:lnTo>
                <a:lnTo>
                  <a:pt x="4870" y="1286"/>
                </a:lnTo>
                <a:cubicBezTo>
                  <a:pt x="4786" y="1310"/>
                  <a:pt x="4775" y="1310"/>
                  <a:pt x="4775" y="1310"/>
                </a:cubicBezTo>
                <a:lnTo>
                  <a:pt x="4596" y="1227"/>
                </a:lnTo>
                <a:lnTo>
                  <a:pt x="4596" y="1072"/>
                </a:lnTo>
                <a:lnTo>
                  <a:pt x="4608" y="905"/>
                </a:lnTo>
                <a:lnTo>
                  <a:pt x="4572" y="786"/>
                </a:lnTo>
                <a:cubicBezTo>
                  <a:pt x="4572" y="786"/>
                  <a:pt x="4370" y="631"/>
                  <a:pt x="4310" y="572"/>
                </a:cubicBezTo>
                <a:cubicBezTo>
                  <a:pt x="4251" y="536"/>
                  <a:pt x="4179" y="441"/>
                  <a:pt x="4179" y="441"/>
                </a:cubicBezTo>
                <a:cubicBezTo>
                  <a:pt x="4179" y="441"/>
                  <a:pt x="4120" y="262"/>
                  <a:pt x="4120" y="239"/>
                </a:cubicBezTo>
                <a:cubicBezTo>
                  <a:pt x="4108" y="203"/>
                  <a:pt x="3989" y="84"/>
                  <a:pt x="3989" y="84"/>
                </a:cubicBezTo>
                <a:lnTo>
                  <a:pt x="3739" y="24"/>
                </a:lnTo>
                <a:lnTo>
                  <a:pt x="3691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010500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2"/>
          </p:nvPr>
        </p:nvSpPr>
        <p:spPr>
          <a:xfrm>
            <a:off x="3590474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3"/>
          </p:nvPr>
        </p:nvSpPr>
        <p:spPr>
          <a:xfrm>
            <a:off x="10105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4"/>
          </p:nvPr>
        </p:nvSpPr>
        <p:spPr>
          <a:xfrm>
            <a:off x="3590500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5"/>
          </p:nvPr>
        </p:nvSpPr>
        <p:spPr>
          <a:xfrm>
            <a:off x="6170425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6"/>
          </p:nvPr>
        </p:nvSpPr>
        <p:spPr>
          <a:xfrm>
            <a:off x="61704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97713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441737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2"/>
          </p:nvPr>
        </p:nvSpPr>
        <p:spPr>
          <a:xfrm>
            <a:off x="2441623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3"/>
          </p:nvPr>
        </p:nvSpPr>
        <p:spPr>
          <a:xfrm>
            <a:off x="1728525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4"/>
          </p:nvPr>
        </p:nvSpPr>
        <p:spPr>
          <a:xfrm>
            <a:off x="1728519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5"/>
          </p:nvPr>
        </p:nvSpPr>
        <p:spPr>
          <a:xfrm>
            <a:off x="5908250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6"/>
          </p:nvPr>
        </p:nvSpPr>
        <p:spPr>
          <a:xfrm>
            <a:off x="5195150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7"/>
          </p:nvPr>
        </p:nvSpPr>
        <p:spPr>
          <a:xfrm>
            <a:off x="5908250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8"/>
          </p:nvPr>
        </p:nvSpPr>
        <p:spPr>
          <a:xfrm>
            <a:off x="5195150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26675" y="54067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726929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2"/>
          </p:nvPr>
        </p:nvSpPr>
        <p:spPr>
          <a:xfrm>
            <a:off x="72677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3"/>
          </p:nvPr>
        </p:nvSpPr>
        <p:spPr>
          <a:xfrm>
            <a:off x="72667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4"/>
          </p:nvPr>
        </p:nvSpPr>
        <p:spPr>
          <a:xfrm>
            <a:off x="726675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5"/>
          </p:nvPr>
        </p:nvSpPr>
        <p:spPr>
          <a:xfrm>
            <a:off x="5887125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6"/>
          </p:nvPr>
        </p:nvSpPr>
        <p:spPr>
          <a:xfrm>
            <a:off x="588682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7"/>
          </p:nvPr>
        </p:nvSpPr>
        <p:spPr>
          <a:xfrm>
            <a:off x="5887125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8"/>
          </p:nvPr>
        </p:nvSpPr>
        <p:spPr>
          <a:xfrm>
            <a:off x="5886827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9"/>
          </p:nvPr>
        </p:nvSpPr>
        <p:spPr>
          <a:xfrm>
            <a:off x="3307200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13"/>
          </p:nvPr>
        </p:nvSpPr>
        <p:spPr>
          <a:xfrm>
            <a:off x="3306900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14"/>
          </p:nvPr>
        </p:nvSpPr>
        <p:spPr>
          <a:xfrm>
            <a:off x="330720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5"/>
          </p:nvPr>
        </p:nvSpPr>
        <p:spPr>
          <a:xfrm>
            <a:off x="3306904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62" r:id="rId8"/>
    <p:sldLayoutId id="2147483664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37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8">
          <p15:clr>
            <a:srgbClr val="EA4335"/>
          </p15:clr>
        </p15:guide>
        <p15:guide id="4" pos="53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2D468EB-1359-4290-94E7-46E11D0053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9/23/2022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4BBFD33-D819-4736-AA9A-D3CBF8396B8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00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9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58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5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9" Type="http://schemas.openxmlformats.org/officeDocument/2006/relationships/image" Target="../media/image35.svg"/><Relationship Id="rId21" Type="http://schemas.openxmlformats.org/officeDocument/2006/relationships/image" Target="../media/image18.svg"/><Relationship Id="rId34" Type="http://schemas.openxmlformats.org/officeDocument/2006/relationships/image" Target="../media/image22.pn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image" Target="../media/image26.svg"/><Relationship Id="rId41" Type="http://schemas.openxmlformats.org/officeDocument/2006/relationships/image" Target="../media/image2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8.sv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image" Target="../media/image33.svg"/><Relationship Id="rId40" Type="http://schemas.openxmlformats.org/officeDocument/2006/relationships/image" Target="../media/image25.gif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6.svg"/><Relationship Id="rId31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image" Target="../media/image24.svg"/><Relationship Id="rId30" Type="http://schemas.openxmlformats.org/officeDocument/2006/relationships/slide" Target="slide3.xml"/><Relationship Id="rId35" Type="http://schemas.openxmlformats.org/officeDocument/2006/relationships/image" Target="../media/image31.svg"/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33" Type="http://schemas.openxmlformats.org/officeDocument/2006/relationships/image" Target="../media/image29.svg"/><Relationship Id="rId38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image" Target="../media/image27.png"/><Relationship Id="rId21" Type="http://schemas.openxmlformats.org/officeDocument/2006/relationships/image" Target="../media/image35.png"/><Relationship Id="rId7" Type="http://schemas.openxmlformats.org/officeDocument/2006/relationships/image" Target="../media/image30.png"/><Relationship Id="rId12" Type="http://schemas.openxmlformats.org/officeDocument/2006/relationships/image" Target="../media/image7.png"/><Relationship Id="rId17" Type="http://schemas.openxmlformats.org/officeDocument/2006/relationships/image" Target="../media/image31.png"/><Relationship Id="rId25" Type="http://schemas.openxmlformats.org/officeDocument/2006/relationships/slide" Target="slide7.xml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6.svg"/><Relationship Id="rId24" Type="http://schemas.openxmlformats.org/officeDocument/2006/relationships/slide" Target="slide6.xml"/><Relationship Id="rId5" Type="http://schemas.openxmlformats.org/officeDocument/2006/relationships/image" Target="../media/image28.png"/><Relationship Id="rId15" Type="http://schemas.openxmlformats.org/officeDocument/2006/relationships/image" Target="../media/image4.svg"/><Relationship Id="rId23" Type="http://schemas.openxmlformats.org/officeDocument/2006/relationships/slide" Target="slide5.xml"/><Relationship Id="rId10" Type="http://schemas.openxmlformats.org/officeDocument/2006/relationships/image" Target="../media/image8.png"/><Relationship Id="rId19" Type="http://schemas.openxmlformats.org/officeDocument/2006/relationships/image" Target="../media/image33.png"/><Relationship Id="rId4" Type="http://schemas.openxmlformats.org/officeDocument/2006/relationships/image" Target="../media/image39.svg"/><Relationship Id="rId9" Type="http://schemas.openxmlformats.org/officeDocument/2006/relationships/image" Target="../media/image2.svg"/><Relationship Id="rId14" Type="http://schemas.openxmlformats.org/officeDocument/2006/relationships/image" Target="../media/image6.png"/><Relationship Id="rId22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360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0.png"/><Relationship Id="rId11" Type="http://schemas.openxmlformats.org/officeDocument/2006/relationships/image" Target="../media/image39.png"/><Relationship Id="rId5" Type="http://schemas.openxmlformats.org/officeDocument/2006/relationships/image" Target="../media/image340.png"/><Relationship Id="rId10" Type="http://schemas.openxmlformats.org/officeDocument/2006/relationships/slide" Target="slide3.xml"/><Relationship Id="rId4" Type="http://schemas.openxmlformats.org/officeDocument/2006/relationships/image" Target="../media/image2.sv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39.png"/><Relationship Id="rId5" Type="http://schemas.openxmlformats.org/officeDocument/2006/relationships/image" Target="../media/image42.png"/><Relationship Id="rId10" Type="http://schemas.openxmlformats.org/officeDocument/2006/relationships/slide" Target="slide3.xml"/><Relationship Id="rId4" Type="http://schemas.openxmlformats.org/officeDocument/2006/relationships/image" Target="../media/image2.svg"/><Relationship Id="rId9" Type="http://schemas.openxmlformats.org/officeDocument/2006/relationships/image" Target="../media/image4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slide" Target="slide3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openxmlformats.org/officeDocument/2006/relationships/image" Target="../media/image50.svg"/><Relationship Id="rId4" Type="http://schemas.openxmlformats.org/officeDocument/2006/relationships/image" Target="../media/image2.sv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805300" y="-1506675"/>
            <a:ext cx="2753700" cy="27537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01273" y="2365347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+mn-lt"/>
              </a:rPr>
              <a:t>CHÀO MỪNG CÁC EM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ĐẾN VỚI BÀI HỌC HÔM NAY!</a:t>
            </a:r>
            <a:endParaRPr sz="4000" b="1" dirty="0">
              <a:latin typeface="+mn-lt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7523955" y="315682"/>
            <a:ext cx="1153494" cy="1087110"/>
            <a:chOff x="6311500" y="1838150"/>
            <a:chExt cx="620325" cy="584625"/>
          </a:xfrm>
        </p:grpSpPr>
        <p:sp>
          <p:nvSpPr>
            <p:cNvPr id="176" name="Google Shape;176;p30"/>
            <p:cNvSpPr/>
            <p:nvPr/>
          </p:nvSpPr>
          <p:spPr>
            <a:xfrm>
              <a:off x="6311500" y="1838150"/>
              <a:ext cx="620325" cy="584625"/>
            </a:xfrm>
            <a:custGeom>
              <a:avLst/>
              <a:gdLst/>
              <a:ahLst/>
              <a:cxnLst/>
              <a:rect l="l" t="t" r="r" b="b"/>
              <a:pathLst>
                <a:path w="24813" h="23385" extrusionOk="0">
                  <a:moveTo>
                    <a:pt x="11894" y="2680"/>
                  </a:moveTo>
                  <a:lnTo>
                    <a:pt x="11990" y="2918"/>
                  </a:lnTo>
                  <a:lnTo>
                    <a:pt x="6179" y="5239"/>
                  </a:lnTo>
                  <a:lnTo>
                    <a:pt x="6072" y="5001"/>
                  </a:lnTo>
                  <a:lnTo>
                    <a:pt x="11894" y="2680"/>
                  </a:lnTo>
                  <a:close/>
                  <a:moveTo>
                    <a:pt x="11918" y="1"/>
                  </a:moveTo>
                  <a:cubicBezTo>
                    <a:pt x="11573" y="1"/>
                    <a:pt x="11252" y="60"/>
                    <a:pt x="10918" y="191"/>
                  </a:cubicBezTo>
                  <a:lnTo>
                    <a:pt x="5060" y="2537"/>
                  </a:lnTo>
                  <a:cubicBezTo>
                    <a:pt x="3691" y="3084"/>
                    <a:pt x="3024" y="4644"/>
                    <a:pt x="3572" y="6013"/>
                  </a:cubicBezTo>
                  <a:lnTo>
                    <a:pt x="3679" y="6287"/>
                  </a:lnTo>
                  <a:lnTo>
                    <a:pt x="3393" y="6382"/>
                  </a:lnTo>
                  <a:cubicBezTo>
                    <a:pt x="2584" y="6704"/>
                    <a:pt x="2096" y="7478"/>
                    <a:pt x="2096" y="8287"/>
                  </a:cubicBezTo>
                  <a:lnTo>
                    <a:pt x="1215" y="8645"/>
                  </a:lnTo>
                  <a:cubicBezTo>
                    <a:pt x="762" y="8823"/>
                    <a:pt x="405" y="9180"/>
                    <a:pt x="203" y="9645"/>
                  </a:cubicBezTo>
                  <a:cubicBezTo>
                    <a:pt x="12" y="10109"/>
                    <a:pt x="0" y="10609"/>
                    <a:pt x="191" y="11062"/>
                  </a:cubicBezTo>
                  <a:lnTo>
                    <a:pt x="3465" y="19229"/>
                  </a:lnTo>
                  <a:lnTo>
                    <a:pt x="3274" y="19360"/>
                  </a:lnTo>
                  <a:lnTo>
                    <a:pt x="3501" y="19920"/>
                  </a:lnTo>
                  <a:lnTo>
                    <a:pt x="4191" y="21670"/>
                  </a:lnTo>
                  <a:cubicBezTo>
                    <a:pt x="4394" y="22146"/>
                    <a:pt x="4703" y="22551"/>
                    <a:pt x="5120" y="22861"/>
                  </a:cubicBezTo>
                  <a:cubicBezTo>
                    <a:pt x="5429" y="23146"/>
                    <a:pt x="5822" y="23313"/>
                    <a:pt x="6239" y="23337"/>
                  </a:cubicBezTo>
                  <a:cubicBezTo>
                    <a:pt x="6394" y="23373"/>
                    <a:pt x="6560" y="23384"/>
                    <a:pt x="6727" y="23384"/>
                  </a:cubicBezTo>
                  <a:cubicBezTo>
                    <a:pt x="7072" y="23384"/>
                    <a:pt x="7406" y="23325"/>
                    <a:pt x="7727" y="23194"/>
                  </a:cubicBezTo>
                  <a:lnTo>
                    <a:pt x="9668" y="22420"/>
                  </a:lnTo>
                  <a:lnTo>
                    <a:pt x="10251" y="22182"/>
                  </a:lnTo>
                  <a:lnTo>
                    <a:pt x="10204" y="21956"/>
                  </a:lnTo>
                  <a:lnTo>
                    <a:pt x="20384" y="17896"/>
                  </a:lnTo>
                  <a:lnTo>
                    <a:pt x="20503" y="18086"/>
                  </a:lnTo>
                  <a:lnTo>
                    <a:pt x="21086" y="17848"/>
                  </a:lnTo>
                  <a:lnTo>
                    <a:pt x="23039" y="17074"/>
                  </a:lnTo>
                  <a:cubicBezTo>
                    <a:pt x="23455" y="16907"/>
                    <a:pt x="23825" y="16646"/>
                    <a:pt x="24110" y="16288"/>
                  </a:cubicBezTo>
                  <a:cubicBezTo>
                    <a:pt x="24575" y="15860"/>
                    <a:pt x="24813" y="15217"/>
                    <a:pt x="24718" y="14586"/>
                  </a:cubicBezTo>
                  <a:cubicBezTo>
                    <a:pt x="24729" y="14217"/>
                    <a:pt x="24658" y="13859"/>
                    <a:pt x="24527" y="13538"/>
                  </a:cubicBezTo>
                  <a:lnTo>
                    <a:pt x="23825" y="11776"/>
                  </a:lnTo>
                  <a:lnTo>
                    <a:pt x="23598" y="11228"/>
                  </a:lnTo>
                  <a:lnTo>
                    <a:pt x="23444" y="11252"/>
                  </a:lnTo>
                  <a:lnTo>
                    <a:pt x="20598" y="4156"/>
                  </a:lnTo>
                  <a:lnTo>
                    <a:pt x="20169" y="3072"/>
                  </a:lnTo>
                  <a:cubicBezTo>
                    <a:pt x="19884" y="2358"/>
                    <a:pt x="19193" y="1906"/>
                    <a:pt x="18443" y="1906"/>
                  </a:cubicBezTo>
                  <a:cubicBezTo>
                    <a:pt x="18205" y="1906"/>
                    <a:pt x="17979" y="1953"/>
                    <a:pt x="17752" y="2037"/>
                  </a:cubicBezTo>
                  <a:lnTo>
                    <a:pt x="16871" y="2394"/>
                  </a:lnTo>
                  <a:cubicBezTo>
                    <a:pt x="16502" y="2001"/>
                    <a:pt x="15966" y="1763"/>
                    <a:pt x="15383" y="1763"/>
                  </a:cubicBezTo>
                  <a:cubicBezTo>
                    <a:pt x="15121" y="1763"/>
                    <a:pt x="14871" y="1798"/>
                    <a:pt x="14633" y="1906"/>
                  </a:cubicBezTo>
                  <a:lnTo>
                    <a:pt x="14526" y="1953"/>
                  </a:lnTo>
                  <a:lnTo>
                    <a:pt x="14419" y="1679"/>
                  </a:lnTo>
                  <a:cubicBezTo>
                    <a:pt x="14002" y="655"/>
                    <a:pt x="13037" y="1"/>
                    <a:pt x="1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6327575" y="1904025"/>
              <a:ext cx="587300" cy="498750"/>
            </a:xfrm>
            <a:custGeom>
              <a:avLst/>
              <a:gdLst/>
              <a:ahLst/>
              <a:cxnLst/>
              <a:rect l="l" t="t" r="r" b="b"/>
              <a:pathLst>
                <a:path w="23492" h="19950" extrusionOk="0">
                  <a:moveTo>
                    <a:pt x="17791" y="1"/>
                  </a:moveTo>
                  <a:cubicBezTo>
                    <a:pt x="17655" y="1"/>
                    <a:pt x="17516" y="27"/>
                    <a:pt x="17383" y="80"/>
                  </a:cubicBezTo>
                  <a:lnTo>
                    <a:pt x="845" y="6688"/>
                  </a:lnTo>
                  <a:cubicBezTo>
                    <a:pt x="262" y="6914"/>
                    <a:pt x="0" y="7569"/>
                    <a:pt x="214" y="8129"/>
                  </a:cubicBezTo>
                  <a:lnTo>
                    <a:pt x="4667" y="19249"/>
                  </a:lnTo>
                  <a:cubicBezTo>
                    <a:pt x="4839" y="19692"/>
                    <a:pt x="5257" y="19949"/>
                    <a:pt x="5693" y="19949"/>
                  </a:cubicBezTo>
                  <a:cubicBezTo>
                    <a:pt x="5832" y="19949"/>
                    <a:pt x="5973" y="19923"/>
                    <a:pt x="6108" y="19868"/>
                  </a:cubicBezTo>
                  <a:lnTo>
                    <a:pt x="22646" y="13260"/>
                  </a:lnTo>
                  <a:cubicBezTo>
                    <a:pt x="23217" y="13022"/>
                    <a:pt x="23491" y="12391"/>
                    <a:pt x="23277" y="11820"/>
                  </a:cubicBezTo>
                  <a:lnTo>
                    <a:pt x="18824" y="699"/>
                  </a:lnTo>
                  <a:cubicBezTo>
                    <a:pt x="18651" y="264"/>
                    <a:pt x="18230" y="1"/>
                    <a:pt x="17791" y="1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6557350" y="1912700"/>
              <a:ext cx="352750" cy="404700"/>
            </a:xfrm>
            <a:custGeom>
              <a:avLst/>
              <a:gdLst/>
              <a:ahLst/>
              <a:cxnLst/>
              <a:rect l="l" t="t" r="r" b="b"/>
              <a:pathLst>
                <a:path w="14110" h="16188" extrusionOk="0">
                  <a:moveTo>
                    <a:pt x="7941" y="1"/>
                  </a:moveTo>
                  <a:cubicBezTo>
                    <a:pt x="7660" y="1"/>
                    <a:pt x="7375" y="52"/>
                    <a:pt x="7097" y="162"/>
                  </a:cubicBezTo>
                  <a:lnTo>
                    <a:pt x="1" y="3007"/>
                  </a:lnTo>
                  <a:lnTo>
                    <a:pt x="5275" y="16188"/>
                  </a:lnTo>
                  <a:lnTo>
                    <a:pt x="12371" y="13354"/>
                  </a:lnTo>
                  <a:cubicBezTo>
                    <a:pt x="13550" y="12890"/>
                    <a:pt x="14110" y="11544"/>
                    <a:pt x="13633" y="10389"/>
                  </a:cubicBezTo>
                  <a:lnTo>
                    <a:pt x="10061" y="1448"/>
                  </a:lnTo>
                  <a:cubicBezTo>
                    <a:pt x="9707" y="547"/>
                    <a:pt x="8851" y="1"/>
                    <a:pt x="7941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6367150" y="1914050"/>
              <a:ext cx="396500" cy="259650"/>
            </a:xfrm>
            <a:custGeom>
              <a:avLst/>
              <a:gdLst/>
              <a:ahLst/>
              <a:cxnLst/>
              <a:rect l="l" t="t" r="r" b="b"/>
              <a:pathLst>
                <a:path w="15860" h="10386" extrusionOk="0">
                  <a:moveTo>
                    <a:pt x="15086" y="1"/>
                  </a:moveTo>
                  <a:cubicBezTo>
                    <a:pt x="14967" y="36"/>
                    <a:pt x="14848" y="60"/>
                    <a:pt x="14705" y="108"/>
                  </a:cubicBezTo>
                  <a:lnTo>
                    <a:pt x="346" y="5859"/>
                  </a:lnTo>
                  <a:cubicBezTo>
                    <a:pt x="227" y="5894"/>
                    <a:pt x="108" y="5954"/>
                    <a:pt x="1" y="6025"/>
                  </a:cubicBezTo>
                  <a:cubicBezTo>
                    <a:pt x="60" y="6180"/>
                    <a:pt x="143" y="6311"/>
                    <a:pt x="227" y="6430"/>
                  </a:cubicBezTo>
                  <a:lnTo>
                    <a:pt x="1596" y="8383"/>
                  </a:lnTo>
                  <a:cubicBezTo>
                    <a:pt x="2504" y="9668"/>
                    <a:pt x="3955" y="10386"/>
                    <a:pt x="5455" y="10386"/>
                  </a:cubicBezTo>
                  <a:cubicBezTo>
                    <a:pt x="6040" y="10386"/>
                    <a:pt x="6633" y="10277"/>
                    <a:pt x="7204" y="10050"/>
                  </a:cubicBezTo>
                  <a:lnTo>
                    <a:pt x="12609" y="7895"/>
                  </a:lnTo>
                  <a:cubicBezTo>
                    <a:pt x="14645" y="7073"/>
                    <a:pt x="15860" y="4989"/>
                    <a:pt x="15526" y="2811"/>
                  </a:cubicBezTo>
                  <a:lnTo>
                    <a:pt x="15181" y="453"/>
                  </a:lnTo>
                  <a:cubicBezTo>
                    <a:pt x="15169" y="286"/>
                    <a:pt x="15122" y="144"/>
                    <a:pt x="1508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6806200" y="2139675"/>
              <a:ext cx="111350" cy="127125"/>
            </a:xfrm>
            <a:custGeom>
              <a:avLst/>
              <a:gdLst/>
              <a:ahLst/>
              <a:cxnLst/>
              <a:rect l="l" t="t" r="r" b="b"/>
              <a:pathLst>
                <a:path w="4454" h="5085" extrusionOk="0">
                  <a:moveTo>
                    <a:pt x="3203" y="1"/>
                  </a:moveTo>
                  <a:cubicBezTo>
                    <a:pt x="2965" y="48"/>
                    <a:pt x="2727" y="108"/>
                    <a:pt x="2501" y="191"/>
                  </a:cubicBezTo>
                  <a:cubicBezTo>
                    <a:pt x="822" y="858"/>
                    <a:pt x="0" y="2787"/>
                    <a:pt x="679" y="4465"/>
                  </a:cubicBezTo>
                  <a:cubicBezTo>
                    <a:pt x="739" y="4632"/>
                    <a:pt x="822" y="4787"/>
                    <a:pt x="929" y="4954"/>
                  </a:cubicBezTo>
                  <a:lnTo>
                    <a:pt x="1000" y="5085"/>
                  </a:lnTo>
                  <a:lnTo>
                    <a:pt x="2953" y="4311"/>
                  </a:lnTo>
                  <a:cubicBezTo>
                    <a:pt x="3965" y="3918"/>
                    <a:pt x="4453" y="2763"/>
                    <a:pt x="4048" y="1751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15375" y="2312450"/>
              <a:ext cx="130100" cy="91225"/>
            </a:xfrm>
            <a:custGeom>
              <a:avLst/>
              <a:gdLst/>
              <a:ahLst/>
              <a:cxnLst/>
              <a:rect l="l" t="t" r="r" b="b"/>
              <a:pathLst>
                <a:path w="5204" h="3649" extrusionOk="0">
                  <a:moveTo>
                    <a:pt x="1972" y="0"/>
                  </a:moveTo>
                  <a:cubicBezTo>
                    <a:pt x="1565" y="0"/>
                    <a:pt x="1151" y="75"/>
                    <a:pt x="751" y="233"/>
                  </a:cubicBezTo>
                  <a:cubicBezTo>
                    <a:pt x="536" y="317"/>
                    <a:pt x="322" y="436"/>
                    <a:pt x="119" y="579"/>
                  </a:cubicBezTo>
                  <a:lnTo>
                    <a:pt x="0" y="650"/>
                  </a:lnTo>
                  <a:lnTo>
                    <a:pt x="691" y="2400"/>
                  </a:lnTo>
                  <a:cubicBezTo>
                    <a:pt x="1000" y="3174"/>
                    <a:pt x="1741" y="3648"/>
                    <a:pt x="2525" y="3648"/>
                  </a:cubicBezTo>
                  <a:cubicBezTo>
                    <a:pt x="2766" y="3648"/>
                    <a:pt x="3012" y="3603"/>
                    <a:pt x="3251" y="3508"/>
                  </a:cubicBezTo>
                  <a:lnTo>
                    <a:pt x="5203" y="2734"/>
                  </a:lnTo>
                  <a:lnTo>
                    <a:pt x="5180" y="2579"/>
                  </a:lnTo>
                  <a:cubicBezTo>
                    <a:pt x="5132" y="2400"/>
                    <a:pt x="5084" y="2222"/>
                    <a:pt x="5013" y="2067"/>
                  </a:cubicBezTo>
                  <a:cubicBezTo>
                    <a:pt x="4513" y="777"/>
                    <a:pt x="3279" y="0"/>
                    <a:pt x="1972" y="0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6407325" y="1856025"/>
              <a:ext cx="256625" cy="148550"/>
            </a:xfrm>
            <a:custGeom>
              <a:avLst/>
              <a:gdLst/>
              <a:ahLst/>
              <a:cxnLst/>
              <a:rect l="l" t="t" r="r" b="b"/>
              <a:pathLst>
                <a:path w="10265" h="5942" extrusionOk="0">
                  <a:moveTo>
                    <a:pt x="8086" y="0"/>
                  </a:moveTo>
                  <a:cubicBezTo>
                    <a:pt x="7844" y="0"/>
                    <a:pt x="7598" y="46"/>
                    <a:pt x="7359" y="143"/>
                  </a:cubicBezTo>
                  <a:lnTo>
                    <a:pt x="1489" y="2477"/>
                  </a:lnTo>
                  <a:cubicBezTo>
                    <a:pt x="501" y="2858"/>
                    <a:pt x="1" y="3989"/>
                    <a:pt x="406" y="4989"/>
                  </a:cubicBezTo>
                  <a:lnTo>
                    <a:pt x="799" y="5941"/>
                  </a:lnTo>
                  <a:lnTo>
                    <a:pt x="1930" y="5501"/>
                  </a:lnTo>
                  <a:lnTo>
                    <a:pt x="1537" y="4548"/>
                  </a:lnTo>
                  <a:cubicBezTo>
                    <a:pt x="1394" y="4167"/>
                    <a:pt x="1573" y="3750"/>
                    <a:pt x="1942" y="3608"/>
                  </a:cubicBezTo>
                  <a:lnTo>
                    <a:pt x="7800" y="1274"/>
                  </a:lnTo>
                  <a:cubicBezTo>
                    <a:pt x="7893" y="1236"/>
                    <a:pt x="7988" y="1218"/>
                    <a:pt x="8081" y="1218"/>
                  </a:cubicBezTo>
                  <a:cubicBezTo>
                    <a:pt x="8368" y="1218"/>
                    <a:pt x="8632" y="1388"/>
                    <a:pt x="8740" y="1667"/>
                  </a:cubicBezTo>
                  <a:lnTo>
                    <a:pt x="9133" y="2619"/>
                  </a:lnTo>
                  <a:lnTo>
                    <a:pt x="10264" y="2179"/>
                  </a:lnTo>
                  <a:lnTo>
                    <a:pt x="9871" y="1226"/>
                  </a:lnTo>
                  <a:cubicBezTo>
                    <a:pt x="9581" y="465"/>
                    <a:pt x="8857" y="0"/>
                    <a:pt x="8086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6557350" y="1913750"/>
              <a:ext cx="206600" cy="223275"/>
            </a:xfrm>
            <a:custGeom>
              <a:avLst/>
              <a:gdLst/>
              <a:ahLst/>
              <a:cxnLst/>
              <a:rect l="l" t="t" r="r" b="b"/>
              <a:pathLst>
                <a:path w="8264" h="8931" extrusionOk="0">
                  <a:moveTo>
                    <a:pt x="7478" y="1"/>
                  </a:moveTo>
                  <a:lnTo>
                    <a:pt x="7299" y="48"/>
                  </a:lnTo>
                  <a:cubicBezTo>
                    <a:pt x="7228" y="60"/>
                    <a:pt x="7180" y="96"/>
                    <a:pt x="7097" y="108"/>
                  </a:cubicBezTo>
                  <a:lnTo>
                    <a:pt x="1" y="2954"/>
                  </a:lnTo>
                  <a:lnTo>
                    <a:pt x="2394" y="8930"/>
                  </a:lnTo>
                  <a:lnTo>
                    <a:pt x="5013" y="7895"/>
                  </a:lnTo>
                  <a:cubicBezTo>
                    <a:pt x="7061" y="7073"/>
                    <a:pt x="8264" y="4990"/>
                    <a:pt x="7930" y="2811"/>
                  </a:cubicBezTo>
                  <a:lnTo>
                    <a:pt x="7597" y="453"/>
                  </a:lnTo>
                  <a:cubicBezTo>
                    <a:pt x="7561" y="298"/>
                    <a:pt x="7525" y="132"/>
                    <a:pt x="7478" y="1"/>
                  </a:cubicBez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6376675" y="1899875"/>
              <a:ext cx="366750" cy="254775"/>
            </a:xfrm>
            <a:custGeom>
              <a:avLst/>
              <a:gdLst/>
              <a:ahLst/>
              <a:cxnLst/>
              <a:rect l="l" t="t" r="r" b="b"/>
              <a:pathLst>
                <a:path w="14670" h="10191" extrusionOk="0">
                  <a:moveTo>
                    <a:pt x="12764" y="0"/>
                  </a:moveTo>
                  <a:cubicBezTo>
                    <a:pt x="12607" y="0"/>
                    <a:pt x="12446" y="29"/>
                    <a:pt x="12288" y="91"/>
                  </a:cubicBezTo>
                  <a:lnTo>
                    <a:pt x="1072" y="4592"/>
                  </a:lnTo>
                  <a:cubicBezTo>
                    <a:pt x="274" y="4902"/>
                    <a:pt x="1" y="5866"/>
                    <a:pt x="489" y="6557"/>
                  </a:cubicBezTo>
                  <a:lnTo>
                    <a:pt x="1858" y="8509"/>
                  </a:lnTo>
                  <a:cubicBezTo>
                    <a:pt x="2619" y="9586"/>
                    <a:pt x="3833" y="10190"/>
                    <a:pt x="5088" y="10190"/>
                  </a:cubicBezTo>
                  <a:cubicBezTo>
                    <a:pt x="5581" y="10190"/>
                    <a:pt x="6080" y="10097"/>
                    <a:pt x="6561" y="9902"/>
                  </a:cubicBezTo>
                  <a:lnTo>
                    <a:pt x="11966" y="7747"/>
                  </a:lnTo>
                  <a:cubicBezTo>
                    <a:pt x="13657" y="7057"/>
                    <a:pt x="14669" y="5306"/>
                    <a:pt x="14419" y="3485"/>
                  </a:cubicBezTo>
                  <a:lnTo>
                    <a:pt x="14074" y="1127"/>
                  </a:lnTo>
                  <a:cubicBezTo>
                    <a:pt x="13969" y="461"/>
                    <a:pt x="13393" y="0"/>
                    <a:pt x="12764" y="0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6533250" y="2088475"/>
              <a:ext cx="171775" cy="110175"/>
            </a:xfrm>
            <a:custGeom>
              <a:avLst/>
              <a:gdLst/>
              <a:ahLst/>
              <a:cxnLst/>
              <a:rect l="l" t="t" r="r" b="b"/>
              <a:pathLst>
                <a:path w="6871" h="4407" extrusionOk="0">
                  <a:moveTo>
                    <a:pt x="6084" y="1"/>
                  </a:moveTo>
                  <a:lnTo>
                    <a:pt x="0" y="2430"/>
                  </a:lnTo>
                  <a:lnTo>
                    <a:pt x="798" y="4406"/>
                  </a:lnTo>
                  <a:lnTo>
                    <a:pt x="6870" y="1965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6526100" y="2070625"/>
              <a:ext cx="171775" cy="110150"/>
            </a:xfrm>
            <a:custGeom>
              <a:avLst/>
              <a:gdLst/>
              <a:ahLst/>
              <a:cxnLst/>
              <a:rect l="l" t="t" r="r" b="b"/>
              <a:pathLst>
                <a:path w="6871" h="4406" extrusionOk="0">
                  <a:moveTo>
                    <a:pt x="6085" y="0"/>
                  </a:moveTo>
                  <a:lnTo>
                    <a:pt x="1" y="2429"/>
                  </a:lnTo>
                  <a:lnTo>
                    <a:pt x="798" y="4406"/>
                  </a:lnTo>
                  <a:lnTo>
                    <a:pt x="6870" y="1977"/>
                  </a:lnTo>
                  <a:lnTo>
                    <a:pt x="6085" y="0"/>
                  </a:ln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0"/>
          <p:cNvSpPr/>
          <p:nvPr/>
        </p:nvSpPr>
        <p:spPr>
          <a:xfrm rot="164036">
            <a:off x="1056418" y="4168600"/>
            <a:ext cx="4364342" cy="974862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89" name="Google Shape;189;p30"/>
          <p:cNvSpPr/>
          <p:nvPr/>
        </p:nvSpPr>
        <p:spPr>
          <a:xfrm rot="1400849">
            <a:off x="1503833" y="770032"/>
            <a:ext cx="621489" cy="6214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 rot="1401138" flipH="1">
            <a:off x="1692512" y="901122"/>
            <a:ext cx="244150" cy="359283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5B9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0"/>
          <p:cNvGrpSpPr/>
          <p:nvPr/>
        </p:nvGrpSpPr>
        <p:grpSpPr>
          <a:xfrm rot="-1214970">
            <a:off x="617693" y="3739672"/>
            <a:ext cx="816910" cy="980930"/>
            <a:chOff x="2423225" y="3393750"/>
            <a:chExt cx="613186" cy="736302"/>
          </a:xfrm>
        </p:grpSpPr>
        <p:sp>
          <p:nvSpPr>
            <p:cNvPr id="192" name="Google Shape;192;p30"/>
            <p:cNvSpPr/>
            <p:nvPr/>
          </p:nvSpPr>
          <p:spPr>
            <a:xfrm>
              <a:off x="2423225" y="3393750"/>
              <a:ext cx="613186" cy="736302"/>
            </a:xfrm>
            <a:custGeom>
              <a:avLst/>
              <a:gdLst/>
              <a:ahLst/>
              <a:cxnLst/>
              <a:rect l="l" t="t" r="r" b="b"/>
              <a:pathLst>
                <a:path w="12038" h="14455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lnTo>
                    <a:pt x="0" y="2084"/>
                  </a:lnTo>
                  <a:lnTo>
                    <a:pt x="0" y="2251"/>
                  </a:lnTo>
                  <a:lnTo>
                    <a:pt x="0" y="11002"/>
                  </a:lnTo>
                  <a:lnTo>
                    <a:pt x="0" y="11561"/>
                  </a:lnTo>
                  <a:cubicBezTo>
                    <a:pt x="0" y="13157"/>
                    <a:pt x="1298" y="14455"/>
                    <a:pt x="2881" y="14455"/>
                  </a:cubicBezTo>
                  <a:lnTo>
                    <a:pt x="10763" y="14455"/>
                  </a:lnTo>
                  <a:cubicBezTo>
                    <a:pt x="11478" y="14455"/>
                    <a:pt x="12037" y="13871"/>
                    <a:pt x="12037" y="13169"/>
                  </a:cubicBezTo>
                  <a:lnTo>
                    <a:pt x="12037" y="2632"/>
                  </a:lnTo>
                  <a:cubicBezTo>
                    <a:pt x="12025" y="2108"/>
                    <a:pt x="11716" y="1655"/>
                    <a:pt x="11251" y="1453"/>
                  </a:cubicBezTo>
                  <a:cubicBezTo>
                    <a:pt x="11204" y="1358"/>
                    <a:pt x="11144" y="1286"/>
                    <a:pt x="11085" y="1215"/>
                  </a:cubicBezTo>
                  <a:cubicBezTo>
                    <a:pt x="11037" y="536"/>
                    <a:pt x="10489" y="0"/>
                    <a:pt x="9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488067" y="3474129"/>
              <a:ext cx="483448" cy="590417"/>
            </a:xfrm>
            <a:custGeom>
              <a:avLst/>
              <a:gdLst/>
              <a:ahLst/>
              <a:cxnLst/>
              <a:rect l="l" t="t" r="r" b="b"/>
              <a:pathLst>
                <a:path w="9491" h="11591" extrusionOk="0">
                  <a:moveTo>
                    <a:pt x="757" y="0"/>
                  </a:moveTo>
                  <a:cubicBezTo>
                    <a:pt x="302" y="0"/>
                    <a:pt x="1" y="101"/>
                    <a:pt x="1" y="673"/>
                  </a:cubicBezTo>
                  <a:lnTo>
                    <a:pt x="1" y="9424"/>
                  </a:lnTo>
                  <a:lnTo>
                    <a:pt x="1" y="9983"/>
                  </a:lnTo>
                  <a:cubicBezTo>
                    <a:pt x="1" y="10876"/>
                    <a:pt x="715" y="11591"/>
                    <a:pt x="1608" y="11591"/>
                  </a:cubicBezTo>
                  <a:lnTo>
                    <a:pt x="9490" y="11591"/>
                  </a:lnTo>
                  <a:lnTo>
                    <a:pt x="9490" y="1054"/>
                  </a:lnTo>
                  <a:lnTo>
                    <a:pt x="3620" y="1054"/>
                  </a:lnTo>
                  <a:lnTo>
                    <a:pt x="3620" y="1042"/>
                  </a:lnTo>
                  <a:cubicBezTo>
                    <a:pt x="3620" y="149"/>
                    <a:pt x="2906" y="30"/>
                    <a:pt x="2013" y="30"/>
                  </a:cubicBezTo>
                  <a:lnTo>
                    <a:pt x="1608" y="30"/>
                  </a:lnTo>
                  <a:cubicBezTo>
                    <a:pt x="1295" y="30"/>
                    <a:pt x="1004" y="0"/>
                    <a:pt x="757" y="0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488067" y="3459867"/>
              <a:ext cx="436127" cy="68562"/>
            </a:xfrm>
            <a:custGeom>
              <a:avLst/>
              <a:gdLst/>
              <a:ahLst/>
              <a:cxnLst/>
              <a:rect l="l" t="t" r="r" b="b"/>
              <a:pathLst>
                <a:path w="8562" h="1346" extrusionOk="0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cubicBezTo>
                    <a:pt x="1" y="1048"/>
                    <a:pt x="299" y="1346"/>
                    <a:pt x="680" y="1346"/>
                  </a:cubicBezTo>
                  <a:lnTo>
                    <a:pt x="7895" y="1346"/>
                  </a:lnTo>
                  <a:cubicBezTo>
                    <a:pt x="8204" y="1322"/>
                    <a:pt x="8454" y="1119"/>
                    <a:pt x="8538" y="834"/>
                  </a:cubicBezTo>
                  <a:cubicBezTo>
                    <a:pt x="8550" y="774"/>
                    <a:pt x="8562" y="726"/>
                    <a:pt x="8562" y="667"/>
                  </a:cubicBezTo>
                  <a:cubicBezTo>
                    <a:pt x="8562" y="607"/>
                    <a:pt x="8550" y="548"/>
                    <a:pt x="8538" y="512"/>
                  </a:cubicBezTo>
                  <a:lnTo>
                    <a:pt x="8538" y="0"/>
                  </a:lnTo>
                  <a:close/>
                </a:path>
              </a:pathLst>
            </a:custGeom>
            <a:solidFill>
              <a:srgbClr val="F492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525709" y="3477440"/>
              <a:ext cx="433682" cy="49766"/>
            </a:xfrm>
            <a:custGeom>
              <a:avLst/>
              <a:gdLst/>
              <a:ahLst/>
              <a:cxnLst/>
              <a:rect l="l" t="t" r="r" b="b"/>
              <a:pathLst>
                <a:path w="8514" h="977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cubicBezTo>
                    <a:pt x="0" y="762"/>
                    <a:pt x="214" y="977"/>
                    <a:pt x="488" y="977"/>
                  </a:cubicBezTo>
                  <a:lnTo>
                    <a:pt x="8239" y="977"/>
                  </a:lnTo>
                  <a:cubicBezTo>
                    <a:pt x="8513" y="977"/>
                    <a:pt x="7942" y="0"/>
                    <a:pt x="7680" y="0"/>
                  </a:cubicBezTo>
                  <a:close/>
                </a:path>
              </a:pathLst>
            </a:custGeom>
            <a:solidFill>
              <a:srgbClr val="EBEAD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575424" y="3715165"/>
              <a:ext cx="97087" cy="106205"/>
            </a:xfrm>
            <a:custGeom>
              <a:avLst/>
              <a:gdLst/>
              <a:ahLst/>
              <a:cxnLst/>
              <a:rect l="l" t="t" r="r" b="b"/>
              <a:pathLst>
                <a:path w="1906" h="2085" extrusionOk="0">
                  <a:moveTo>
                    <a:pt x="953" y="286"/>
                  </a:moveTo>
                  <a:lnTo>
                    <a:pt x="1334" y="1322"/>
                  </a:lnTo>
                  <a:lnTo>
                    <a:pt x="572" y="1322"/>
                  </a:lnTo>
                  <a:lnTo>
                    <a:pt x="953" y="286"/>
                  </a:lnTo>
                  <a:close/>
                  <a:moveTo>
                    <a:pt x="798" y="1"/>
                  </a:moveTo>
                  <a:lnTo>
                    <a:pt x="0" y="2084"/>
                  </a:lnTo>
                  <a:lnTo>
                    <a:pt x="298" y="2084"/>
                  </a:lnTo>
                  <a:lnTo>
                    <a:pt x="489" y="1549"/>
                  </a:lnTo>
                  <a:lnTo>
                    <a:pt x="1429" y="1549"/>
                  </a:lnTo>
                  <a:lnTo>
                    <a:pt x="1620" y="2084"/>
                  </a:lnTo>
                  <a:lnTo>
                    <a:pt x="1905" y="2084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688248" y="3715165"/>
              <a:ext cx="75235" cy="106205"/>
            </a:xfrm>
            <a:custGeom>
              <a:avLst/>
              <a:gdLst/>
              <a:ahLst/>
              <a:cxnLst/>
              <a:rect l="l" t="t" r="r" b="b"/>
              <a:pathLst>
                <a:path w="1477" h="2085" extrusionOk="0">
                  <a:moveTo>
                    <a:pt x="691" y="239"/>
                  </a:moveTo>
                  <a:cubicBezTo>
                    <a:pt x="833" y="239"/>
                    <a:pt x="941" y="263"/>
                    <a:pt x="1000" y="310"/>
                  </a:cubicBezTo>
                  <a:cubicBezTo>
                    <a:pt x="1072" y="370"/>
                    <a:pt x="1107" y="441"/>
                    <a:pt x="1107" y="548"/>
                  </a:cubicBezTo>
                  <a:cubicBezTo>
                    <a:pt x="1107" y="656"/>
                    <a:pt x="1072" y="739"/>
                    <a:pt x="1000" y="787"/>
                  </a:cubicBezTo>
                  <a:cubicBezTo>
                    <a:pt x="941" y="834"/>
                    <a:pt x="833" y="858"/>
                    <a:pt x="691" y="858"/>
                  </a:cubicBezTo>
                  <a:lnTo>
                    <a:pt x="274" y="858"/>
                  </a:lnTo>
                  <a:lnTo>
                    <a:pt x="274" y="239"/>
                  </a:lnTo>
                  <a:close/>
                  <a:moveTo>
                    <a:pt x="726" y="1096"/>
                  </a:moveTo>
                  <a:cubicBezTo>
                    <a:pt x="881" y="1096"/>
                    <a:pt x="988" y="1120"/>
                    <a:pt x="1072" y="1191"/>
                  </a:cubicBezTo>
                  <a:cubicBezTo>
                    <a:pt x="1143" y="1251"/>
                    <a:pt x="1179" y="1346"/>
                    <a:pt x="1179" y="1477"/>
                  </a:cubicBezTo>
                  <a:cubicBezTo>
                    <a:pt x="1179" y="1608"/>
                    <a:pt x="1143" y="1703"/>
                    <a:pt x="1072" y="1763"/>
                  </a:cubicBezTo>
                  <a:cubicBezTo>
                    <a:pt x="988" y="1822"/>
                    <a:pt x="881" y="1858"/>
                    <a:pt x="726" y="1858"/>
                  </a:cubicBezTo>
                  <a:lnTo>
                    <a:pt x="274" y="1858"/>
                  </a:lnTo>
                  <a:lnTo>
                    <a:pt x="274" y="1096"/>
                  </a:lnTo>
                  <a:close/>
                  <a:moveTo>
                    <a:pt x="0" y="1"/>
                  </a:moveTo>
                  <a:lnTo>
                    <a:pt x="0" y="2084"/>
                  </a:lnTo>
                  <a:lnTo>
                    <a:pt x="738" y="2084"/>
                  </a:lnTo>
                  <a:cubicBezTo>
                    <a:pt x="976" y="2084"/>
                    <a:pt x="1155" y="2037"/>
                    <a:pt x="1286" y="1930"/>
                  </a:cubicBezTo>
                  <a:cubicBezTo>
                    <a:pt x="1405" y="1834"/>
                    <a:pt x="1476" y="1691"/>
                    <a:pt x="1476" y="1501"/>
                  </a:cubicBezTo>
                  <a:cubicBezTo>
                    <a:pt x="1476" y="1358"/>
                    <a:pt x="1429" y="1251"/>
                    <a:pt x="1357" y="1156"/>
                  </a:cubicBezTo>
                  <a:cubicBezTo>
                    <a:pt x="1286" y="1060"/>
                    <a:pt x="1179" y="989"/>
                    <a:pt x="1036" y="965"/>
                  </a:cubicBezTo>
                  <a:cubicBezTo>
                    <a:pt x="1155" y="941"/>
                    <a:pt x="1238" y="894"/>
                    <a:pt x="1298" y="822"/>
                  </a:cubicBezTo>
                  <a:cubicBezTo>
                    <a:pt x="1357" y="751"/>
                    <a:pt x="1381" y="644"/>
                    <a:pt x="1381" y="525"/>
                  </a:cubicBezTo>
                  <a:cubicBezTo>
                    <a:pt x="1381" y="358"/>
                    <a:pt x="1334" y="227"/>
                    <a:pt x="1214" y="144"/>
                  </a:cubicBezTo>
                  <a:cubicBezTo>
                    <a:pt x="1095" y="48"/>
                    <a:pt x="929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779170" y="3713331"/>
              <a:ext cx="85575" cy="110432"/>
            </a:xfrm>
            <a:custGeom>
              <a:avLst/>
              <a:gdLst/>
              <a:ahLst/>
              <a:cxnLst/>
              <a:rect l="l" t="t" r="r" b="b"/>
              <a:pathLst>
                <a:path w="1680" h="2168" extrusionOk="0">
                  <a:moveTo>
                    <a:pt x="1013" y="1"/>
                  </a:moveTo>
                  <a:cubicBezTo>
                    <a:pt x="703" y="1"/>
                    <a:pt x="453" y="96"/>
                    <a:pt x="275" y="299"/>
                  </a:cubicBezTo>
                  <a:cubicBezTo>
                    <a:pt x="96" y="489"/>
                    <a:pt x="1" y="751"/>
                    <a:pt x="1" y="1084"/>
                  </a:cubicBezTo>
                  <a:cubicBezTo>
                    <a:pt x="1" y="1418"/>
                    <a:pt x="96" y="1680"/>
                    <a:pt x="275" y="1870"/>
                  </a:cubicBezTo>
                  <a:cubicBezTo>
                    <a:pt x="453" y="2073"/>
                    <a:pt x="703" y="2168"/>
                    <a:pt x="1013" y="2168"/>
                  </a:cubicBezTo>
                  <a:cubicBezTo>
                    <a:pt x="1144" y="2168"/>
                    <a:pt x="1251" y="2144"/>
                    <a:pt x="1370" y="2108"/>
                  </a:cubicBezTo>
                  <a:cubicBezTo>
                    <a:pt x="1477" y="2085"/>
                    <a:pt x="1585" y="2025"/>
                    <a:pt x="1680" y="1966"/>
                  </a:cubicBezTo>
                  <a:lnTo>
                    <a:pt x="1680" y="1668"/>
                  </a:lnTo>
                  <a:cubicBezTo>
                    <a:pt x="1585" y="1751"/>
                    <a:pt x="1489" y="1823"/>
                    <a:pt x="1370" y="1870"/>
                  </a:cubicBezTo>
                  <a:cubicBezTo>
                    <a:pt x="1263" y="1906"/>
                    <a:pt x="1156" y="1930"/>
                    <a:pt x="1037" y="1930"/>
                  </a:cubicBezTo>
                  <a:cubicBezTo>
                    <a:pt x="799" y="1930"/>
                    <a:pt x="608" y="1858"/>
                    <a:pt x="489" y="1715"/>
                  </a:cubicBezTo>
                  <a:cubicBezTo>
                    <a:pt x="358" y="1573"/>
                    <a:pt x="299" y="1358"/>
                    <a:pt x="299" y="1084"/>
                  </a:cubicBezTo>
                  <a:cubicBezTo>
                    <a:pt x="299" y="811"/>
                    <a:pt x="358" y="596"/>
                    <a:pt x="489" y="453"/>
                  </a:cubicBezTo>
                  <a:cubicBezTo>
                    <a:pt x="608" y="311"/>
                    <a:pt x="799" y="239"/>
                    <a:pt x="1037" y="239"/>
                  </a:cubicBezTo>
                  <a:cubicBezTo>
                    <a:pt x="1156" y="239"/>
                    <a:pt x="1263" y="251"/>
                    <a:pt x="1370" y="299"/>
                  </a:cubicBezTo>
                  <a:cubicBezTo>
                    <a:pt x="1489" y="346"/>
                    <a:pt x="1585" y="406"/>
                    <a:pt x="1680" y="501"/>
                  </a:cubicBezTo>
                  <a:lnTo>
                    <a:pt x="1680" y="203"/>
                  </a:lnTo>
                  <a:cubicBezTo>
                    <a:pt x="1585" y="132"/>
                    <a:pt x="1477" y="84"/>
                    <a:pt x="1370" y="49"/>
                  </a:cubicBezTo>
                  <a:cubicBezTo>
                    <a:pt x="1263" y="25"/>
                    <a:pt x="1144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76" y="130980"/>
            <a:ext cx="1112470" cy="149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</a:rPr>
              <a:t>Ví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dụ</a:t>
            </a:r>
            <a:r>
              <a:rPr lang="en-US" sz="2000" b="1" dirty="0" smtClean="0">
                <a:solidFill>
                  <a:schemeClr val="bg2"/>
                </a:solidFill>
              </a:rPr>
              <a:t> 1</a:t>
            </a:r>
            <a:endParaRPr lang="en-US" sz="2000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3.27,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Em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sao</a:t>
                </a:r>
                <a:r>
                  <a:rPr lang="en-US" sz="2000" dirty="0" smtClean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AB // CD;         b) MN // CD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này</a:t>
                </a:r>
                <a:r>
                  <a:rPr lang="en-US" sz="2000" dirty="0" smtClean="0"/>
                  <a:t> ở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trí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đồng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.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MN // CD (</a:t>
                </a:r>
                <a:r>
                  <a:rPr lang="en-US" sz="2000" dirty="0" err="1" smtClean="0"/>
                  <a:t>dấu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hiệu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nhận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đường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thẳng</a:t>
                </a:r>
                <a:r>
                  <a:rPr lang="en-US" sz="2000" dirty="0" smtClean="0"/>
                  <a:t> song song).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678095" y="1263721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095" y="1335931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3.12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174" y="1881245"/>
            <a:ext cx="21157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Cho </a:t>
            </a:r>
            <a:r>
              <a:rPr lang="en-US" sz="2000" dirty="0" err="1"/>
              <a:t>Hình</a:t>
            </a:r>
            <a:r>
              <a:rPr lang="en-US" sz="2000" dirty="0"/>
              <a:t> 3.28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06174" y="3637256"/>
            <a:ext cx="5984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FIP; NMI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EQP; IFP.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890" y="1383039"/>
            <a:ext cx="3421295" cy="19927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2679" y="3267923"/>
            <a:ext cx="144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/>
              <a:t>Hình</a:t>
            </a:r>
            <a:r>
              <a:rPr lang="en-US" sz="1800" i="1" dirty="0" smtClean="0"/>
              <a:t> 3.28</a:t>
            </a:r>
            <a:endParaRPr lang="en-US" sz="18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929" y="1335931"/>
            <a:ext cx="3807569" cy="380756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/>
          <p:nvPr/>
        </p:nvSpPr>
        <p:spPr>
          <a:xfrm>
            <a:off x="361507" y="237675"/>
            <a:ext cx="8338973" cy="4668145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510363" y="237675"/>
            <a:ext cx="8218177" cy="4599864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8"/>
          <p:cNvSpPr/>
          <p:nvPr/>
        </p:nvSpPr>
        <p:spPr>
          <a:xfrm rot="-1952754">
            <a:off x="5429232" y="4121142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57" name="Google Shape;357;p38"/>
          <p:cNvSpPr/>
          <p:nvPr/>
        </p:nvSpPr>
        <p:spPr>
          <a:xfrm rot="-1952754">
            <a:off x="-2952768" y="875167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79" y="318977"/>
            <a:ext cx="1633351" cy="99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102" y="499730"/>
            <a:ext cx="130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Giải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711446" y="2329705"/>
            <a:ext cx="5816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IPQ.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  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/>
              <a:t>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NMI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MIE.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MEI.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  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/>
              <a:t>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IFP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MNF.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701" y="366224"/>
            <a:ext cx="3421295" cy="1992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465" y="105025"/>
            <a:ext cx="1856320" cy="1298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30614">
            <a:off x="-519061" y="3335769"/>
            <a:ext cx="1957468" cy="1715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45116">
            <a:off x="983606" y="3714149"/>
            <a:ext cx="1183181" cy="1202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>
            <a:off x="-415625" y="3056163"/>
            <a:ext cx="1613100" cy="16131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/>
          <p:nvPr/>
        </p:nvSpPr>
        <p:spPr>
          <a:xfrm rot="15608966">
            <a:off x="6471208" y="2693264"/>
            <a:ext cx="4364192" cy="974829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8" name="Google Shape;238;p33"/>
          <p:cNvGrpSpPr/>
          <p:nvPr/>
        </p:nvGrpSpPr>
        <p:grpSpPr>
          <a:xfrm rot="-674824">
            <a:off x="7884818" y="151818"/>
            <a:ext cx="1165581" cy="947309"/>
            <a:chOff x="2897375" y="3382400"/>
            <a:chExt cx="465850" cy="378625"/>
          </a:xfrm>
        </p:grpSpPr>
        <p:sp>
          <p:nvSpPr>
            <p:cNvPr id="239" name="Google Shape;239;p33"/>
            <p:cNvSpPr/>
            <p:nvPr/>
          </p:nvSpPr>
          <p:spPr>
            <a:xfrm>
              <a:off x="2897375" y="3382400"/>
              <a:ext cx="465850" cy="378625"/>
            </a:xfrm>
            <a:custGeom>
              <a:avLst/>
              <a:gdLst/>
              <a:ahLst/>
              <a:cxnLst/>
              <a:rect l="l" t="t" r="r" b="b"/>
              <a:pathLst>
                <a:path w="18634" h="15145" extrusionOk="0">
                  <a:moveTo>
                    <a:pt x="3560" y="0"/>
                  </a:moveTo>
                  <a:cubicBezTo>
                    <a:pt x="3096" y="0"/>
                    <a:pt x="2679" y="238"/>
                    <a:pt x="2453" y="643"/>
                  </a:cubicBezTo>
                  <a:cubicBezTo>
                    <a:pt x="0" y="4882"/>
                    <a:pt x="0" y="9942"/>
                    <a:pt x="2453" y="14180"/>
                  </a:cubicBezTo>
                  <a:cubicBezTo>
                    <a:pt x="2679" y="14585"/>
                    <a:pt x="3108" y="14823"/>
                    <a:pt x="3560" y="14823"/>
                  </a:cubicBezTo>
                  <a:lnTo>
                    <a:pt x="5906" y="14823"/>
                  </a:lnTo>
                  <a:cubicBezTo>
                    <a:pt x="5965" y="14823"/>
                    <a:pt x="6013" y="14823"/>
                    <a:pt x="6073" y="14800"/>
                  </a:cubicBezTo>
                  <a:cubicBezTo>
                    <a:pt x="6489" y="15026"/>
                    <a:pt x="6954" y="15145"/>
                    <a:pt x="7430" y="15145"/>
                  </a:cubicBezTo>
                  <a:lnTo>
                    <a:pt x="11276" y="15145"/>
                  </a:lnTo>
                  <a:cubicBezTo>
                    <a:pt x="11752" y="15145"/>
                    <a:pt x="12216" y="15026"/>
                    <a:pt x="12633" y="14823"/>
                  </a:cubicBezTo>
                  <a:lnTo>
                    <a:pt x="15086" y="14823"/>
                  </a:lnTo>
                  <a:cubicBezTo>
                    <a:pt x="15550" y="14823"/>
                    <a:pt x="15967" y="14585"/>
                    <a:pt x="16193" y="14180"/>
                  </a:cubicBezTo>
                  <a:cubicBezTo>
                    <a:pt x="18634" y="9942"/>
                    <a:pt x="18634" y="4882"/>
                    <a:pt x="16157" y="643"/>
                  </a:cubicBezTo>
                  <a:cubicBezTo>
                    <a:pt x="15943" y="238"/>
                    <a:pt x="15502" y="0"/>
                    <a:pt x="15062" y="0"/>
                  </a:cubicBezTo>
                  <a:lnTo>
                    <a:pt x="12704" y="0"/>
                  </a:lnTo>
                  <a:cubicBezTo>
                    <a:pt x="12264" y="0"/>
                    <a:pt x="11847" y="238"/>
                    <a:pt x="11609" y="619"/>
                  </a:cubicBezTo>
                  <a:cubicBezTo>
                    <a:pt x="11192" y="238"/>
                    <a:pt x="10668" y="0"/>
                    <a:pt x="10073" y="0"/>
                  </a:cubicBezTo>
                  <a:lnTo>
                    <a:pt x="8585" y="0"/>
                  </a:lnTo>
                  <a:cubicBezTo>
                    <a:pt x="7978" y="0"/>
                    <a:pt x="7430" y="250"/>
                    <a:pt x="7025" y="667"/>
                  </a:cubicBezTo>
                  <a:cubicBezTo>
                    <a:pt x="7025" y="655"/>
                    <a:pt x="7013" y="655"/>
                    <a:pt x="7013" y="643"/>
                  </a:cubicBezTo>
                  <a:cubicBezTo>
                    <a:pt x="6787" y="238"/>
                    <a:pt x="6358" y="0"/>
                    <a:pt x="5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991725" y="3414825"/>
              <a:ext cx="109275" cy="306025"/>
            </a:xfrm>
            <a:custGeom>
              <a:avLst/>
              <a:gdLst/>
              <a:ahLst/>
              <a:cxnLst/>
              <a:rect l="l" t="t" r="r" b="b"/>
              <a:pathLst>
                <a:path w="4371" h="12241" extrusionOk="0">
                  <a:moveTo>
                    <a:pt x="1" y="1"/>
                  </a:moveTo>
                  <a:cubicBezTo>
                    <a:pt x="2239" y="3835"/>
                    <a:pt x="2239" y="8395"/>
                    <a:pt x="1" y="12241"/>
                  </a:cubicBezTo>
                  <a:lnTo>
                    <a:pt x="2132" y="12241"/>
                  </a:lnTo>
                  <a:cubicBezTo>
                    <a:pt x="4370" y="8395"/>
                    <a:pt x="4370" y="3835"/>
                    <a:pt x="2132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159300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2227" y="1"/>
                  </a:moveTo>
                  <a:cubicBezTo>
                    <a:pt x="1" y="3835"/>
                    <a:pt x="1" y="8395"/>
                    <a:pt x="2227" y="12241"/>
                  </a:cubicBezTo>
                  <a:lnTo>
                    <a:pt x="4359" y="12241"/>
                  </a:lnTo>
                  <a:cubicBezTo>
                    <a:pt x="2132" y="8395"/>
                    <a:pt x="2132" y="3835"/>
                    <a:pt x="4359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086100" y="3414825"/>
              <a:ext cx="90200" cy="64325"/>
            </a:xfrm>
            <a:custGeom>
              <a:avLst/>
              <a:gdLst/>
              <a:ahLst/>
              <a:cxnLst/>
              <a:rect l="l" t="t" r="r" b="b"/>
              <a:pathLst>
                <a:path w="3608" h="2573" extrusionOk="0">
                  <a:moveTo>
                    <a:pt x="1048" y="1"/>
                  </a:moveTo>
                  <a:cubicBezTo>
                    <a:pt x="476" y="1"/>
                    <a:pt x="0" y="572"/>
                    <a:pt x="0" y="1287"/>
                  </a:cubicBezTo>
                  <a:lnTo>
                    <a:pt x="0" y="1430"/>
                  </a:lnTo>
                  <a:cubicBezTo>
                    <a:pt x="0" y="1918"/>
                    <a:pt x="214" y="2346"/>
                    <a:pt x="560" y="2573"/>
                  </a:cubicBezTo>
                  <a:cubicBezTo>
                    <a:pt x="429" y="2394"/>
                    <a:pt x="333" y="2144"/>
                    <a:pt x="333" y="1870"/>
                  </a:cubicBezTo>
                  <a:lnTo>
                    <a:pt x="333" y="1751"/>
                  </a:lnTo>
                  <a:cubicBezTo>
                    <a:pt x="333" y="1168"/>
                    <a:pt x="726" y="715"/>
                    <a:pt x="1203" y="715"/>
                  </a:cubicBezTo>
                  <a:lnTo>
                    <a:pt x="2405" y="715"/>
                  </a:lnTo>
                  <a:cubicBezTo>
                    <a:pt x="2881" y="715"/>
                    <a:pt x="3262" y="1192"/>
                    <a:pt x="3262" y="1751"/>
                  </a:cubicBezTo>
                  <a:lnTo>
                    <a:pt x="3262" y="1870"/>
                  </a:lnTo>
                  <a:cubicBezTo>
                    <a:pt x="3262" y="2132"/>
                    <a:pt x="3179" y="2382"/>
                    <a:pt x="3048" y="2573"/>
                  </a:cubicBezTo>
                  <a:cubicBezTo>
                    <a:pt x="3381" y="2346"/>
                    <a:pt x="3608" y="1918"/>
                    <a:pt x="3608" y="1430"/>
                  </a:cubicBezTo>
                  <a:lnTo>
                    <a:pt x="3608" y="1287"/>
                  </a:lnTo>
                  <a:cubicBezTo>
                    <a:pt x="3596" y="572"/>
                    <a:pt x="3119" y="1"/>
                    <a:pt x="253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015250" y="3446675"/>
              <a:ext cx="231000" cy="276250"/>
            </a:xfrm>
            <a:custGeom>
              <a:avLst/>
              <a:gdLst/>
              <a:ahLst/>
              <a:cxnLst/>
              <a:rect l="l" t="t" r="r" b="b"/>
              <a:pathLst>
                <a:path w="9240" h="11050" extrusionOk="0">
                  <a:moveTo>
                    <a:pt x="3215" y="1"/>
                  </a:moveTo>
                  <a:cubicBezTo>
                    <a:pt x="1441" y="1"/>
                    <a:pt x="0" y="1442"/>
                    <a:pt x="0" y="3216"/>
                  </a:cubicBezTo>
                  <a:lnTo>
                    <a:pt x="0" y="7835"/>
                  </a:lnTo>
                  <a:cubicBezTo>
                    <a:pt x="0" y="9597"/>
                    <a:pt x="1441" y="11050"/>
                    <a:pt x="3215" y="11050"/>
                  </a:cubicBezTo>
                  <a:lnTo>
                    <a:pt x="6025" y="11050"/>
                  </a:lnTo>
                  <a:cubicBezTo>
                    <a:pt x="7799" y="11050"/>
                    <a:pt x="9240" y="9597"/>
                    <a:pt x="9240" y="7835"/>
                  </a:cubicBezTo>
                  <a:lnTo>
                    <a:pt x="9240" y="3216"/>
                  </a:lnTo>
                  <a:cubicBezTo>
                    <a:pt x="9240" y="1442"/>
                    <a:pt x="7799" y="1"/>
                    <a:pt x="6025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3043525" y="3474950"/>
              <a:ext cx="174450" cy="79225"/>
            </a:xfrm>
            <a:custGeom>
              <a:avLst/>
              <a:gdLst/>
              <a:ahLst/>
              <a:cxnLst/>
              <a:rect l="l" t="t" r="r" b="b"/>
              <a:pathLst>
                <a:path w="6978" h="3169" fill="none" extrusionOk="0">
                  <a:moveTo>
                    <a:pt x="0" y="3168"/>
                  </a:moveTo>
                  <a:lnTo>
                    <a:pt x="0" y="2085"/>
                  </a:lnTo>
                  <a:cubicBezTo>
                    <a:pt x="0" y="942"/>
                    <a:pt x="941" y="1"/>
                    <a:pt x="2084" y="1"/>
                  </a:cubicBezTo>
                  <a:lnTo>
                    <a:pt x="4894" y="1"/>
                  </a:lnTo>
                  <a:cubicBezTo>
                    <a:pt x="6049" y="1"/>
                    <a:pt x="6977" y="942"/>
                    <a:pt x="6977" y="2085"/>
                  </a:cubicBezTo>
                  <a:lnTo>
                    <a:pt x="6977" y="3168"/>
                  </a:lnTo>
                </a:path>
              </a:pathLst>
            </a:custGeom>
            <a:noFill/>
            <a:ln w="3875" cap="rnd" cmpd="sng">
              <a:solidFill>
                <a:srgbClr val="F5B9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3042325" y="3586275"/>
              <a:ext cx="176850" cy="142900"/>
            </a:xfrm>
            <a:custGeom>
              <a:avLst/>
              <a:gdLst/>
              <a:ahLst/>
              <a:cxnLst/>
              <a:rect l="l" t="t" r="r" b="b"/>
              <a:pathLst>
                <a:path w="7074" h="5716" extrusionOk="0">
                  <a:moveTo>
                    <a:pt x="1608" y="1"/>
                  </a:moveTo>
                  <a:cubicBezTo>
                    <a:pt x="715" y="1"/>
                    <a:pt x="1" y="715"/>
                    <a:pt x="1" y="1608"/>
                  </a:cubicBezTo>
                  <a:lnTo>
                    <a:pt x="1" y="4109"/>
                  </a:lnTo>
                  <a:cubicBezTo>
                    <a:pt x="1" y="5002"/>
                    <a:pt x="715" y="5716"/>
                    <a:pt x="1608" y="5716"/>
                  </a:cubicBezTo>
                  <a:lnTo>
                    <a:pt x="5466" y="5716"/>
                  </a:lnTo>
                  <a:cubicBezTo>
                    <a:pt x="6359" y="5716"/>
                    <a:pt x="7073" y="5002"/>
                    <a:pt x="7073" y="4109"/>
                  </a:cubicBezTo>
                  <a:lnTo>
                    <a:pt x="7073" y="1608"/>
                  </a:lnTo>
                  <a:cubicBezTo>
                    <a:pt x="7073" y="715"/>
                    <a:pt x="6359" y="1"/>
                    <a:pt x="5466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3070600" y="3614550"/>
              <a:ext cx="120275" cy="33075"/>
            </a:xfrm>
            <a:custGeom>
              <a:avLst/>
              <a:gdLst/>
              <a:ahLst/>
              <a:cxnLst/>
              <a:rect l="l" t="t" r="r" b="b"/>
              <a:pathLst>
                <a:path w="4811" h="1323" fill="none" extrusionOk="0">
                  <a:moveTo>
                    <a:pt x="1" y="477"/>
                  </a:moveTo>
                  <a:cubicBezTo>
                    <a:pt x="1" y="203"/>
                    <a:pt x="227" y="1"/>
                    <a:pt x="477" y="1"/>
                  </a:cubicBezTo>
                  <a:lnTo>
                    <a:pt x="4335" y="1"/>
                  </a:lnTo>
                  <a:cubicBezTo>
                    <a:pt x="4609" y="1"/>
                    <a:pt x="4811" y="227"/>
                    <a:pt x="4811" y="477"/>
                  </a:cubicBezTo>
                  <a:lnTo>
                    <a:pt x="4811" y="1323"/>
                  </a:lnTo>
                </a:path>
              </a:pathLst>
            </a:custGeom>
            <a:noFill/>
            <a:ln w="3875" cap="rnd" cmpd="sng">
              <a:solidFill>
                <a:srgbClr val="D375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059900" y="3623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417" y="0"/>
                  </a:moveTo>
                  <a:cubicBezTo>
                    <a:pt x="191" y="0"/>
                    <a:pt x="0" y="179"/>
                    <a:pt x="0" y="417"/>
                  </a:cubicBezTo>
                  <a:lnTo>
                    <a:pt x="0" y="1119"/>
                  </a:lnTo>
                  <a:cubicBezTo>
                    <a:pt x="0" y="1345"/>
                    <a:pt x="179" y="1536"/>
                    <a:pt x="417" y="1536"/>
                  </a:cubicBezTo>
                  <a:cubicBezTo>
                    <a:pt x="643" y="1536"/>
                    <a:pt x="834" y="1357"/>
                    <a:pt x="834" y="1119"/>
                  </a:cubicBezTo>
                  <a:lnTo>
                    <a:pt x="834" y="417"/>
                  </a:lnTo>
                  <a:cubicBezTo>
                    <a:pt x="834" y="191"/>
                    <a:pt x="655" y="0"/>
                    <a:pt x="417" y="0"/>
                  </a:cubicBezTo>
                  <a:close/>
                </a:path>
              </a:pathLst>
            </a:custGeom>
            <a:solidFill>
              <a:srgbClr val="D3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032800" y="3522000"/>
              <a:ext cx="20875" cy="38125"/>
            </a:xfrm>
            <a:custGeom>
              <a:avLst/>
              <a:gdLst/>
              <a:ahLst/>
              <a:cxnLst/>
              <a:rect l="l" t="t" r="r" b="b"/>
              <a:pathLst>
                <a:path w="835" h="1525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lnTo>
                    <a:pt x="1" y="1107"/>
                  </a:lnTo>
                  <a:cubicBezTo>
                    <a:pt x="1" y="1334"/>
                    <a:pt x="179" y="1524"/>
                    <a:pt x="418" y="1524"/>
                  </a:cubicBezTo>
                  <a:cubicBezTo>
                    <a:pt x="644" y="1524"/>
                    <a:pt x="834" y="1346"/>
                    <a:pt x="834" y="1107"/>
                  </a:cubicBezTo>
                  <a:lnTo>
                    <a:pt x="834" y="417"/>
                  </a:lnTo>
                  <a:cubicBezTo>
                    <a:pt x="834" y="191"/>
                    <a:pt x="656" y="0"/>
                    <a:pt x="418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33"/>
          <p:cNvGrpSpPr/>
          <p:nvPr/>
        </p:nvGrpSpPr>
        <p:grpSpPr>
          <a:xfrm rot="5997750">
            <a:off x="803127" y="3325089"/>
            <a:ext cx="764176" cy="763504"/>
            <a:chOff x="7713025" y="395925"/>
            <a:chExt cx="764193" cy="763520"/>
          </a:xfrm>
        </p:grpSpPr>
        <p:sp>
          <p:nvSpPr>
            <p:cNvPr id="254" name="Google Shape;254;p33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 Same Side Corner Rectangle 29"/>
          <p:cNvSpPr/>
          <p:nvPr/>
        </p:nvSpPr>
        <p:spPr>
          <a:xfrm flipH="1" flipV="1">
            <a:off x="818666" y="420744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18666" y="492954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3.13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66" y="1136931"/>
            <a:ext cx="2067805" cy="1761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3.29,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𝑥𝐴𝑧</m:t>
                        </m:r>
                      </m:e>
                    </m:acc>
                  </m:oMath>
                </a14:m>
                <a:r>
                  <a:rPr lang="en-US" sz="2000" dirty="0" smtClean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𝑦𝐵𝑧</m:t>
                        </m:r>
                      </m:e>
                    </m:acc>
                  </m:oMath>
                </a14:m>
                <a:r>
                  <a:rPr lang="en-US" sz="2000" dirty="0" smtClean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Ax // By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  <a:blipFill rotWithShape="0">
                <a:blip r:embed="rId5"/>
                <a:stretch>
                  <a:fillRect l="-1230" r="-1353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011286" y="2363056"/>
            <a:ext cx="929255" cy="53504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𝑦𝐵𝑧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By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  <a:blipFill rotWithShape="0">
                <a:blip r:embed="rId6"/>
                <a:stretch>
                  <a:fillRect l="-1136" r="-1033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flipH="1" flipV="1">
            <a:off x="678095" y="1285892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095" y="1358102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3.15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3.30,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MNQ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PQN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 // QP.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22" r="-1235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155" y="1535985"/>
            <a:ext cx="2173641" cy="1467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70" y="326431"/>
            <a:ext cx="1855754" cy="973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14" y="501258"/>
            <a:ext cx="1559322" cy="1524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5002" y="2925608"/>
            <a:ext cx="89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𝑀𝑁𝑄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𝑁𝑄𝑃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fr-FR" sz="2000" dirty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MN // QP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  <a:blipFill rotWithShape="0">
                <a:blip r:embed="rId7"/>
                <a:stretch>
                  <a:fillRect l="-1086" r="-987" b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84" y="3170146"/>
            <a:ext cx="1168925" cy="834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6"/>
          <p:cNvSpPr/>
          <p:nvPr/>
        </p:nvSpPr>
        <p:spPr>
          <a:xfrm>
            <a:off x="82193" y="315679"/>
            <a:ext cx="8731585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6"/>
          <p:cNvSpPr/>
          <p:nvPr/>
        </p:nvSpPr>
        <p:spPr>
          <a:xfrm>
            <a:off x="246581" y="189053"/>
            <a:ext cx="8625258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22734" y="723158"/>
            <a:ext cx="2938409" cy="667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3.16 (SGK - tr50)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/>
                  <a:t>Cho đoạn thẳng AB. Vẽ hai tia Ax, By sao cho chúng tạo với AB hai góc so le trong có cùng số đo bằng 60∘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𝑦𝐵𝐴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60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000" dirty="0" smtClean="0"/>
                  <a:t>). </a:t>
                </a:r>
                <a:r>
                  <a:rPr lang="vi-VN" sz="2000" dirty="0"/>
                  <a:t>Trên hình vừa vẽ, hai đường thẳng chứa hai tia Ax và By có song song với nhau không? Vì sao?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  <a:blipFill rotWithShape="0">
                <a:blip r:embed="rId4"/>
                <a:stretch>
                  <a:fillRect l="-874" r="-6598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731" y="3711583"/>
            <a:ext cx="1234507" cy="1081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4360">
            <a:off x="6827788" y="550031"/>
            <a:ext cx="2261812" cy="45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570" y="3369902"/>
            <a:ext cx="2662231" cy="221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8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48"/>
          <p:cNvGrpSpPr/>
          <p:nvPr/>
        </p:nvGrpSpPr>
        <p:grpSpPr>
          <a:xfrm>
            <a:off x="6480127" y="477234"/>
            <a:ext cx="962208" cy="961361"/>
            <a:chOff x="7713025" y="395925"/>
            <a:chExt cx="764193" cy="763520"/>
          </a:xfrm>
        </p:grpSpPr>
        <p:sp>
          <p:nvSpPr>
            <p:cNvPr id="602" name="Google Shape;602;p48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8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25" y="371862"/>
            <a:ext cx="2068408" cy="11592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8911" y="688301"/>
            <a:ext cx="169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Hướng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dẫn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501" y="603407"/>
            <a:ext cx="2598421" cy="2106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endParaRPr lang="fr-FR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By (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  <a:blipFill rotWithShape="0">
                <a:blip r:embed="rId6"/>
                <a:stretch>
                  <a:fillRect l="-808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413" y="3872157"/>
            <a:ext cx="899102" cy="9945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51"/>
          <p:cNvCxnSpPr/>
          <p:nvPr/>
        </p:nvCxnSpPr>
        <p:spPr>
          <a:xfrm>
            <a:off x="671100" y="2970075"/>
            <a:ext cx="7801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14" name="Google Shape;714;p51"/>
          <p:cNvSpPr/>
          <p:nvPr/>
        </p:nvSpPr>
        <p:spPr>
          <a:xfrm>
            <a:off x="1476862" y="2675512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1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Google Shape;716;p51"/>
          <p:cNvSpPr/>
          <p:nvPr/>
        </p:nvSpPr>
        <p:spPr>
          <a:xfrm>
            <a:off x="1541883" y="2721962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1"/>
          <p:cNvSpPr/>
          <p:nvPr/>
        </p:nvSpPr>
        <p:spPr>
          <a:xfrm>
            <a:off x="3801599" y="2662694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1"/>
          <p:cNvSpPr/>
          <p:nvPr/>
        </p:nvSpPr>
        <p:spPr>
          <a:xfrm>
            <a:off x="3862200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1"/>
          <p:cNvSpPr/>
          <p:nvPr/>
        </p:nvSpPr>
        <p:spPr>
          <a:xfrm>
            <a:off x="6032514" y="2661367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1"/>
          <p:cNvSpPr/>
          <p:nvPr/>
        </p:nvSpPr>
        <p:spPr>
          <a:xfrm>
            <a:off x="6088614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51"/>
          <p:cNvSpPr txBox="1"/>
          <p:nvPr/>
        </p:nvSpPr>
        <p:spPr>
          <a:xfrm>
            <a:off x="1537464" y="2719162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01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5" name="Google Shape;725;p51"/>
          <p:cNvSpPr txBox="1"/>
          <p:nvPr/>
        </p:nvSpPr>
        <p:spPr>
          <a:xfrm>
            <a:off x="3862201" y="2706344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02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6" name="Google Shape;726;p51"/>
          <p:cNvSpPr txBox="1"/>
          <p:nvPr/>
        </p:nvSpPr>
        <p:spPr>
          <a:xfrm>
            <a:off x="6093116" y="2705017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03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cxnSp>
        <p:nvCxnSpPr>
          <p:cNvPr id="731" name="Google Shape;731;p51"/>
          <p:cNvCxnSpPr/>
          <p:nvPr/>
        </p:nvCxnSpPr>
        <p:spPr>
          <a:xfrm flipH="1">
            <a:off x="2247275" y="3325531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51"/>
          <p:cNvCxnSpPr/>
          <p:nvPr/>
        </p:nvCxnSpPr>
        <p:spPr>
          <a:xfrm flipH="1">
            <a:off x="4569675" y="2336145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51"/>
          <p:cNvCxnSpPr/>
          <p:nvPr/>
        </p:nvCxnSpPr>
        <p:spPr>
          <a:xfrm flipH="1">
            <a:off x="6798414" y="3282593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067374" y="3555593"/>
            <a:ext cx="2359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nhớ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40875" y="1295789"/>
            <a:ext cx="36576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SGK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12414" y="343535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 smtClean="0"/>
              <a:t>Chuẩn </a:t>
            </a:r>
            <a:r>
              <a:rPr lang="vi-VN" sz="2000" dirty="0"/>
              <a:t>bị bài mới </a:t>
            </a:r>
            <a:r>
              <a:rPr lang="en-US" sz="2000" dirty="0" smtClean="0"/>
              <a:t>-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10</a:t>
            </a:r>
            <a:r>
              <a:rPr lang="en-US" sz="2000" dirty="0" smtClean="0"/>
              <a:t>: </a:t>
            </a:r>
            <a:r>
              <a:rPr lang="vi-VN" sz="2000" dirty="0" smtClean="0"/>
              <a:t>Tiên </a:t>
            </a:r>
            <a:r>
              <a:rPr lang="vi-VN" sz="2000" dirty="0"/>
              <a:t>đề Euclid. Tính chất hai đường thẳng song </a:t>
            </a:r>
            <a:r>
              <a:rPr lang="vi-VN" sz="2000" dirty="0" smtClean="0"/>
              <a:t>song.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40" y="778742"/>
            <a:ext cx="1741063" cy="149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047" y="812142"/>
            <a:ext cx="1571089" cy="15710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 animBg="1"/>
      <p:bldP spid="716" grpId="0" animBg="1"/>
      <p:bldP spid="719" grpId="0" animBg="1"/>
      <p:bldP spid="720" grpId="0" animBg="1"/>
      <p:bldP spid="721" grpId="0" animBg="1"/>
      <p:bldP spid="722" grpId="0" animBg="1"/>
      <p:bldP spid="723" grpId="0"/>
      <p:bldP spid="725" grpId="0"/>
      <p:bldP spid="726" grpId="0"/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4"/>
          <p:cNvGrpSpPr/>
          <p:nvPr/>
        </p:nvGrpSpPr>
        <p:grpSpPr>
          <a:xfrm>
            <a:off x="301113" y="189053"/>
            <a:ext cx="8570725" cy="4765378"/>
            <a:chOff x="301113" y="189053"/>
            <a:chExt cx="8570725" cy="4765378"/>
          </a:xfrm>
        </p:grpSpPr>
        <p:sp>
          <p:nvSpPr>
            <p:cNvPr id="474" name="Google Shape;474;p44"/>
            <p:cNvSpPr/>
            <p:nvPr/>
          </p:nvSpPr>
          <p:spPr>
            <a:xfrm>
              <a:off x="301113" y="315679"/>
              <a:ext cx="8541628" cy="4638752"/>
            </a:xfrm>
            <a:custGeom>
              <a:avLst/>
              <a:gdLst/>
              <a:ahLst/>
              <a:cxnLst/>
              <a:rect l="l" t="t" r="r" b="b"/>
              <a:pathLst>
                <a:path w="157711" h="85653" extrusionOk="0">
                  <a:moveTo>
                    <a:pt x="101006" y="0"/>
                  </a:moveTo>
                  <a:cubicBezTo>
                    <a:pt x="63973" y="0"/>
                    <a:pt x="16518" y="6301"/>
                    <a:pt x="9383" y="14753"/>
                  </a:cubicBezTo>
                  <a:cubicBezTo>
                    <a:pt x="1" y="25837"/>
                    <a:pt x="1977" y="69116"/>
                    <a:pt x="9918" y="79106"/>
                  </a:cubicBezTo>
                  <a:cubicBezTo>
                    <a:pt x="13025" y="83016"/>
                    <a:pt x="39690" y="85653"/>
                    <a:pt x="68727" y="85653"/>
                  </a:cubicBezTo>
                  <a:cubicBezTo>
                    <a:pt x="101574" y="85653"/>
                    <a:pt x="137456" y="82279"/>
                    <a:pt x="145697" y="73557"/>
                  </a:cubicBezTo>
                  <a:cubicBezTo>
                    <a:pt x="157711" y="60853"/>
                    <a:pt x="157139" y="17300"/>
                    <a:pt x="144364" y="6537"/>
                  </a:cubicBezTo>
                  <a:cubicBezTo>
                    <a:pt x="138915" y="1942"/>
                    <a:pt x="121567" y="0"/>
                    <a:pt x="10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2325" y="189053"/>
              <a:ext cx="8289513" cy="4695672"/>
            </a:xfrm>
            <a:custGeom>
              <a:avLst/>
              <a:gdLst/>
              <a:ahLst/>
              <a:cxnLst/>
              <a:rect l="l" t="t" r="r" b="b"/>
              <a:pathLst>
                <a:path w="153056" h="86704" extrusionOk="0">
                  <a:moveTo>
                    <a:pt x="86860" y="1516"/>
                  </a:moveTo>
                  <a:cubicBezTo>
                    <a:pt x="89932" y="1516"/>
                    <a:pt x="93003" y="1562"/>
                    <a:pt x="96072" y="1660"/>
                  </a:cubicBezTo>
                  <a:cubicBezTo>
                    <a:pt x="98215" y="1720"/>
                    <a:pt x="100370" y="1803"/>
                    <a:pt x="102513" y="1922"/>
                  </a:cubicBezTo>
                  <a:cubicBezTo>
                    <a:pt x="104680" y="2041"/>
                    <a:pt x="106823" y="2172"/>
                    <a:pt x="108966" y="2351"/>
                  </a:cubicBezTo>
                  <a:cubicBezTo>
                    <a:pt x="111110" y="2517"/>
                    <a:pt x="113229" y="2732"/>
                    <a:pt x="115372" y="2970"/>
                  </a:cubicBezTo>
                  <a:cubicBezTo>
                    <a:pt x="117503" y="3208"/>
                    <a:pt x="119634" y="3482"/>
                    <a:pt x="121766" y="3803"/>
                  </a:cubicBezTo>
                  <a:cubicBezTo>
                    <a:pt x="126004" y="4458"/>
                    <a:pt x="130231" y="5256"/>
                    <a:pt x="134327" y="6446"/>
                  </a:cubicBezTo>
                  <a:cubicBezTo>
                    <a:pt x="136351" y="7054"/>
                    <a:pt x="138375" y="7756"/>
                    <a:pt x="140220" y="8697"/>
                  </a:cubicBezTo>
                  <a:cubicBezTo>
                    <a:pt x="140458" y="8804"/>
                    <a:pt x="140673" y="8935"/>
                    <a:pt x="140899" y="9054"/>
                  </a:cubicBezTo>
                  <a:cubicBezTo>
                    <a:pt x="141125" y="9185"/>
                    <a:pt x="141351" y="9304"/>
                    <a:pt x="141554" y="9435"/>
                  </a:cubicBezTo>
                  <a:cubicBezTo>
                    <a:pt x="141982" y="9709"/>
                    <a:pt x="142399" y="9994"/>
                    <a:pt x="142780" y="10304"/>
                  </a:cubicBezTo>
                  <a:cubicBezTo>
                    <a:pt x="142971" y="10447"/>
                    <a:pt x="143137" y="10614"/>
                    <a:pt x="143316" y="10780"/>
                  </a:cubicBezTo>
                  <a:cubicBezTo>
                    <a:pt x="143471" y="10971"/>
                    <a:pt x="143649" y="11149"/>
                    <a:pt x="143816" y="11328"/>
                  </a:cubicBezTo>
                  <a:cubicBezTo>
                    <a:pt x="143971" y="11518"/>
                    <a:pt x="144126" y="11721"/>
                    <a:pt x="144292" y="11911"/>
                  </a:cubicBezTo>
                  <a:lnTo>
                    <a:pt x="144745" y="12519"/>
                  </a:lnTo>
                  <a:cubicBezTo>
                    <a:pt x="145912" y="14174"/>
                    <a:pt x="146781" y="16079"/>
                    <a:pt x="147459" y="18043"/>
                  </a:cubicBezTo>
                  <a:cubicBezTo>
                    <a:pt x="148138" y="20019"/>
                    <a:pt x="148638" y="22055"/>
                    <a:pt x="149031" y="24127"/>
                  </a:cubicBezTo>
                  <a:cubicBezTo>
                    <a:pt x="149221" y="25175"/>
                    <a:pt x="149388" y="26211"/>
                    <a:pt x="149519" y="27258"/>
                  </a:cubicBezTo>
                  <a:cubicBezTo>
                    <a:pt x="149638" y="28306"/>
                    <a:pt x="149757" y="29354"/>
                    <a:pt x="149829" y="30414"/>
                  </a:cubicBezTo>
                  <a:cubicBezTo>
                    <a:pt x="150007" y="32509"/>
                    <a:pt x="150067" y="34640"/>
                    <a:pt x="150079" y="36748"/>
                  </a:cubicBezTo>
                  <a:cubicBezTo>
                    <a:pt x="150079" y="38867"/>
                    <a:pt x="149995" y="40986"/>
                    <a:pt x="149864" y="43106"/>
                  </a:cubicBezTo>
                  <a:cubicBezTo>
                    <a:pt x="149710" y="45213"/>
                    <a:pt x="149483" y="47332"/>
                    <a:pt x="149210" y="49428"/>
                  </a:cubicBezTo>
                  <a:cubicBezTo>
                    <a:pt x="148924" y="51523"/>
                    <a:pt x="148555" y="53607"/>
                    <a:pt x="148114" y="55679"/>
                  </a:cubicBezTo>
                  <a:cubicBezTo>
                    <a:pt x="147674" y="57738"/>
                    <a:pt x="147150" y="59774"/>
                    <a:pt x="146531" y="61787"/>
                  </a:cubicBezTo>
                  <a:cubicBezTo>
                    <a:pt x="146209" y="62799"/>
                    <a:pt x="145876" y="63775"/>
                    <a:pt x="145519" y="64763"/>
                  </a:cubicBezTo>
                  <a:cubicBezTo>
                    <a:pt x="145138" y="65739"/>
                    <a:pt x="144745" y="66704"/>
                    <a:pt x="144328" y="67644"/>
                  </a:cubicBezTo>
                  <a:cubicBezTo>
                    <a:pt x="143887" y="68585"/>
                    <a:pt x="143435" y="69502"/>
                    <a:pt x="142935" y="70395"/>
                  </a:cubicBezTo>
                  <a:cubicBezTo>
                    <a:pt x="142435" y="71288"/>
                    <a:pt x="141899" y="72145"/>
                    <a:pt x="141316" y="72955"/>
                  </a:cubicBezTo>
                  <a:cubicBezTo>
                    <a:pt x="140732" y="73764"/>
                    <a:pt x="140101" y="74538"/>
                    <a:pt x="139423" y="75217"/>
                  </a:cubicBezTo>
                  <a:lnTo>
                    <a:pt x="138911" y="75729"/>
                  </a:lnTo>
                  <a:cubicBezTo>
                    <a:pt x="138744" y="75860"/>
                    <a:pt x="138577" y="76014"/>
                    <a:pt x="138399" y="76145"/>
                  </a:cubicBezTo>
                  <a:cubicBezTo>
                    <a:pt x="138053" y="76431"/>
                    <a:pt x="137661" y="76681"/>
                    <a:pt x="137256" y="76919"/>
                  </a:cubicBezTo>
                  <a:cubicBezTo>
                    <a:pt x="135613" y="77884"/>
                    <a:pt x="133696" y="78598"/>
                    <a:pt x="131719" y="79182"/>
                  </a:cubicBezTo>
                  <a:cubicBezTo>
                    <a:pt x="129743" y="79765"/>
                    <a:pt x="127683" y="80205"/>
                    <a:pt x="125611" y="80598"/>
                  </a:cubicBezTo>
                  <a:cubicBezTo>
                    <a:pt x="123552" y="80979"/>
                    <a:pt x="121444" y="81277"/>
                    <a:pt x="119337" y="81527"/>
                  </a:cubicBezTo>
                  <a:cubicBezTo>
                    <a:pt x="117217" y="81789"/>
                    <a:pt x="115110" y="82003"/>
                    <a:pt x="112979" y="82170"/>
                  </a:cubicBezTo>
                  <a:cubicBezTo>
                    <a:pt x="110848" y="82337"/>
                    <a:pt x="108705" y="82468"/>
                    <a:pt x="106585" y="82587"/>
                  </a:cubicBezTo>
                  <a:cubicBezTo>
                    <a:pt x="100470" y="82910"/>
                    <a:pt x="94337" y="83033"/>
                    <a:pt x="88199" y="83033"/>
                  </a:cubicBezTo>
                  <a:cubicBezTo>
                    <a:pt x="85756" y="83033"/>
                    <a:pt x="83312" y="83013"/>
                    <a:pt x="80868" y="82980"/>
                  </a:cubicBezTo>
                  <a:cubicBezTo>
                    <a:pt x="72271" y="82861"/>
                    <a:pt x="63687" y="82622"/>
                    <a:pt x="55091" y="82230"/>
                  </a:cubicBezTo>
                  <a:cubicBezTo>
                    <a:pt x="50781" y="82039"/>
                    <a:pt x="46494" y="81813"/>
                    <a:pt x="42196" y="81515"/>
                  </a:cubicBezTo>
                  <a:cubicBezTo>
                    <a:pt x="40041" y="81384"/>
                    <a:pt x="37898" y="81217"/>
                    <a:pt x="35755" y="81039"/>
                  </a:cubicBezTo>
                  <a:cubicBezTo>
                    <a:pt x="33612" y="80860"/>
                    <a:pt x="31469" y="80670"/>
                    <a:pt x="29326" y="80444"/>
                  </a:cubicBezTo>
                  <a:cubicBezTo>
                    <a:pt x="27182" y="80241"/>
                    <a:pt x="25039" y="79979"/>
                    <a:pt x="22908" y="79717"/>
                  </a:cubicBezTo>
                  <a:cubicBezTo>
                    <a:pt x="20777" y="79443"/>
                    <a:pt x="18658" y="79146"/>
                    <a:pt x="16526" y="78812"/>
                  </a:cubicBezTo>
                  <a:cubicBezTo>
                    <a:pt x="14395" y="78479"/>
                    <a:pt x="12288" y="78074"/>
                    <a:pt x="10180" y="77622"/>
                  </a:cubicBezTo>
                  <a:cubicBezTo>
                    <a:pt x="9144" y="77384"/>
                    <a:pt x="8097" y="77110"/>
                    <a:pt x="7073" y="76800"/>
                  </a:cubicBezTo>
                  <a:cubicBezTo>
                    <a:pt x="6561" y="76645"/>
                    <a:pt x="6061" y="76467"/>
                    <a:pt x="5573" y="76264"/>
                  </a:cubicBezTo>
                  <a:cubicBezTo>
                    <a:pt x="5334" y="76157"/>
                    <a:pt x="5096" y="76050"/>
                    <a:pt x="4870" y="75919"/>
                  </a:cubicBezTo>
                  <a:cubicBezTo>
                    <a:pt x="4644" y="75788"/>
                    <a:pt x="4441" y="75622"/>
                    <a:pt x="4346" y="75455"/>
                  </a:cubicBezTo>
                  <a:cubicBezTo>
                    <a:pt x="3513" y="73490"/>
                    <a:pt x="3001" y="71395"/>
                    <a:pt x="2620" y="69240"/>
                  </a:cubicBezTo>
                  <a:cubicBezTo>
                    <a:pt x="2203" y="67144"/>
                    <a:pt x="1894" y="65013"/>
                    <a:pt x="1667" y="62870"/>
                  </a:cubicBezTo>
                  <a:cubicBezTo>
                    <a:pt x="1453" y="60727"/>
                    <a:pt x="1286" y="58584"/>
                    <a:pt x="1191" y="56441"/>
                  </a:cubicBezTo>
                  <a:cubicBezTo>
                    <a:pt x="1108" y="54298"/>
                    <a:pt x="1060" y="52142"/>
                    <a:pt x="1072" y="49999"/>
                  </a:cubicBezTo>
                  <a:cubicBezTo>
                    <a:pt x="1108" y="45713"/>
                    <a:pt x="1346" y="41403"/>
                    <a:pt x="1810" y="37153"/>
                  </a:cubicBezTo>
                  <a:cubicBezTo>
                    <a:pt x="2263" y="32878"/>
                    <a:pt x="2941" y="28651"/>
                    <a:pt x="3977" y="24544"/>
                  </a:cubicBezTo>
                  <a:cubicBezTo>
                    <a:pt x="4501" y="22496"/>
                    <a:pt x="5108" y="20484"/>
                    <a:pt x="5882" y="18543"/>
                  </a:cubicBezTo>
                  <a:cubicBezTo>
                    <a:pt x="6275" y="17579"/>
                    <a:pt x="6704" y="16638"/>
                    <a:pt x="7180" y="15745"/>
                  </a:cubicBezTo>
                  <a:cubicBezTo>
                    <a:pt x="7656" y="14852"/>
                    <a:pt x="8192" y="13995"/>
                    <a:pt x="8787" y="13233"/>
                  </a:cubicBezTo>
                  <a:cubicBezTo>
                    <a:pt x="8930" y="13042"/>
                    <a:pt x="9097" y="12864"/>
                    <a:pt x="9252" y="12685"/>
                  </a:cubicBezTo>
                  <a:lnTo>
                    <a:pt x="9490" y="12435"/>
                  </a:lnTo>
                  <a:lnTo>
                    <a:pt x="9609" y="12292"/>
                  </a:lnTo>
                  <a:lnTo>
                    <a:pt x="9668" y="12233"/>
                  </a:lnTo>
                  <a:lnTo>
                    <a:pt x="9728" y="12173"/>
                  </a:lnTo>
                  <a:cubicBezTo>
                    <a:pt x="10026" y="11899"/>
                    <a:pt x="10383" y="11614"/>
                    <a:pt x="10776" y="11364"/>
                  </a:cubicBezTo>
                  <a:cubicBezTo>
                    <a:pt x="11573" y="10852"/>
                    <a:pt x="12478" y="10411"/>
                    <a:pt x="13419" y="10018"/>
                  </a:cubicBezTo>
                  <a:cubicBezTo>
                    <a:pt x="15288" y="9232"/>
                    <a:pt x="17300" y="8637"/>
                    <a:pt x="19336" y="8101"/>
                  </a:cubicBezTo>
                  <a:cubicBezTo>
                    <a:pt x="21372" y="7566"/>
                    <a:pt x="23456" y="7137"/>
                    <a:pt x="25539" y="6720"/>
                  </a:cubicBezTo>
                  <a:cubicBezTo>
                    <a:pt x="26587" y="6506"/>
                    <a:pt x="27623" y="6315"/>
                    <a:pt x="28683" y="6137"/>
                  </a:cubicBezTo>
                  <a:cubicBezTo>
                    <a:pt x="29730" y="5958"/>
                    <a:pt x="30778" y="5780"/>
                    <a:pt x="31838" y="5613"/>
                  </a:cubicBezTo>
                  <a:cubicBezTo>
                    <a:pt x="33957" y="5291"/>
                    <a:pt x="36064" y="5006"/>
                    <a:pt x="38196" y="4720"/>
                  </a:cubicBezTo>
                  <a:cubicBezTo>
                    <a:pt x="40327" y="4458"/>
                    <a:pt x="42446" y="4196"/>
                    <a:pt x="44577" y="3958"/>
                  </a:cubicBezTo>
                  <a:cubicBezTo>
                    <a:pt x="53102" y="3041"/>
                    <a:pt x="61675" y="2351"/>
                    <a:pt x="70271" y="1934"/>
                  </a:cubicBezTo>
                  <a:cubicBezTo>
                    <a:pt x="75791" y="1666"/>
                    <a:pt x="81326" y="1516"/>
                    <a:pt x="86860" y="1516"/>
                  </a:cubicBezTo>
                  <a:close/>
                  <a:moveTo>
                    <a:pt x="72337" y="1"/>
                  </a:moveTo>
                  <a:cubicBezTo>
                    <a:pt x="71616" y="1"/>
                    <a:pt x="70896" y="2"/>
                    <a:pt x="70176" y="5"/>
                  </a:cubicBezTo>
                  <a:cubicBezTo>
                    <a:pt x="61544" y="41"/>
                    <a:pt x="52888" y="315"/>
                    <a:pt x="44256" y="1029"/>
                  </a:cubicBezTo>
                  <a:cubicBezTo>
                    <a:pt x="43161" y="1112"/>
                    <a:pt x="42077" y="1208"/>
                    <a:pt x="41006" y="1315"/>
                  </a:cubicBezTo>
                  <a:cubicBezTo>
                    <a:pt x="39934" y="1410"/>
                    <a:pt x="38851" y="1529"/>
                    <a:pt x="37779" y="1648"/>
                  </a:cubicBezTo>
                  <a:cubicBezTo>
                    <a:pt x="35624" y="1886"/>
                    <a:pt x="33481" y="2172"/>
                    <a:pt x="31314" y="2482"/>
                  </a:cubicBezTo>
                  <a:cubicBezTo>
                    <a:pt x="27016" y="3125"/>
                    <a:pt x="22729" y="3934"/>
                    <a:pt x="18479" y="5077"/>
                  </a:cubicBezTo>
                  <a:cubicBezTo>
                    <a:pt x="16348" y="5672"/>
                    <a:pt x="14228" y="6339"/>
                    <a:pt x="12145" y="7268"/>
                  </a:cubicBezTo>
                  <a:cubicBezTo>
                    <a:pt x="11121" y="7720"/>
                    <a:pt x="10073" y="8256"/>
                    <a:pt x="9085" y="8947"/>
                  </a:cubicBezTo>
                  <a:cubicBezTo>
                    <a:pt x="8573" y="9304"/>
                    <a:pt x="8085" y="9685"/>
                    <a:pt x="7620" y="10161"/>
                  </a:cubicBezTo>
                  <a:lnTo>
                    <a:pt x="7537" y="10256"/>
                  </a:lnTo>
                  <a:lnTo>
                    <a:pt x="7454" y="10340"/>
                  </a:lnTo>
                  <a:lnTo>
                    <a:pt x="7311" y="10506"/>
                  </a:lnTo>
                  <a:lnTo>
                    <a:pt x="7013" y="10852"/>
                  </a:lnTo>
                  <a:cubicBezTo>
                    <a:pt x="6823" y="11090"/>
                    <a:pt x="6644" y="11328"/>
                    <a:pt x="6466" y="11566"/>
                  </a:cubicBezTo>
                  <a:cubicBezTo>
                    <a:pt x="5763" y="12519"/>
                    <a:pt x="5180" y="13531"/>
                    <a:pt x="4692" y="14555"/>
                  </a:cubicBezTo>
                  <a:cubicBezTo>
                    <a:pt x="4203" y="15578"/>
                    <a:pt x="3787" y="16626"/>
                    <a:pt x="3418" y="17686"/>
                  </a:cubicBezTo>
                  <a:cubicBezTo>
                    <a:pt x="3037" y="18734"/>
                    <a:pt x="2727" y="19793"/>
                    <a:pt x="2441" y="20865"/>
                  </a:cubicBezTo>
                  <a:cubicBezTo>
                    <a:pt x="2179" y="21936"/>
                    <a:pt x="1941" y="23008"/>
                    <a:pt x="1715" y="24080"/>
                  </a:cubicBezTo>
                  <a:cubicBezTo>
                    <a:pt x="870" y="28378"/>
                    <a:pt x="441" y="32723"/>
                    <a:pt x="203" y="37057"/>
                  </a:cubicBezTo>
                  <a:cubicBezTo>
                    <a:pt x="84" y="39236"/>
                    <a:pt x="24" y="41403"/>
                    <a:pt x="24" y="43558"/>
                  </a:cubicBezTo>
                  <a:cubicBezTo>
                    <a:pt x="0" y="44653"/>
                    <a:pt x="24" y="45725"/>
                    <a:pt x="36" y="46808"/>
                  </a:cubicBezTo>
                  <a:cubicBezTo>
                    <a:pt x="60" y="47892"/>
                    <a:pt x="84" y="48964"/>
                    <a:pt x="120" y="50047"/>
                  </a:cubicBezTo>
                  <a:cubicBezTo>
                    <a:pt x="155" y="51142"/>
                    <a:pt x="215" y="52226"/>
                    <a:pt x="274" y="53297"/>
                  </a:cubicBezTo>
                  <a:cubicBezTo>
                    <a:pt x="334" y="54369"/>
                    <a:pt x="405" y="55452"/>
                    <a:pt x="477" y="56524"/>
                  </a:cubicBezTo>
                  <a:cubicBezTo>
                    <a:pt x="655" y="58691"/>
                    <a:pt x="858" y="60834"/>
                    <a:pt x="1132" y="62965"/>
                  </a:cubicBezTo>
                  <a:cubicBezTo>
                    <a:pt x="1286" y="64049"/>
                    <a:pt x="1417" y="65108"/>
                    <a:pt x="1596" y="66192"/>
                  </a:cubicBezTo>
                  <a:cubicBezTo>
                    <a:pt x="1774" y="67240"/>
                    <a:pt x="1965" y="68311"/>
                    <a:pt x="2191" y="69371"/>
                  </a:cubicBezTo>
                  <a:cubicBezTo>
                    <a:pt x="2417" y="70430"/>
                    <a:pt x="2656" y="71490"/>
                    <a:pt x="2953" y="72526"/>
                  </a:cubicBezTo>
                  <a:cubicBezTo>
                    <a:pt x="3251" y="73574"/>
                    <a:pt x="3584" y="74610"/>
                    <a:pt x="4025" y="75610"/>
                  </a:cubicBezTo>
                  <a:cubicBezTo>
                    <a:pt x="4108" y="75753"/>
                    <a:pt x="4215" y="75872"/>
                    <a:pt x="4287" y="75967"/>
                  </a:cubicBezTo>
                  <a:cubicBezTo>
                    <a:pt x="4406" y="76062"/>
                    <a:pt x="4525" y="76145"/>
                    <a:pt x="4644" y="76217"/>
                  </a:cubicBezTo>
                  <a:cubicBezTo>
                    <a:pt x="4882" y="76348"/>
                    <a:pt x="5132" y="76479"/>
                    <a:pt x="5394" y="76586"/>
                  </a:cubicBezTo>
                  <a:cubicBezTo>
                    <a:pt x="5894" y="76812"/>
                    <a:pt x="6406" y="76991"/>
                    <a:pt x="6918" y="77157"/>
                  </a:cubicBezTo>
                  <a:cubicBezTo>
                    <a:pt x="7966" y="77479"/>
                    <a:pt x="9002" y="77753"/>
                    <a:pt x="10061" y="78003"/>
                  </a:cubicBezTo>
                  <a:cubicBezTo>
                    <a:pt x="12157" y="78527"/>
                    <a:pt x="14276" y="78920"/>
                    <a:pt x="16407" y="79324"/>
                  </a:cubicBezTo>
                  <a:cubicBezTo>
                    <a:pt x="20658" y="80110"/>
                    <a:pt x="24920" y="80765"/>
                    <a:pt x="29183" y="81408"/>
                  </a:cubicBezTo>
                  <a:cubicBezTo>
                    <a:pt x="31326" y="81718"/>
                    <a:pt x="33457" y="82039"/>
                    <a:pt x="35600" y="82313"/>
                  </a:cubicBezTo>
                  <a:cubicBezTo>
                    <a:pt x="37743" y="82611"/>
                    <a:pt x="39886" y="82896"/>
                    <a:pt x="42030" y="83170"/>
                  </a:cubicBezTo>
                  <a:cubicBezTo>
                    <a:pt x="46316" y="83682"/>
                    <a:pt x="50602" y="84194"/>
                    <a:pt x="54900" y="84623"/>
                  </a:cubicBezTo>
                  <a:cubicBezTo>
                    <a:pt x="67698" y="85933"/>
                    <a:pt x="80555" y="86704"/>
                    <a:pt x="93447" y="86704"/>
                  </a:cubicBezTo>
                  <a:cubicBezTo>
                    <a:pt x="97886" y="86704"/>
                    <a:pt x="102329" y="86613"/>
                    <a:pt x="106776" y="86421"/>
                  </a:cubicBezTo>
                  <a:cubicBezTo>
                    <a:pt x="108931" y="86325"/>
                    <a:pt x="111098" y="86170"/>
                    <a:pt x="113277" y="86004"/>
                  </a:cubicBezTo>
                  <a:cubicBezTo>
                    <a:pt x="114360" y="85920"/>
                    <a:pt x="115443" y="85813"/>
                    <a:pt x="116539" y="85706"/>
                  </a:cubicBezTo>
                  <a:cubicBezTo>
                    <a:pt x="117622" y="85611"/>
                    <a:pt x="118706" y="85492"/>
                    <a:pt x="119789" y="85361"/>
                  </a:cubicBezTo>
                  <a:cubicBezTo>
                    <a:pt x="124123" y="84789"/>
                    <a:pt x="128469" y="84075"/>
                    <a:pt x="132767" y="82777"/>
                  </a:cubicBezTo>
                  <a:cubicBezTo>
                    <a:pt x="133862" y="82456"/>
                    <a:pt x="134934" y="82087"/>
                    <a:pt x="135982" y="81646"/>
                  </a:cubicBezTo>
                  <a:cubicBezTo>
                    <a:pt x="137053" y="81217"/>
                    <a:pt x="138113" y="80717"/>
                    <a:pt x="139137" y="80086"/>
                  </a:cubicBezTo>
                  <a:cubicBezTo>
                    <a:pt x="139661" y="79753"/>
                    <a:pt x="140173" y="79432"/>
                    <a:pt x="140661" y="79027"/>
                  </a:cubicBezTo>
                  <a:cubicBezTo>
                    <a:pt x="140911" y="78836"/>
                    <a:pt x="141149" y="78610"/>
                    <a:pt x="141387" y="78408"/>
                  </a:cubicBezTo>
                  <a:lnTo>
                    <a:pt x="142030" y="77777"/>
                  </a:lnTo>
                  <a:cubicBezTo>
                    <a:pt x="142864" y="76931"/>
                    <a:pt x="143590" y="76003"/>
                    <a:pt x="144245" y="75050"/>
                  </a:cubicBezTo>
                  <a:cubicBezTo>
                    <a:pt x="144900" y="74098"/>
                    <a:pt x="145495" y="73121"/>
                    <a:pt x="146031" y="72121"/>
                  </a:cubicBezTo>
                  <a:cubicBezTo>
                    <a:pt x="146566" y="71109"/>
                    <a:pt x="147055" y="70097"/>
                    <a:pt x="147507" y="69073"/>
                  </a:cubicBezTo>
                  <a:cubicBezTo>
                    <a:pt x="147948" y="68049"/>
                    <a:pt x="148352" y="67001"/>
                    <a:pt x="148721" y="65966"/>
                  </a:cubicBezTo>
                  <a:cubicBezTo>
                    <a:pt x="149102" y="64906"/>
                    <a:pt x="149436" y="63846"/>
                    <a:pt x="149757" y="62787"/>
                  </a:cubicBezTo>
                  <a:cubicBezTo>
                    <a:pt x="150984" y="58536"/>
                    <a:pt x="151817" y="54214"/>
                    <a:pt x="152341" y="49856"/>
                  </a:cubicBezTo>
                  <a:cubicBezTo>
                    <a:pt x="152865" y="45499"/>
                    <a:pt x="153055" y="41105"/>
                    <a:pt x="152936" y="36736"/>
                  </a:cubicBezTo>
                  <a:cubicBezTo>
                    <a:pt x="152805" y="32354"/>
                    <a:pt x="152353" y="27961"/>
                    <a:pt x="151400" y="23663"/>
                  </a:cubicBezTo>
                  <a:cubicBezTo>
                    <a:pt x="150924" y="21520"/>
                    <a:pt x="150317" y="19377"/>
                    <a:pt x="149519" y="17305"/>
                  </a:cubicBezTo>
                  <a:cubicBezTo>
                    <a:pt x="148698" y="15245"/>
                    <a:pt x="147686" y="13197"/>
                    <a:pt x="146304" y="11387"/>
                  </a:cubicBezTo>
                  <a:lnTo>
                    <a:pt x="145769" y="10721"/>
                  </a:lnTo>
                  <a:cubicBezTo>
                    <a:pt x="145566" y="10506"/>
                    <a:pt x="145376" y="10280"/>
                    <a:pt x="145185" y="10078"/>
                  </a:cubicBezTo>
                  <a:cubicBezTo>
                    <a:pt x="144995" y="9863"/>
                    <a:pt x="144780" y="9673"/>
                    <a:pt x="144578" y="9471"/>
                  </a:cubicBezTo>
                  <a:cubicBezTo>
                    <a:pt x="144352" y="9256"/>
                    <a:pt x="144126" y="9066"/>
                    <a:pt x="143887" y="8887"/>
                  </a:cubicBezTo>
                  <a:cubicBezTo>
                    <a:pt x="143423" y="8530"/>
                    <a:pt x="142935" y="8220"/>
                    <a:pt x="142447" y="7935"/>
                  </a:cubicBezTo>
                  <a:cubicBezTo>
                    <a:pt x="142209" y="7780"/>
                    <a:pt x="141959" y="7661"/>
                    <a:pt x="141697" y="7530"/>
                  </a:cubicBezTo>
                  <a:cubicBezTo>
                    <a:pt x="141447" y="7399"/>
                    <a:pt x="141197" y="7280"/>
                    <a:pt x="140947" y="7161"/>
                  </a:cubicBezTo>
                  <a:cubicBezTo>
                    <a:pt x="138899" y="6232"/>
                    <a:pt x="136803" y="5577"/>
                    <a:pt x="134696" y="5018"/>
                  </a:cubicBezTo>
                  <a:cubicBezTo>
                    <a:pt x="132577" y="4470"/>
                    <a:pt x="130445" y="4018"/>
                    <a:pt x="128326" y="3637"/>
                  </a:cubicBezTo>
                  <a:cubicBezTo>
                    <a:pt x="127266" y="3434"/>
                    <a:pt x="126195" y="3256"/>
                    <a:pt x="125123" y="3101"/>
                  </a:cubicBezTo>
                  <a:cubicBezTo>
                    <a:pt x="124052" y="2934"/>
                    <a:pt x="122980" y="2779"/>
                    <a:pt x="121909" y="2636"/>
                  </a:cubicBezTo>
                  <a:cubicBezTo>
                    <a:pt x="117610" y="2065"/>
                    <a:pt x="113300" y="1648"/>
                    <a:pt x="109002" y="1315"/>
                  </a:cubicBezTo>
                  <a:cubicBezTo>
                    <a:pt x="104692" y="981"/>
                    <a:pt x="100382" y="731"/>
                    <a:pt x="96072" y="541"/>
                  </a:cubicBezTo>
                  <a:cubicBezTo>
                    <a:pt x="88170" y="181"/>
                    <a:pt x="80258" y="1"/>
                    <a:pt x="7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0812" y="1294544"/>
            <a:ext cx="7762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ĐÃ LẮNG NGHE BÀI GIẢNG!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Google Shape;324;p37"/>
          <p:cNvSpPr/>
          <p:nvPr/>
        </p:nvSpPr>
        <p:spPr>
          <a:xfrm rot="-5400000">
            <a:off x="-1819022" y="2474000"/>
            <a:ext cx="4364175" cy="974825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9" name="Google Shape;325;p37"/>
          <p:cNvGrpSpPr/>
          <p:nvPr/>
        </p:nvGrpSpPr>
        <p:grpSpPr>
          <a:xfrm rot="1659570">
            <a:off x="403891" y="445973"/>
            <a:ext cx="685584" cy="751627"/>
            <a:chOff x="3414400" y="2793325"/>
            <a:chExt cx="358400" cy="392925"/>
          </a:xfrm>
        </p:grpSpPr>
        <p:sp>
          <p:nvSpPr>
            <p:cNvPr id="30" name="Google Shape;326;p37"/>
            <p:cNvSpPr/>
            <p:nvPr/>
          </p:nvSpPr>
          <p:spPr>
            <a:xfrm>
              <a:off x="3414400" y="2793325"/>
              <a:ext cx="358400" cy="392925"/>
            </a:xfrm>
            <a:custGeom>
              <a:avLst/>
              <a:gdLst/>
              <a:ahLst/>
              <a:cxnLst/>
              <a:rect l="l" t="t" r="r" b="b"/>
              <a:pathLst>
                <a:path w="14336" h="15717" extrusionOk="0">
                  <a:moveTo>
                    <a:pt x="2941" y="1"/>
                  </a:moveTo>
                  <a:cubicBezTo>
                    <a:pt x="2703" y="1"/>
                    <a:pt x="2465" y="60"/>
                    <a:pt x="2251" y="167"/>
                  </a:cubicBezTo>
                  <a:cubicBezTo>
                    <a:pt x="1525" y="536"/>
                    <a:pt x="1239" y="1441"/>
                    <a:pt x="1608" y="2156"/>
                  </a:cubicBezTo>
                  <a:lnTo>
                    <a:pt x="4966" y="8621"/>
                  </a:lnTo>
                  <a:lnTo>
                    <a:pt x="4882" y="8740"/>
                  </a:lnTo>
                  <a:cubicBezTo>
                    <a:pt x="4489" y="8585"/>
                    <a:pt x="4049" y="8514"/>
                    <a:pt x="3608" y="8514"/>
                  </a:cubicBezTo>
                  <a:cubicBezTo>
                    <a:pt x="1608" y="8514"/>
                    <a:pt x="1" y="10133"/>
                    <a:pt x="1" y="12121"/>
                  </a:cubicBezTo>
                  <a:cubicBezTo>
                    <a:pt x="1" y="14098"/>
                    <a:pt x="1620" y="15717"/>
                    <a:pt x="3608" y="15717"/>
                  </a:cubicBezTo>
                  <a:cubicBezTo>
                    <a:pt x="5561" y="15717"/>
                    <a:pt x="6347" y="14288"/>
                    <a:pt x="7025" y="13026"/>
                  </a:cubicBezTo>
                  <a:cubicBezTo>
                    <a:pt x="7073" y="12955"/>
                    <a:pt x="7121" y="12859"/>
                    <a:pt x="7168" y="12788"/>
                  </a:cubicBezTo>
                  <a:cubicBezTo>
                    <a:pt x="7228" y="12907"/>
                    <a:pt x="7275" y="12990"/>
                    <a:pt x="7347" y="13086"/>
                  </a:cubicBezTo>
                  <a:cubicBezTo>
                    <a:pt x="7371" y="13133"/>
                    <a:pt x="7406" y="13193"/>
                    <a:pt x="7430" y="13229"/>
                  </a:cubicBezTo>
                  <a:cubicBezTo>
                    <a:pt x="7918" y="14038"/>
                    <a:pt x="8930" y="15717"/>
                    <a:pt x="10740" y="15717"/>
                  </a:cubicBezTo>
                  <a:cubicBezTo>
                    <a:pt x="12728" y="15717"/>
                    <a:pt x="14336" y="14098"/>
                    <a:pt x="14336" y="12121"/>
                  </a:cubicBezTo>
                  <a:cubicBezTo>
                    <a:pt x="14336" y="10133"/>
                    <a:pt x="12728" y="8514"/>
                    <a:pt x="10752" y="8514"/>
                  </a:cubicBezTo>
                  <a:cubicBezTo>
                    <a:pt x="10300" y="8514"/>
                    <a:pt x="9871" y="8585"/>
                    <a:pt x="9466" y="8740"/>
                  </a:cubicBezTo>
                  <a:lnTo>
                    <a:pt x="9395" y="8621"/>
                  </a:lnTo>
                  <a:lnTo>
                    <a:pt x="12740" y="2156"/>
                  </a:lnTo>
                  <a:cubicBezTo>
                    <a:pt x="13121" y="1429"/>
                    <a:pt x="12836" y="536"/>
                    <a:pt x="12109" y="167"/>
                  </a:cubicBezTo>
                  <a:cubicBezTo>
                    <a:pt x="11895" y="60"/>
                    <a:pt x="11657" y="1"/>
                    <a:pt x="11419" y="1"/>
                  </a:cubicBezTo>
                  <a:cubicBezTo>
                    <a:pt x="10919" y="1"/>
                    <a:pt x="10454" y="251"/>
                    <a:pt x="10180" y="667"/>
                  </a:cubicBezTo>
                  <a:lnTo>
                    <a:pt x="7180" y="5251"/>
                  </a:lnTo>
                  <a:lnTo>
                    <a:pt x="4168" y="667"/>
                  </a:lnTo>
                  <a:cubicBezTo>
                    <a:pt x="3894" y="251"/>
                    <a:pt x="3430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;p37"/>
            <p:cNvSpPr/>
            <p:nvPr/>
          </p:nvSpPr>
          <p:spPr>
            <a:xfrm>
              <a:off x="3546275" y="2825550"/>
              <a:ext cx="159250" cy="238675"/>
            </a:xfrm>
            <a:custGeom>
              <a:avLst/>
              <a:gdLst/>
              <a:ahLst/>
              <a:cxnLst/>
              <a:rect l="l" t="t" r="r" b="b"/>
              <a:pathLst>
                <a:path w="6370" h="9547" extrusionOk="0">
                  <a:moveTo>
                    <a:pt x="0" y="9213"/>
                  </a:moveTo>
                  <a:cubicBezTo>
                    <a:pt x="0" y="9213"/>
                    <a:pt x="0" y="9213"/>
                    <a:pt x="0" y="9213"/>
                  </a:cubicBezTo>
                  <a:lnTo>
                    <a:pt x="0" y="9213"/>
                  </a:lnTo>
                  <a:close/>
                  <a:moveTo>
                    <a:pt x="6144" y="0"/>
                  </a:moveTo>
                  <a:cubicBezTo>
                    <a:pt x="6078" y="0"/>
                    <a:pt x="6010" y="35"/>
                    <a:pt x="5977" y="93"/>
                  </a:cubicBezTo>
                  <a:lnTo>
                    <a:pt x="0" y="9213"/>
                  </a:lnTo>
                  <a:lnTo>
                    <a:pt x="0" y="9213"/>
                  </a:lnTo>
                  <a:cubicBezTo>
                    <a:pt x="0" y="9213"/>
                    <a:pt x="1" y="9213"/>
                    <a:pt x="2" y="9213"/>
                  </a:cubicBezTo>
                  <a:cubicBezTo>
                    <a:pt x="51" y="9213"/>
                    <a:pt x="1163" y="9465"/>
                    <a:pt x="1512" y="9546"/>
                  </a:cubicBezTo>
                  <a:lnTo>
                    <a:pt x="6322" y="283"/>
                  </a:lnTo>
                  <a:cubicBezTo>
                    <a:pt x="6370" y="188"/>
                    <a:pt x="6334" y="69"/>
                    <a:pt x="6227" y="21"/>
                  </a:cubicBezTo>
                  <a:cubicBezTo>
                    <a:pt x="6202" y="7"/>
                    <a:pt x="6173" y="0"/>
                    <a:pt x="6144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;p37"/>
            <p:cNvSpPr/>
            <p:nvPr/>
          </p:nvSpPr>
          <p:spPr>
            <a:xfrm>
              <a:off x="3446850" y="3022525"/>
              <a:ext cx="142300" cy="132175"/>
            </a:xfrm>
            <a:custGeom>
              <a:avLst/>
              <a:gdLst/>
              <a:ahLst/>
              <a:cxnLst/>
              <a:rect l="l" t="t" r="r" b="b"/>
              <a:pathLst>
                <a:path w="5692" h="5287" extrusionOk="0">
                  <a:moveTo>
                    <a:pt x="2322" y="2084"/>
                  </a:moveTo>
                  <a:cubicBezTo>
                    <a:pt x="2810" y="2084"/>
                    <a:pt x="3203" y="2489"/>
                    <a:pt x="3203" y="2965"/>
                  </a:cubicBezTo>
                  <a:cubicBezTo>
                    <a:pt x="3203" y="3441"/>
                    <a:pt x="2798" y="3846"/>
                    <a:pt x="2322" y="3846"/>
                  </a:cubicBezTo>
                  <a:cubicBezTo>
                    <a:pt x="1834" y="3846"/>
                    <a:pt x="1441" y="3441"/>
                    <a:pt x="1441" y="2965"/>
                  </a:cubicBezTo>
                  <a:cubicBezTo>
                    <a:pt x="1441" y="2477"/>
                    <a:pt x="1846" y="2084"/>
                    <a:pt x="2322" y="2084"/>
                  </a:cubicBezTo>
                  <a:close/>
                  <a:moveTo>
                    <a:pt x="4858" y="1"/>
                  </a:moveTo>
                  <a:lnTo>
                    <a:pt x="3989" y="1322"/>
                  </a:lnTo>
                  <a:cubicBezTo>
                    <a:pt x="3572" y="893"/>
                    <a:pt x="2977" y="632"/>
                    <a:pt x="2334" y="632"/>
                  </a:cubicBezTo>
                  <a:cubicBezTo>
                    <a:pt x="1048" y="632"/>
                    <a:pt x="0" y="1667"/>
                    <a:pt x="0" y="2965"/>
                  </a:cubicBezTo>
                  <a:cubicBezTo>
                    <a:pt x="0" y="4239"/>
                    <a:pt x="1048" y="5287"/>
                    <a:pt x="2322" y="5287"/>
                  </a:cubicBezTo>
                  <a:cubicBezTo>
                    <a:pt x="3501" y="5287"/>
                    <a:pt x="3977" y="4442"/>
                    <a:pt x="4632" y="3251"/>
                  </a:cubicBezTo>
                  <a:cubicBezTo>
                    <a:pt x="5287" y="2072"/>
                    <a:pt x="5692" y="1310"/>
                    <a:pt x="5692" y="1310"/>
                  </a:cubicBezTo>
                  <a:lnTo>
                    <a:pt x="4858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9;p37"/>
            <p:cNvSpPr/>
            <p:nvPr/>
          </p:nvSpPr>
          <p:spPr>
            <a:xfrm>
              <a:off x="3481975" y="2825250"/>
              <a:ext cx="159575" cy="241350"/>
            </a:xfrm>
            <a:custGeom>
              <a:avLst/>
              <a:gdLst/>
              <a:ahLst/>
              <a:cxnLst/>
              <a:rect l="l" t="t" r="r" b="b"/>
              <a:pathLst>
                <a:path w="6383" h="9654" extrusionOk="0">
                  <a:moveTo>
                    <a:pt x="226" y="0"/>
                  </a:moveTo>
                  <a:cubicBezTo>
                    <a:pt x="196" y="0"/>
                    <a:pt x="164" y="7"/>
                    <a:pt x="131" y="21"/>
                  </a:cubicBezTo>
                  <a:cubicBezTo>
                    <a:pt x="24" y="69"/>
                    <a:pt x="0" y="200"/>
                    <a:pt x="36" y="283"/>
                  </a:cubicBezTo>
                  <a:lnTo>
                    <a:pt x="4906" y="9654"/>
                  </a:lnTo>
                  <a:lnTo>
                    <a:pt x="6382" y="9213"/>
                  </a:lnTo>
                  <a:lnTo>
                    <a:pt x="393" y="93"/>
                  </a:lnTo>
                  <a:cubicBezTo>
                    <a:pt x="352" y="35"/>
                    <a:pt x="293" y="0"/>
                    <a:pt x="22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0;p37"/>
            <p:cNvSpPr/>
            <p:nvPr/>
          </p:nvSpPr>
          <p:spPr>
            <a:xfrm>
              <a:off x="3599550" y="3022525"/>
              <a:ext cx="142000" cy="132175"/>
            </a:xfrm>
            <a:custGeom>
              <a:avLst/>
              <a:gdLst/>
              <a:ahLst/>
              <a:cxnLst/>
              <a:rect l="l" t="t" r="r" b="b"/>
              <a:pathLst>
                <a:path w="5680" h="5287" extrusionOk="0">
                  <a:moveTo>
                    <a:pt x="3346" y="2084"/>
                  </a:moveTo>
                  <a:cubicBezTo>
                    <a:pt x="3834" y="2084"/>
                    <a:pt x="4227" y="2489"/>
                    <a:pt x="4227" y="2965"/>
                  </a:cubicBezTo>
                  <a:cubicBezTo>
                    <a:pt x="4227" y="3441"/>
                    <a:pt x="3822" y="3846"/>
                    <a:pt x="3346" y="3846"/>
                  </a:cubicBezTo>
                  <a:cubicBezTo>
                    <a:pt x="2858" y="3846"/>
                    <a:pt x="2465" y="3441"/>
                    <a:pt x="2465" y="2965"/>
                  </a:cubicBezTo>
                  <a:cubicBezTo>
                    <a:pt x="2465" y="2489"/>
                    <a:pt x="2870" y="2084"/>
                    <a:pt x="3346" y="2084"/>
                  </a:cubicBezTo>
                  <a:close/>
                  <a:moveTo>
                    <a:pt x="834" y="1"/>
                  </a:moveTo>
                  <a:lnTo>
                    <a:pt x="0" y="1310"/>
                  </a:lnTo>
                  <a:cubicBezTo>
                    <a:pt x="0" y="1310"/>
                    <a:pt x="691" y="2667"/>
                    <a:pt x="1048" y="3251"/>
                  </a:cubicBezTo>
                  <a:cubicBezTo>
                    <a:pt x="1405" y="3822"/>
                    <a:pt x="2179" y="5287"/>
                    <a:pt x="3358" y="5287"/>
                  </a:cubicBezTo>
                  <a:cubicBezTo>
                    <a:pt x="4644" y="5287"/>
                    <a:pt x="5680" y="4239"/>
                    <a:pt x="5680" y="2965"/>
                  </a:cubicBezTo>
                  <a:cubicBezTo>
                    <a:pt x="5668" y="1667"/>
                    <a:pt x="4620" y="632"/>
                    <a:pt x="3346" y="632"/>
                  </a:cubicBezTo>
                  <a:cubicBezTo>
                    <a:pt x="2691" y="632"/>
                    <a:pt x="2108" y="893"/>
                    <a:pt x="1691" y="1322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1;p37"/>
            <p:cNvSpPr/>
            <p:nvPr/>
          </p:nvSpPr>
          <p:spPr>
            <a:xfrm>
              <a:off x="3584950" y="3003475"/>
              <a:ext cx="19975" cy="20275"/>
            </a:xfrm>
            <a:custGeom>
              <a:avLst/>
              <a:gdLst/>
              <a:ahLst/>
              <a:cxnLst/>
              <a:rect l="l" t="t" r="r" b="b"/>
              <a:pathLst>
                <a:path w="799" h="811" extrusionOk="0">
                  <a:moveTo>
                    <a:pt x="406" y="1"/>
                  </a:moveTo>
                  <a:cubicBezTo>
                    <a:pt x="179" y="1"/>
                    <a:pt x="1" y="179"/>
                    <a:pt x="1" y="405"/>
                  </a:cubicBezTo>
                  <a:cubicBezTo>
                    <a:pt x="1" y="632"/>
                    <a:pt x="179" y="810"/>
                    <a:pt x="406" y="810"/>
                  </a:cubicBezTo>
                  <a:cubicBezTo>
                    <a:pt x="620" y="810"/>
                    <a:pt x="799" y="632"/>
                    <a:pt x="799" y="405"/>
                  </a:cubicBezTo>
                  <a:cubicBezTo>
                    <a:pt x="799" y="17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269;p34"/>
          <p:cNvSpPr/>
          <p:nvPr/>
        </p:nvSpPr>
        <p:spPr>
          <a:xfrm rot="-1670155">
            <a:off x="3227298" y="4196165"/>
            <a:ext cx="4364726" cy="974948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" name="Google Shape;279;p34"/>
          <p:cNvGrpSpPr/>
          <p:nvPr/>
        </p:nvGrpSpPr>
        <p:grpSpPr>
          <a:xfrm>
            <a:off x="7380055" y="3685285"/>
            <a:ext cx="645900" cy="645900"/>
            <a:chOff x="7390329" y="4107709"/>
            <a:chExt cx="645900" cy="645900"/>
          </a:xfrm>
        </p:grpSpPr>
        <p:sp>
          <p:nvSpPr>
            <p:cNvPr id="38" name="Google Shape;280;p34"/>
            <p:cNvSpPr/>
            <p:nvPr/>
          </p:nvSpPr>
          <p:spPr>
            <a:xfrm>
              <a:off x="7390329" y="4107709"/>
              <a:ext cx="645900" cy="64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281;p34"/>
            <p:cNvGrpSpPr/>
            <p:nvPr/>
          </p:nvGrpSpPr>
          <p:grpSpPr>
            <a:xfrm>
              <a:off x="7543652" y="4261027"/>
              <a:ext cx="339253" cy="339253"/>
              <a:chOff x="5049725" y="249400"/>
              <a:chExt cx="481825" cy="481825"/>
            </a:xfrm>
          </p:grpSpPr>
          <p:sp>
            <p:nvSpPr>
              <p:cNvPr id="40" name="Google Shape;282;p34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6812" extrusionOk="0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1" name="Google Shape;283;p34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5849" extrusionOk="0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2" name="Google Shape;405;p41"/>
          <p:cNvGrpSpPr/>
          <p:nvPr/>
        </p:nvGrpSpPr>
        <p:grpSpPr>
          <a:xfrm rot="-1421764">
            <a:off x="7253664" y="431720"/>
            <a:ext cx="1298868" cy="925573"/>
            <a:chOff x="5540275" y="2868625"/>
            <a:chExt cx="430725" cy="306925"/>
          </a:xfrm>
        </p:grpSpPr>
        <p:sp>
          <p:nvSpPr>
            <p:cNvPr id="43" name="Google Shape;406;p41"/>
            <p:cNvSpPr/>
            <p:nvPr/>
          </p:nvSpPr>
          <p:spPr>
            <a:xfrm>
              <a:off x="5540275" y="2868625"/>
              <a:ext cx="430725" cy="306925"/>
            </a:xfrm>
            <a:custGeom>
              <a:avLst/>
              <a:gdLst/>
              <a:ahLst/>
              <a:cxnLst/>
              <a:rect l="l" t="t" r="r" b="b"/>
              <a:pathLst>
                <a:path w="17229" h="12277" extrusionOk="0">
                  <a:moveTo>
                    <a:pt x="2500" y="1"/>
                  </a:moveTo>
                  <a:cubicBezTo>
                    <a:pt x="1905" y="1"/>
                    <a:pt x="1393" y="418"/>
                    <a:pt x="1262" y="965"/>
                  </a:cubicBezTo>
                  <a:lnTo>
                    <a:pt x="1131" y="1084"/>
                  </a:lnTo>
                  <a:cubicBezTo>
                    <a:pt x="953" y="1227"/>
                    <a:pt x="810" y="1430"/>
                    <a:pt x="738" y="1644"/>
                  </a:cubicBezTo>
                  <a:cubicBezTo>
                    <a:pt x="298" y="1858"/>
                    <a:pt x="0" y="2299"/>
                    <a:pt x="0" y="2811"/>
                  </a:cubicBezTo>
                  <a:lnTo>
                    <a:pt x="0" y="10990"/>
                  </a:lnTo>
                  <a:cubicBezTo>
                    <a:pt x="0" y="11705"/>
                    <a:pt x="572" y="12276"/>
                    <a:pt x="1274" y="12276"/>
                  </a:cubicBezTo>
                  <a:lnTo>
                    <a:pt x="15943" y="12276"/>
                  </a:lnTo>
                  <a:cubicBezTo>
                    <a:pt x="16657" y="12276"/>
                    <a:pt x="17228" y="11693"/>
                    <a:pt x="17228" y="10990"/>
                  </a:cubicBezTo>
                  <a:lnTo>
                    <a:pt x="17228" y="2811"/>
                  </a:lnTo>
                  <a:cubicBezTo>
                    <a:pt x="17205" y="2299"/>
                    <a:pt x="16907" y="1858"/>
                    <a:pt x="16454" y="1644"/>
                  </a:cubicBezTo>
                  <a:cubicBezTo>
                    <a:pt x="16383" y="1430"/>
                    <a:pt x="16240" y="1227"/>
                    <a:pt x="16073" y="1084"/>
                  </a:cubicBezTo>
                  <a:lnTo>
                    <a:pt x="15931" y="965"/>
                  </a:lnTo>
                  <a:cubicBezTo>
                    <a:pt x="15788" y="418"/>
                    <a:pt x="15300" y="1"/>
                    <a:pt x="14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7;p41"/>
            <p:cNvSpPr/>
            <p:nvPr/>
          </p:nvSpPr>
          <p:spPr>
            <a:xfrm>
              <a:off x="575517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76" y="1"/>
                  </a:moveTo>
                  <a:cubicBezTo>
                    <a:pt x="2444" y="1"/>
                    <a:pt x="1209" y="164"/>
                    <a:pt x="0" y="492"/>
                  </a:cubicBezTo>
                  <a:lnTo>
                    <a:pt x="0" y="8683"/>
                  </a:lnTo>
                  <a:cubicBezTo>
                    <a:pt x="1197" y="8356"/>
                    <a:pt x="2429" y="8192"/>
                    <a:pt x="3663" y="8192"/>
                  </a:cubicBezTo>
                  <a:cubicBezTo>
                    <a:pt x="4897" y="8192"/>
                    <a:pt x="6132" y="8356"/>
                    <a:pt x="7335" y="8683"/>
                  </a:cubicBezTo>
                  <a:lnTo>
                    <a:pt x="7335" y="492"/>
                  </a:lnTo>
                  <a:cubicBezTo>
                    <a:pt x="6138" y="164"/>
                    <a:pt x="4909" y="1"/>
                    <a:pt x="367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8;p41"/>
            <p:cNvSpPr/>
            <p:nvPr/>
          </p:nvSpPr>
          <p:spPr>
            <a:xfrm>
              <a:off x="5755175" y="2895825"/>
              <a:ext cx="166700" cy="229125"/>
            </a:xfrm>
            <a:custGeom>
              <a:avLst/>
              <a:gdLst/>
              <a:ahLst/>
              <a:cxnLst/>
              <a:rect l="l" t="t" r="r" b="b"/>
              <a:pathLst>
                <a:path w="6668" h="9165" extrusionOk="0">
                  <a:moveTo>
                    <a:pt x="5166" y="0"/>
                  </a:moveTo>
                  <a:cubicBezTo>
                    <a:pt x="3442" y="0"/>
                    <a:pt x="1700" y="327"/>
                    <a:pt x="12" y="973"/>
                  </a:cubicBezTo>
                  <a:cubicBezTo>
                    <a:pt x="0" y="3711"/>
                    <a:pt x="0" y="6438"/>
                    <a:pt x="0" y="9164"/>
                  </a:cubicBezTo>
                  <a:cubicBezTo>
                    <a:pt x="1203" y="8836"/>
                    <a:pt x="2439" y="8670"/>
                    <a:pt x="3676" y="8670"/>
                  </a:cubicBezTo>
                  <a:cubicBezTo>
                    <a:pt x="4678" y="8670"/>
                    <a:pt x="5681" y="8779"/>
                    <a:pt x="6668" y="8998"/>
                  </a:cubicBezTo>
                  <a:lnTo>
                    <a:pt x="6668" y="806"/>
                  </a:lnTo>
                  <a:cubicBezTo>
                    <a:pt x="6418" y="544"/>
                    <a:pt x="6156" y="270"/>
                    <a:pt x="5906" y="20"/>
                  </a:cubicBezTo>
                  <a:cubicBezTo>
                    <a:pt x="5660" y="7"/>
                    <a:pt x="5413" y="0"/>
                    <a:pt x="516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9;p41"/>
            <p:cNvSpPr/>
            <p:nvPr/>
          </p:nvSpPr>
          <p:spPr>
            <a:xfrm>
              <a:off x="5755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3644" y="1"/>
                  </a:moveTo>
                  <a:cubicBezTo>
                    <a:pt x="2416" y="1"/>
                    <a:pt x="1187" y="159"/>
                    <a:pt x="0" y="479"/>
                  </a:cubicBezTo>
                  <a:lnTo>
                    <a:pt x="0" y="8670"/>
                  </a:lnTo>
                  <a:cubicBezTo>
                    <a:pt x="1202" y="8341"/>
                    <a:pt x="2433" y="8176"/>
                    <a:pt x="3666" y="8176"/>
                  </a:cubicBezTo>
                  <a:cubicBezTo>
                    <a:pt x="4486" y="8176"/>
                    <a:pt x="5307" y="8249"/>
                    <a:pt x="6120" y="8396"/>
                  </a:cubicBezTo>
                  <a:lnTo>
                    <a:pt x="6120" y="217"/>
                  </a:lnTo>
                  <a:cubicBezTo>
                    <a:pt x="5304" y="73"/>
                    <a:pt x="4474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0;p41"/>
            <p:cNvSpPr/>
            <p:nvPr/>
          </p:nvSpPr>
          <p:spPr>
            <a:xfrm>
              <a:off x="57775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1;p41"/>
            <p:cNvSpPr/>
            <p:nvPr/>
          </p:nvSpPr>
          <p:spPr>
            <a:xfrm>
              <a:off x="57775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5"/>
                  </a:lnTo>
                  <a:cubicBezTo>
                    <a:pt x="912" y="632"/>
                    <a:pt x="1839" y="536"/>
                    <a:pt x="2765" y="536"/>
                  </a:cubicBezTo>
                  <a:cubicBezTo>
                    <a:pt x="3277" y="536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2;p41"/>
            <p:cNvSpPr/>
            <p:nvPr/>
          </p:nvSpPr>
          <p:spPr>
            <a:xfrm>
              <a:off x="57775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2802" y="0"/>
                  </a:moveTo>
                  <a:cubicBezTo>
                    <a:pt x="1864" y="0"/>
                    <a:pt x="924" y="98"/>
                    <a:pt x="0" y="277"/>
                  </a:cubicBezTo>
                  <a:lnTo>
                    <a:pt x="0" y="812"/>
                  </a:lnTo>
                  <a:cubicBezTo>
                    <a:pt x="924" y="634"/>
                    <a:pt x="1864" y="536"/>
                    <a:pt x="2802" y="536"/>
                  </a:cubicBezTo>
                  <a:cubicBezTo>
                    <a:pt x="3302" y="536"/>
                    <a:pt x="3802" y="564"/>
                    <a:pt x="4298" y="622"/>
                  </a:cubicBezTo>
                  <a:lnTo>
                    <a:pt x="4298" y="86"/>
                  </a:lnTo>
                  <a:cubicBezTo>
                    <a:pt x="3802" y="28"/>
                    <a:pt x="3302" y="0"/>
                    <a:pt x="2802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3;p41"/>
            <p:cNvSpPr/>
            <p:nvPr/>
          </p:nvSpPr>
          <p:spPr>
            <a:xfrm>
              <a:off x="5777500" y="3006925"/>
              <a:ext cx="107475" cy="20375"/>
            </a:xfrm>
            <a:custGeom>
              <a:avLst/>
              <a:gdLst/>
              <a:ahLst/>
              <a:cxnLst/>
              <a:rect l="l" t="t" r="r" b="b"/>
              <a:pathLst>
                <a:path w="4299" h="815" extrusionOk="0">
                  <a:moveTo>
                    <a:pt x="2765" y="0"/>
                  </a:moveTo>
                  <a:cubicBezTo>
                    <a:pt x="1839" y="0"/>
                    <a:pt x="912" y="95"/>
                    <a:pt x="0" y="279"/>
                  </a:cubicBezTo>
                  <a:lnTo>
                    <a:pt x="0" y="815"/>
                  </a:lnTo>
                  <a:cubicBezTo>
                    <a:pt x="912" y="631"/>
                    <a:pt x="1839" y="536"/>
                    <a:pt x="2765" y="536"/>
                  </a:cubicBezTo>
                  <a:cubicBezTo>
                    <a:pt x="3277" y="536"/>
                    <a:pt x="3789" y="565"/>
                    <a:pt x="4298" y="625"/>
                  </a:cubicBezTo>
                  <a:lnTo>
                    <a:pt x="4298" y="89"/>
                  </a:lnTo>
                  <a:cubicBezTo>
                    <a:pt x="3789" y="29"/>
                    <a:pt x="3277" y="0"/>
                    <a:pt x="2765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4;p41"/>
            <p:cNvSpPr/>
            <p:nvPr/>
          </p:nvSpPr>
          <p:spPr>
            <a:xfrm>
              <a:off x="5777500" y="30363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5;p41"/>
            <p:cNvSpPr/>
            <p:nvPr/>
          </p:nvSpPr>
          <p:spPr>
            <a:xfrm>
              <a:off x="557182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63" y="1"/>
                  </a:moveTo>
                  <a:cubicBezTo>
                    <a:pt x="2429" y="1"/>
                    <a:pt x="1197" y="164"/>
                    <a:pt x="0" y="492"/>
                  </a:cubicBezTo>
                  <a:lnTo>
                    <a:pt x="0" y="8683"/>
                  </a:lnTo>
                  <a:cubicBezTo>
                    <a:pt x="1203" y="8356"/>
                    <a:pt x="2438" y="8192"/>
                    <a:pt x="3672" y="8192"/>
                  </a:cubicBezTo>
                  <a:cubicBezTo>
                    <a:pt x="4905" y="8192"/>
                    <a:pt x="6138" y="8356"/>
                    <a:pt x="7334" y="8683"/>
                  </a:cubicBezTo>
                  <a:lnTo>
                    <a:pt x="7334" y="492"/>
                  </a:lnTo>
                  <a:cubicBezTo>
                    <a:pt x="6132" y="164"/>
                    <a:pt x="4897" y="1"/>
                    <a:pt x="3663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6;p41"/>
            <p:cNvSpPr/>
            <p:nvPr/>
          </p:nvSpPr>
          <p:spPr>
            <a:xfrm>
              <a:off x="5588475" y="2895825"/>
              <a:ext cx="166725" cy="229125"/>
            </a:xfrm>
            <a:custGeom>
              <a:avLst/>
              <a:gdLst/>
              <a:ahLst/>
              <a:cxnLst/>
              <a:rect l="l" t="t" r="r" b="b"/>
              <a:pathLst>
                <a:path w="6669" h="9165" extrusionOk="0">
                  <a:moveTo>
                    <a:pt x="1503" y="0"/>
                  </a:moveTo>
                  <a:cubicBezTo>
                    <a:pt x="1256" y="0"/>
                    <a:pt x="1009" y="7"/>
                    <a:pt x="763" y="20"/>
                  </a:cubicBezTo>
                  <a:cubicBezTo>
                    <a:pt x="513" y="270"/>
                    <a:pt x="251" y="544"/>
                    <a:pt x="1" y="806"/>
                  </a:cubicBezTo>
                  <a:lnTo>
                    <a:pt x="1" y="8998"/>
                  </a:lnTo>
                  <a:cubicBezTo>
                    <a:pt x="987" y="8779"/>
                    <a:pt x="1993" y="8670"/>
                    <a:pt x="2997" y="8670"/>
                  </a:cubicBezTo>
                  <a:cubicBezTo>
                    <a:pt x="4235" y="8670"/>
                    <a:pt x="5472" y="8836"/>
                    <a:pt x="6668" y="9164"/>
                  </a:cubicBezTo>
                  <a:cubicBezTo>
                    <a:pt x="6668" y="6438"/>
                    <a:pt x="6668" y="3711"/>
                    <a:pt x="6656" y="973"/>
                  </a:cubicBezTo>
                  <a:cubicBezTo>
                    <a:pt x="4980" y="327"/>
                    <a:pt x="3230" y="0"/>
                    <a:pt x="1503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7;p41"/>
            <p:cNvSpPr/>
            <p:nvPr/>
          </p:nvSpPr>
          <p:spPr>
            <a:xfrm>
              <a:off x="5602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2476" y="1"/>
                  </a:moveTo>
                  <a:cubicBezTo>
                    <a:pt x="1646" y="1"/>
                    <a:pt x="817" y="73"/>
                    <a:pt x="1" y="217"/>
                  </a:cubicBezTo>
                  <a:lnTo>
                    <a:pt x="1" y="8396"/>
                  </a:lnTo>
                  <a:cubicBezTo>
                    <a:pt x="819" y="8249"/>
                    <a:pt x="1642" y="8176"/>
                    <a:pt x="2464" y="8176"/>
                  </a:cubicBezTo>
                  <a:cubicBezTo>
                    <a:pt x="3698" y="8176"/>
                    <a:pt x="4926" y="8341"/>
                    <a:pt x="6120" y="8670"/>
                  </a:cubicBezTo>
                  <a:lnTo>
                    <a:pt x="6120" y="479"/>
                  </a:lnTo>
                  <a:cubicBezTo>
                    <a:pt x="4934" y="159"/>
                    <a:pt x="3705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8;p41"/>
            <p:cNvSpPr/>
            <p:nvPr/>
          </p:nvSpPr>
          <p:spPr>
            <a:xfrm>
              <a:off x="56251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7"/>
                    <a:pt x="1534" y="537"/>
                  </a:cubicBezTo>
                  <a:cubicBezTo>
                    <a:pt x="2460" y="537"/>
                    <a:pt x="3387" y="632"/>
                    <a:pt x="4298" y="816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9;p41"/>
            <p:cNvSpPr/>
            <p:nvPr/>
          </p:nvSpPr>
          <p:spPr>
            <a:xfrm>
              <a:off x="56251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6"/>
                    <a:pt x="1534" y="536"/>
                  </a:cubicBezTo>
                  <a:cubicBezTo>
                    <a:pt x="2460" y="536"/>
                    <a:pt x="3387" y="632"/>
                    <a:pt x="4298" y="815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0;p41"/>
            <p:cNvSpPr/>
            <p:nvPr/>
          </p:nvSpPr>
          <p:spPr>
            <a:xfrm>
              <a:off x="56251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1497" y="0"/>
                  </a:moveTo>
                  <a:cubicBezTo>
                    <a:pt x="997" y="0"/>
                    <a:pt x="497" y="28"/>
                    <a:pt x="0" y="86"/>
                  </a:cubicBezTo>
                  <a:lnTo>
                    <a:pt x="0" y="622"/>
                  </a:lnTo>
                  <a:cubicBezTo>
                    <a:pt x="497" y="564"/>
                    <a:pt x="997" y="536"/>
                    <a:pt x="1497" y="536"/>
                  </a:cubicBezTo>
                  <a:cubicBezTo>
                    <a:pt x="2435" y="536"/>
                    <a:pt x="3374" y="634"/>
                    <a:pt x="4298" y="812"/>
                  </a:cubicBezTo>
                  <a:lnTo>
                    <a:pt x="4298" y="277"/>
                  </a:lnTo>
                  <a:cubicBezTo>
                    <a:pt x="3374" y="98"/>
                    <a:pt x="2435" y="0"/>
                    <a:pt x="1497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1;p41"/>
            <p:cNvSpPr/>
            <p:nvPr/>
          </p:nvSpPr>
          <p:spPr>
            <a:xfrm>
              <a:off x="5625100" y="3007150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80"/>
                  </a:cubicBezTo>
                  <a:lnTo>
                    <a:pt x="0" y="616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2;p41"/>
            <p:cNvSpPr/>
            <p:nvPr/>
          </p:nvSpPr>
          <p:spPr>
            <a:xfrm>
              <a:off x="5625100" y="3036625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79"/>
                  </a:cubicBezTo>
                  <a:lnTo>
                    <a:pt x="0" y="615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3;p41"/>
            <p:cNvSpPr/>
            <p:nvPr/>
          </p:nvSpPr>
          <p:spPr>
            <a:xfrm>
              <a:off x="5683425" y="3007350"/>
              <a:ext cx="47950" cy="49125"/>
            </a:xfrm>
            <a:custGeom>
              <a:avLst/>
              <a:gdLst/>
              <a:ahLst/>
              <a:cxnLst/>
              <a:rect l="l" t="t" r="r" b="b"/>
              <a:pathLst>
                <a:path w="1918" h="1965" extrusionOk="0">
                  <a:moveTo>
                    <a:pt x="1" y="0"/>
                  </a:moveTo>
                  <a:lnTo>
                    <a:pt x="1" y="1703"/>
                  </a:lnTo>
                  <a:cubicBezTo>
                    <a:pt x="644" y="1751"/>
                    <a:pt x="1275" y="1834"/>
                    <a:pt x="1918" y="1965"/>
                  </a:cubicBezTo>
                  <a:lnTo>
                    <a:pt x="1918" y="250"/>
                  </a:lnTo>
                  <a:cubicBezTo>
                    <a:pt x="1275" y="119"/>
                    <a:pt x="644" y="36"/>
                    <a:pt x="1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=""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0976" y="1748694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=""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=""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=""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=""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=""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=""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=""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317258" y="158524"/>
            <a:ext cx="621095" cy="59738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=""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=""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183459" y="2233745"/>
            <a:ext cx="625250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=""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8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=""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1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=""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125640" y="1915524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=""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482783" y="1282261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=""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625215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=""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5391700" y="185846"/>
            <a:ext cx="689561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=""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30" action="ppaction://hlinksldjump"/>
            <a:extLst>
              <a:ext uri="{FF2B5EF4-FFF2-40B4-BE49-F238E27FC236}">
                <a16:creationId xmlns=""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876" y="2356108"/>
            <a:ext cx="1513463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=""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6861346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=""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=""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=""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7720361" y="2673679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8525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=""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6683" y="173381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=""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=""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=""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=""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=""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=""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=""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=""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44194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=""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=""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=""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=""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=""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=""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4"/>
          </a:xfrm>
          <a:prstGeom prst="rect">
            <a:avLst/>
          </a:prstGeom>
        </p:spPr>
      </p:pic>
      <p:pic>
        <p:nvPicPr>
          <p:cNvPr id="68" name="Picture 6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760" y="1987451"/>
            <a:ext cx="1033598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607" y="399485"/>
            <a:ext cx="997526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696" y="1852879"/>
            <a:ext cx="1071154" cy="1097280"/>
          </a:xfrm>
          <a:prstGeom prst="rect">
            <a:avLst/>
          </a:prstGeom>
        </p:spPr>
      </p:pic>
      <p:pic>
        <p:nvPicPr>
          <p:cNvPr id="10" name="Picture 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054" y="1977864"/>
            <a:ext cx="1033598" cy="1028700"/>
          </a:xfrm>
          <a:prstGeom prst="rect">
            <a:avLst/>
          </a:prstGeom>
        </p:spPr>
      </p:pic>
      <p:pic>
        <p:nvPicPr>
          <p:cNvPr id="11" name="Picture 10">
            <a:hlinkClick r:id="rId23" action="ppaction://hlinksldjump"/>
            <a:extLst>
              <a:ext uri="{FF2B5EF4-FFF2-40B4-BE49-F238E27FC236}">
                <a16:creationId xmlns=""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119" y="602366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4" action="ppaction://hlinksldjump"/>
            <a:extLst>
              <a:ext uri="{FF2B5EF4-FFF2-40B4-BE49-F238E27FC236}">
                <a16:creationId xmlns=""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770" y="392734"/>
            <a:ext cx="997526" cy="1028700"/>
          </a:xfrm>
          <a:prstGeom prst="rect">
            <a:avLst/>
          </a:prstGeom>
        </p:spPr>
      </p:pic>
      <p:pic>
        <p:nvPicPr>
          <p:cNvPr id="13" name="Picture 12">
            <a:hlinkClick r:id="rId25" action="ppaction://hlinksldjump"/>
            <a:extLst>
              <a:ext uri="{FF2B5EF4-FFF2-40B4-BE49-F238E27FC236}">
                <a16:creationId xmlns=""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991" y="1866287"/>
            <a:ext cx="1071154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393" y="121691"/>
            <a:ext cx="1051301" cy="9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=""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=""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=""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=""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 smtClean="0">
                <a:solidFill>
                  <a:srgbClr val="C00000"/>
                </a:solidFill>
                <a:cs typeface="Arial" panose="020B0604020202020204" pitchFamily="34" charset="0"/>
              </a:rPr>
              <a:t>    </a:t>
            </a:r>
            <a:r>
              <a:rPr lang="vi-VN" sz="2400" b="1" kern="1200" noProof="1" smtClean="0">
                <a:solidFill>
                  <a:srgbClr val="C00000"/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  <a:endParaRPr lang="nl-NL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cặp góc đồng vị.</a:t>
            </a:r>
            <a:endParaRPr lang="vi-VN" sz="24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=""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=""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=""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Đáp án sai 3">
                <a:extLst>
                  <a:ext uri="{FF2B5EF4-FFF2-40B4-BE49-F238E27FC236}">
                    <a16:creationId xmlns=""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6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Đáp án đúng">
                <a:extLst>
                  <a:ext uri="{FF2B5EF4-FFF2-40B4-BE49-F238E27FC236}">
                    <a16:creationId xmlns=""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=""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=""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=""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=""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vi-VN" sz="2400" b="1" kern="1200" noProof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góc đồng vị</a:t>
            </a: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=""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=""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=""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Đáp án sai 3">
                <a:extLst>
                  <a:ext uri="{FF2B5EF4-FFF2-40B4-BE49-F238E27FC236}">
                    <a16:creationId xmlns=""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Đáp án đúng">
                <a:extLst>
                  <a:ext uri="{FF2B5EF4-FFF2-40B4-BE49-F238E27FC236}">
                    <a16:creationId xmlns=""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9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17E8193B-6EC3-7923-9265-FEBD84E806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=""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=""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=""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=""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vi-VN" sz="2000" b="1" kern="1200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000" kern="12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câu </a:t>
            </a:r>
            <a:r>
              <a:rPr lang="en-US" sz="2000" b="1" kern="12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thẳng, trong các góc tạo thành có một cặp góc so le trong bằng nhau. Khi đó</a:t>
            </a:r>
            <a:r>
              <a:rPr lang="nl-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Đáp án đúng">
            <a:extLst>
              <a:ext uri="{FF2B5EF4-FFF2-40B4-BE49-F238E27FC236}">
                <a16:creationId xmlns=""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910936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góc so le trong còn lại bằng </a:t>
            </a:r>
            <a:r>
              <a:rPr lang="nl-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=""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=""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đồng vị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=""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bù nhau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=""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910935" y="3265086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=""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3A814687-118A-96EF-C802-DF3F4CCF04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=""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=""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=""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=""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Tx/>
                  <a:defRPr/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nl-NL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vẽ</a:t>
                </a:r>
                <a:r>
                  <a:rPr 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𝐶𝐹𝐸</m:t>
                        </m:r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  <a:latin typeface="Cambria Math"/>
                      </a:rPr>
                      <m:t>12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buClrTx/>
                  <a:buFontTx/>
                  <a:buNone/>
                  <a:defRPr/>
                </a:pP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=""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𝐵𝐸𝐹</m:t>
                        </m:r>
                      </m:e>
                    </m:acc>
                    <m:r>
                      <a:rPr lang="fr-FR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fr-FR" sz="2400" i="0">
                        <a:solidFill>
                          <a:schemeClr val="tx1"/>
                        </a:solidFill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2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Đáp án sai 1">
            <a:extLst>
              <a:ext uri="{FF2B5EF4-FFF2-40B4-BE49-F238E27FC236}">
                <a16:creationId xmlns=""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// CD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=""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Đáp án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=""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 và B đều sai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=""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830630" y="2038961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 và B đều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7" action="ppaction://hlinksldjump"/>
            <a:extLst>
              <a:ext uri="{FF2B5EF4-FFF2-40B4-BE49-F238E27FC236}">
                <a16:creationId xmlns=""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3753DAE1-E1D7-1E27-C147-6C01A5676F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091" y="314274"/>
            <a:ext cx="2611738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23318" y="1099334"/>
            <a:ext cx="5876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LUYỆN TẬP CHUNG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(1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Tiết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6022">
            <a:off x="6838891" y="266990"/>
            <a:ext cx="1750304" cy="1047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866" y="3418089"/>
            <a:ext cx="1030313" cy="1060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79702" y="1099334"/>
            <a:ext cx="4263107" cy="42631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</a:rPr>
              <a:t>Ví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dụ</a:t>
            </a:r>
            <a:r>
              <a:rPr lang="en-US" sz="2000" b="1" dirty="0" smtClean="0">
                <a:solidFill>
                  <a:schemeClr val="bg2"/>
                </a:solidFill>
              </a:rPr>
              <a:t> 1</a:t>
            </a:r>
            <a:endParaRPr lang="en-US" sz="2000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3.27,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𝐴𝑀𝑁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Em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sao</a:t>
                </a:r>
                <a:r>
                  <a:rPr lang="en-US" sz="2000" dirty="0" smtClean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AB // CD;         b) MN // CD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này</a:t>
                </a:r>
                <a:r>
                  <a:rPr lang="en-US" sz="2000" dirty="0" smtClean="0"/>
                  <a:t> ở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trí</a:t>
                </a:r>
                <a:r>
                  <a:rPr lang="en-US" sz="2000" dirty="0" smtClean="0"/>
                  <a:t> so le </a:t>
                </a:r>
                <a:r>
                  <a:rPr lang="en-US" sz="2000" dirty="0" err="1" smtClean="0"/>
                  <a:t>trong</a:t>
                </a:r>
                <a:r>
                  <a:rPr lang="en-US" sz="2000" dirty="0" smtClean="0"/>
                  <a:t>.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AB // CD (</a:t>
                </a:r>
                <a:r>
                  <a:rPr lang="en-US" sz="2000" dirty="0" err="1" smtClean="0"/>
                  <a:t>dấu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hiệu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nhận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đường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thẳng</a:t>
                </a:r>
                <a:r>
                  <a:rPr lang="en-US" sz="2000" dirty="0" smtClean="0"/>
                  <a:t> song song).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panish Vocabulary Workshop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17B37"/>
      </a:lt2>
      <a:accent1>
        <a:srgbClr val="F5B920"/>
      </a:accent1>
      <a:accent2>
        <a:srgbClr val="009045"/>
      </a:accent2>
      <a:accent3>
        <a:srgbClr val="B1194F"/>
      </a:accent3>
      <a:accent4>
        <a:srgbClr val="F17B37"/>
      </a:accent4>
      <a:accent5>
        <a:srgbClr val="F5B920"/>
      </a:accent5>
      <a:accent6>
        <a:srgbClr val="009045"/>
      </a:accent6>
      <a:hlink>
        <a:srgbClr val="B119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PresentationFormat>On-screen Show (16:9)</PresentationFormat>
  <Paragraphs>88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Abril Fatface</vt:lpstr>
      <vt:lpstr>Fira Sans</vt:lpstr>
      <vt:lpstr>Calibri Light</vt:lpstr>
      <vt:lpstr>Times New Roman</vt:lpstr>
      <vt:lpstr>Spanish Vocabulary Workshop by Slidesgo</vt:lpstr>
      <vt:lpstr>Office Theme</vt:lpstr>
      <vt:lpstr>CHÀO MỪNG CÁC EM  ĐẾN VỚI BÀI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modified xsi:type="dcterms:W3CDTF">2022-09-23T05:40:58Z</dcterms:modified>
</cp:coreProperties>
</file>