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2" r:id="rId13"/>
    <p:sldId id="31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677C"/>
    <a:srgbClr val="FF3399"/>
    <a:srgbClr val="0998D7"/>
    <a:srgbClr val="F18105"/>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854959" y="788993"/>
            <a:ext cx="11239732" cy="539891"/>
          </a:xfrm>
          <a:prstGeom prst="rect">
            <a:avLst/>
          </a:prstGeom>
        </p:spPr>
        <p:txBody>
          <a:bodyPr wrap="square">
            <a:spAutoFit/>
          </a:bodyPr>
          <a:lstStyle/>
          <a:p>
            <a:pPr algn="just" defTabSz="342900">
              <a:lnSpc>
                <a:spcPct val="150000"/>
              </a:lnSpc>
            </a:pPr>
            <a:r>
              <a:rPr lang="vi-VN" sz="2200">
                <a:solidFill>
                  <a:srgbClr val="FF3399"/>
                </a:solidFill>
                <a:latin typeface="UTM Avo" panose="02040603050506020204" pitchFamily="18" charset="0"/>
                <a:cs typeface="Times New Roman" panose="02020603050405020304" pitchFamily="18" charset="0"/>
              </a:rPr>
              <a:t>Bước 2. </a:t>
            </a:r>
            <a:r>
              <a:rPr lang="vi-VN" sz="22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539891"/>
          </a:xfrm>
          <a:prstGeom prst="rect">
            <a:avLst/>
          </a:prstGeom>
        </p:spPr>
        <p:txBody>
          <a:bodyPr wrap="square">
            <a:spAutoFit/>
          </a:bodyPr>
          <a:lstStyle/>
          <a:p>
            <a:pPr algn="just" defTabSz="342900">
              <a:lnSpc>
                <a:spcPct val="150000"/>
              </a:lnSpc>
            </a:pPr>
            <a:r>
              <a:rPr lang="vi-VN" sz="2200">
                <a:solidFill>
                  <a:srgbClr val="FF3399"/>
                </a:solidFill>
                <a:latin typeface="UTM Avo" panose="02040603050506020204" pitchFamily="18" charset="0"/>
                <a:cs typeface="Times New Roman" panose="02020603050405020304" pitchFamily="18" charset="0"/>
              </a:rPr>
              <a:t>Bước </a:t>
            </a:r>
            <a:r>
              <a:rPr lang="en-US" sz="2200">
                <a:solidFill>
                  <a:srgbClr val="FF3399"/>
                </a:solidFill>
                <a:latin typeface="UTM Avo" panose="02040603050506020204" pitchFamily="18" charset="0"/>
                <a:cs typeface="Times New Roman" panose="02020603050405020304" pitchFamily="18" charset="0"/>
              </a:rPr>
              <a:t>3</a:t>
            </a:r>
            <a:r>
              <a:rPr lang="vi-VN" sz="2200">
                <a:solidFill>
                  <a:srgbClr val="FF3399"/>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2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818654"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555554"/>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80685" y="1419259"/>
            <a:ext cx="10963470" cy="2739032"/>
          </a:xfrm>
          <a:prstGeom prst="rect">
            <a:avLst/>
          </a:prstGeom>
        </p:spPr>
      </p:pic>
      <p:sp>
        <p:nvSpPr>
          <p:cNvPr id="3" name="Rectangle 2"/>
          <p:cNvSpPr/>
          <p:nvPr/>
        </p:nvSpPr>
        <p:spPr>
          <a:xfrm>
            <a:off x="680685" y="4608063"/>
            <a:ext cx="9466218" cy="430887"/>
          </a:xfrm>
          <a:prstGeom prst="rect">
            <a:avLst/>
          </a:prstGeom>
        </p:spPr>
        <p:txBody>
          <a:bodyPr wrap="square">
            <a:spAutoFit/>
          </a:bodyPr>
          <a:lstStyle/>
          <a:p>
            <a:r>
              <a:rPr lang="en-US" sz="2200" smtClean="0">
                <a:solidFill>
                  <a:srgbClr val="0000FF"/>
                </a:solidFill>
                <a:latin typeface="arial" panose="020B0604020202020204" pitchFamily="34" charset="0"/>
              </a:rPr>
              <a:t>1. Ba </a:t>
            </a:r>
            <a:r>
              <a:rPr lang="en-US" sz="2200">
                <a:solidFill>
                  <a:srgbClr val="0000FF"/>
                </a:solidFill>
                <a:latin typeface="arial" panose="020B0604020202020204" pitchFamily="34" charset="0"/>
              </a:rPr>
              <a:t>kênh trao đổi thông tin trên Internet: Facebook, Zalo, Instagram.</a:t>
            </a:r>
            <a:endParaRPr lang="en-US" sz="2200">
              <a:solidFill>
                <a:srgbClr val="0000FF"/>
              </a:solidFill>
            </a:endParaRPr>
          </a:p>
        </p:txBody>
      </p:sp>
      <p:sp>
        <p:nvSpPr>
          <p:cNvPr id="5" name="Oval 4"/>
          <p:cNvSpPr/>
          <p:nvPr/>
        </p:nvSpPr>
        <p:spPr>
          <a:xfrm>
            <a:off x="8765177" y="1515291"/>
            <a:ext cx="1214846" cy="2873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Đúng</a:t>
            </a:r>
            <a:endParaRPr lang="en-US" sz="2000" b="1"/>
          </a:p>
        </p:txBody>
      </p:sp>
      <p:sp>
        <p:nvSpPr>
          <p:cNvPr id="7" name="Oval 6"/>
          <p:cNvSpPr/>
          <p:nvPr/>
        </p:nvSpPr>
        <p:spPr>
          <a:xfrm>
            <a:off x="9023497" y="3844782"/>
            <a:ext cx="1214846" cy="3135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Sai</a:t>
            </a:r>
            <a:endParaRPr lang="en-US" sz="2000" b="1"/>
          </a:p>
        </p:txBody>
      </p:sp>
      <p:sp>
        <p:nvSpPr>
          <p:cNvPr id="9" name="Oval 8"/>
          <p:cNvSpPr/>
          <p:nvPr/>
        </p:nvSpPr>
        <p:spPr>
          <a:xfrm>
            <a:off x="9372600" y="2392653"/>
            <a:ext cx="1214846" cy="2873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Sai</a:t>
            </a:r>
            <a:endParaRPr lang="en-US" sz="2000" b="1"/>
          </a:p>
        </p:txBody>
      </p:sp>
      <p:sp>
        <p:nvSpPr>
          <p:cNvPr id="10" name="Oval 9"/>
          <p:cNvSpPr/>
          <p:nvPr/>
        </p:nvSpPr>
        <p:spPr>
          <a:xfrm>
            <a:off x="6024155" y="2680036"/>
            <a:ext cx="1214846" cy="2873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Đúng</a:t>
            </a:r>
            <a:endParaRPr lang="en-US" sz="2000" b="1"/>
          </a:p>
        </p:txBody>
      </p:sp>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4" y="1799585"/>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409713"/>
            <a:ext cx="10839674" cy="3702500"/>
          </a:xfrm>
          <a:prstGeom prst="rect">
            <a:avLst/>
          </a:prstGeom>
        </p:spPr>
      </p:pic>
      <p:sp>
        <p:nvSpPr>
          <p:cNvPr id="2" name="Oval 1"/>
          <p:cNvSpPr/>
          <p:nvPr/>
        </p:nvSpPr>
        <p:spPr>
          <a:xfrm>
            <a:off x="1145177" y="3879668"/>
            <a:ext cx="404949" cy="3657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45177" y="5589698"/>
            <a:ext cx="404949" cy="3930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9264</TotalTime>
  <Words>841</Words>
  <PresentationFormat>Widescreen</PresentationFormat>
  <Paragraphs>58</Paragraphs>
  <Slides>14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微软雅黑</vt:lpstr>
      <vt:lpstr>Arial</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2022-10-09T13:56:59Z</dcterms:modified>
</cp:coreProperties>
</file>