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71" r:id="rId4"/>
    <p:sldId id="267" r:id="rId5"/>
    <p:sldId id="272" r:id="rId6"/>
    <p:sldId id="257" r:id="rId7"/>
    <p:sldId id="273" r:id="rId8"/>
    <p:sldId id="258" r:id="rId9"/>
    <p:sldId id="264" r:id="rId10"/>
    <p:sldId id="266" r:id="rId11"/>
    <p:sldId id="265" r:id="rId12"/>
    <p:sldId id="259" r:id="rId13"/>
    <p:sldId id="263" r:id="rId14"/>
    <p:sldId id="268" r:id="rId15"/>
    <p:sldId id="269" r:id="rId16"/>
    <p:sldId id="274" r:id="rId17"/>
    <p:sldId id="275" r:id="rId18"/>
    <p:sldId id="276" r:id="rId19"/>
    <p:sldId id="278" r:id="rId20"/>
    <p:sldId id="270" r:id="rId21"/>
  </p:sldIdLst>
  <p:sldSz cx="12192000" cy="6858000"/>
  <p:notesSz cx="6858000" cy="9144000"/>
  <p:custDataLst>
    <p:tags r:id="rId2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98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60F374-9417-452A-B655-CEB4E5B624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03B41A-D923-4A0D-93A0-25288DEDBA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717AFE-02BE-4F6B-921A-15677CA27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C03F4-104A-40B1-98D1-5BF0086F6751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E95926-9CCF-4AB3-A245-5FF244733A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D9C8EA-8C89-44E7-8781-89335EBF2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6BB79-89EA-4714-8057-B54177E647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639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3C2742-BA3D-49DB-A47C-1186B0595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3D62F9-412C-4E69-A377-C202E550E6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FC1A22-F6C0-40DE-8B5C-EBE1A36D1E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C03F4-104A-40B1-98D1-5BF0086F6751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F41C91-A206-4FB0-8379-1E7B73DE4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4FE9C4-1104-477F-91E2-B814726116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6BB79-89EA-4714-8057-B54177E647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428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A2AC29-0E1D-487D-89AD-A61EAC4547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82502C-BB86-412B-9A73-C66E050AF50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515933-8DE3-4B17-B6AE-EBE98763BD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4C447C-DAF2-436D-8C13-38772AD27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C03F4-104A-40B1-98D1-5BF0086F6751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2C3830-1A73-44FD-9C26-D73D530645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07D14E-28C4-4459-AD02-C25CA37207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6BB79-89EA-4714-8057-B54177E647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4409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F8C246-BD39-4B9B-95F3-ACF0AD5F4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C815EB-4072-4D7B-BA9B-56B3D4D2CF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C478789-1D7D-431A-B75B-D324F0C932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56DAD3-D5A2-4024-AADF-C20DA0AB236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288768C-8FCC-45E2-AB40-DA21F02FE7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71481E7-12B5-48B1-9616-F11A48854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C03F4-104A-40B1-98D1-5BF0086F6751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6D3219-41FA-4F5F-AD6E-CB486C5D4B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B641F1-D4F8-4470-84EE-EECD568E1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6BB79-89EA-4714-8057-B54177E647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8667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225231-1E9B-475A-9B23-F335823F2C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22A093-4C75-413B-A1E2-F1A6ACE67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C03F4-104A-40B1-98D1-5BF0086F6751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83B6F0-1D01-44E5-BCB9-2C01780684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54EEE1D-DA05-4F8C-8A17-B0F0E03FC2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6BB79-89EA-4714-8057-B54177E647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8367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940028C-894A-41FB-9637-00F6A41E3C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C03F4-104A-40B1-98D1-5BF0086F6751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67414B-BFFA-4139-8F9C-485DF72D98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60A696-746C-4BFA-81A8-6CECB3997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6BB79-89EA-4714-8057-B54177E647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3211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899218-21A4-4275-BD21-E72807A656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10E2AE-1D5C-412E-8BCF-3E51E6EDF8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ED0A64-A3E5-4834-A6CD-AB80FA516A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651686-EC8F-410D-97FE-16C3D32453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C03F4-104A-40B1-98D1-5BF0086F6751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14F9A0-7D53-47FD-A9E7-99B28342A2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A01DC0-3619-47C1-AD3E-E17BB22B9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6BB79-89EA-4714-8057-B54177E647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4947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A1AA2C-7301-4096-97F3-AB941997F3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280AD7D-5139-44D9-9983-C3E33AA1E8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96F419-7989-4198-8F81-3E6B6F8342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41690D-3F08-4A01-B2AB-CA4AF8592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C03F4-104A-40B1-98D1-5BF0086F6751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5CD592-54B5-47CE-9814-084EDFAE43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F50C7A-D033-43DF-BFFB-626476158F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6BB79-89EA-4714-8057-B54177E647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0000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A0737C-A021-4FB7-B7B0-D07260D9E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208EC0-43DA-440A-81BA-8A5F69D8AA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D85A23-3853-4D52-9687-004471EFB0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C03F4-104A-40B1-98D1-5BF0086F6751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E31466-7FFB-4DBD-9A32-1BC6262D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C4FDB6-3D0D-4B10-B570-7B49C1200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6BB79-89EA-4714-8057-B54177E647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7711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8BD0FC2-E7C9-4DD2-8C19-81B29CDB1B4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B02009-41E0-472D-916E-BDEFFF5368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83B6E8-7F7F-4351-B47C-596F2B2F4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C03F4-104A-40B1-98D1-5BF0086F6751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2A72A3-2435-46E0-9256-C9203EA25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8A2F74-7295-4CCC-A2D8-23264660C0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6BB79-89EA-4714-8057-B54177E647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32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60F374-9417-452A-B655-CEB4E5B624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03B41A-D923-4A0D-93A0-25288DEDBA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717AFE-02BE-4F6B-921A-15677CA27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C03F4-104A-40B1-98D1-5BF0086F6751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E95926-9CCF-4AB3-A245-5FF244733A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D9C8EA-8C89-44E7-8781-89335EBF2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6BB79-89EA-4714-8057-B54177E647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301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60F374-9417-452A-B655-CEB4E5B624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03B41A-D923-4A0D-93A0-25288DEDBA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717AFE-02BE-4F6B-921A-15677CA27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C03F4-104A-40B1-98D1-5BF0086F6751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E95926-9CCF-4AB3-A245-5FF244733A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D9C8EA-8C89-44E7-8781-89335EBF2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6BB79-89EA-4714-8057-B54177E647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317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60F374-9417-452A-B655-CEB4E5B624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03B41A-D923-4A0D-93A0-25288DEDBA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717AFE-02BE-4F6B-921A-15677CA27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C03F4-104A-40B1-98D1-5BF0086F6751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E95926-9CCF-4AB3-A245-5FF244733A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D9C8EA-8C89-44E7-8781-89335EBF2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6BB79-89EA-4714-8057-B54177E647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14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60F374-9417-452A-B655-CEB4E5B624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03B41A-D923-4A0D-93A0-25288DEDBA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717AFE-02BE-4F6B-921A-15677CA27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C03F4-104A-40B1-98D1-5BF0086F6751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E95926-9CCF-4AB3-A245-5FF244733A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D9C8EA-8C89-44E7-8781-89335EBF2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6BB79-89EA-4714-8057-B54177E647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667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60F374-9417-452A-B655-CEB4E5B624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03B41A-D923-4A0D-93A0-25288DEDBA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717AFE-02BE-4F6B-921A-15677CA27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C03F4-104A-40B1-98D1-5BF0086F6751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E95926-9CCF-4AB3-A245-5FF244733A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D9C8EA-8C89-44E7-8781-89335EBF2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6BB79-89EA-4714-8057-B54177E647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220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60F374-9417-452A-B655-CEB4E5B624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03B41A-D923-4A0D-93A0-25288DEDBA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717AFE-02BE-4F6B-921A-15677CA27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C03F4-104A-40B1-98D1-5BF0086F6751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E95926-9CCF-4AB3-A245-5FF244733A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D9C8EA-8C89-44E7-8781-89335EBF2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6BB79-89EA-4714-8057-B54177E647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6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EA0A2-C173-4820-8526-0DF04A1A84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6434D2-1C27-43A4-B35E-104DA1E244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558585-35B0-4CD7-8C41-AD4C156A1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C03F4-104A-40B1-98D1-5BF0086F6751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C04E69-03EE-4D39-B318-CC5073021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F9EF79-59A0-489D-9A8C-39BC3E091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6BB79-89EA-4714-8057-B54177E647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3621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EA0A2-C173-4820-8526-0DF04A1A84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6434D2-1C27-43A4-B35E-104DA1E244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558585-35B0-4CD7-8C41-AD4C156A1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C03F4-104A-40B1-98D1-5BF0086F6751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C04E69-03EE-4D39-B318-CC5073021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F9EF79-59A0-489D-9A8C-39BC3E091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6BB79-89EA-4714-8057-B54177E647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355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28B4C8D-1954-446E-AD98-CCA086027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E2FCB1-E0F7-482F-8F16-D40EDAB5BA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67F828-84E4-4786-8F5C-58E6779932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BC03F4-104A-40B1-98D1-5BF0086F6751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EE82B-505F-45DF-B0C7-3A295ACBA2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C28EDF-9340-4423-8626-FF7EC84270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26BB79-89EA-4714-8057-B54177E647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110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6" r:id="rId2"/>
    <p:sldLayoutId id="2147483665" r:id="rId3"/>
    <p:sldLayoutId id="2147483664" r:id="rId4"/>
    <p:sldLayoutId id="2147483663" r:id="rId5"/>
    <p:sldLayoutId id="2147483662" r:id="rId6"/>
    <p:sldLayoutId id="2147483661" r:id="rId7"/>
    <p:sldLayoutId id="2147483650" r:id="rId8"/>
    <p:sldLayoutId id="2147483660" r:id="rId9"/>
    <p:sldLayoutId id="2147483651" r:id="rId10"/>
    <p:sldLayoutId id="2147483652" r:id="rId11"/>
    <p:sldLayoutId id="2147483653" r:id="rId12"/>
    <p:sldLayoutId id="2147483654" r:id="rId13"/>
    <p:sldLayoutId id="2147483655" r:id="rId14"/>
    <p:sldLayoutId id="2147483656" r:id="rId15"/>
    <p:sldLayoutId id="2147483657" r:id="rId16"/>
    <p:sldLayoutId id="2147483658" r:id="rId17"/>
    <p:sldLayoutId id="2147483659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D:\2021-2022\gi&#225;o%20&#225;n%20t&#7843;i%20v&#7873;\sinh\&#272;i&#7873;u%20g&#236;%20x&#7843;y%20ra%20n&#7871;u%20b&#7841;n%20b&#7883;%20nhi&#7877;m%20Virus%20Corona_.mp4" TargetMode="External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19.png"/><Relationship Id="rId7" Type="http://schemas.openxmlformats.org/officeDocument/2006/relationships/image" Target="../media/image23.jp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9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10A3B93-05EF-417D-B517-E4137E8549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6060" y="2189019"/>
            <a:ext cx="106701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778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75000"/>
              </a:schemeClr>
            </a:gs>
            <a:gs pos="35000">
              <a:schemeClr val="accent4">
                <a:lumMod val="60000"/>
                <a:lumOff val="40000"/>
              </a:schemeClr>
            </a:gs>
            <a:gs pos="72000">
              <a:schemeClr val="accent4">
                <a:lumMod val="20000"/>
                <a:lumOff val="80000"/>
              </a:schemeClr>
            </a:gs>
            <a:gs pos="97000">
              <a:schemeClr val="accent4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44B36DA-380F-48C7-B200-42B290D47A1D}"/>
              </a:ext>
            </a:extLst>
          </p:cNvPr>
          <p:cNvSpPr txBox="1"/>
          <p:nvPr/>
        </p:nvSpPr>
        <p:spPr>
          <a:xfrm>
            <a:off x="471055" y="207818"/>
            <a:ext cx="11499272" cy="138499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sgk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110,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rằng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“Virus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ích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ng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18CA9083-C97D-46E7-9B2B-96D2CFA19B01}"/>
              </a:ext>
            </a:extLst>
          </p:cNvPr>
          <p:cNvSpPr/>
          <p:nvPr/>
        </p:nvSpPr>
        <p:spPr>
          <a:xfrm>
            <a:off x="844880" y="3429000"/>
            <a:ext cx="1209820" cy="5109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AEDF403-E291-417E-94D7-7128FCE2F5F5}"/>
              </a:ext>
            </a:extLst>
          </p:cNvPr>
          <p:cNvSpPr txBox="1"/>
          <p:nvPr/>
        </p:nvSpPr>
        <p:spPr>
          <a:xfrm>
            <a:off x="2180492" y="3429000"/>
            <a:ext cx="8801691" cy="95410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cứu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khoa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(interferon,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thuốc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vaccine)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89B4D02-37CC-4910-872A-BA3F1F09D73B}"/>
              </a:ext>
            </a:extLst>
          </p:cNvPr>
          <p:cNvSpPr/>
          <p:nvPr/>
        </p:nvSpPr>
        <p:spPr>
          <a:xfrm>
            <a:off x="732339" y="4458802"/>
            <a:ext cx="1209820" cy="5109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9DB25F-8626-47B8-BE9B-03C0B630A559}"/>
              </a:ext>
            </a:extLst>
          </p:cNvPr>
          <p:cNvSpPr txBox="1"/>
          <p:nvPr/>
        </p:nvSpPr>
        <p:spPr>
          <a:xfrm>
            <a:off x="2180492" y="4532555"/>
            <a:ext cx="6564923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nghiệp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thuốc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sâu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D7E0F43-87E3-40D8-9C0D-FF319C016818}"/>
              </a:ext>
            </a:extLst>
          </p:cNvPr>
          <p:cNvSpPr txBox="1"/>
          <p:nvPr/>
        </p:nvSpPr>
        <p:spPr>
          <a:xfrm>
            <a:off x="267286" y="1963375"/>
            <a:ext cx="5433393" cy="584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lvl="1"/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II. VAI TRÒ CỦA VIRUS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160665-9D57-4575-B5AF-8D6C6FFBA407}"/>
              </a:ext>
            </a:extLst>
          </p:cNvPr>
          <p:cNvSpPr txBox="1"/>
          <p:nvPr/>
        </p:nvSpPr>
        <p:spPr>
          <a:xfrm>
            <a:off x="601397" y="2756332"/>
            <a:ext cx="10577734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ích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virus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Vi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rus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lĩnh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vực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D09895B0-D820-4C93-ADC3-DCB4833D7C82}"/>
              </a:ext>
            </a:extLst>
          </p:cNvPr>
          <p:cNvSpPr/>
          <p:nvPr/>
        </p:nvSpPr>
        <p:spPr>
          <a:xfrm>
            <a:off x="267286" y="5627077"/>
            <a:ext cx="2518117" cy="773723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22DBD59-F0F3-4D0F-A971-C1985BF0B9B1}"/>
              </a:ext>
            </a:extLst>
          </p:cNvPr>
          <p:cNvSpPr txBox="1"/>
          <p:nvPr/>
        </p:nvSpPr>
        <p:spPr>
          <a:xfrm>
            <a:off x="3010486" y="5627077"/>
            <a:ext cx="8482819" cy="9541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Thuốc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sâu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gốc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virus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so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thuốc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sâu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175571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75000"/>
              </a:schemeClr>
            </a:gs>
            <a:gs pos="24000">
              <a:schemeClr val="accent4">
                <a:lumMod val="60000"/>
                <a:lumOff val="40000"/>
              </a:schemeClr>
            </a:gs>
            <a:gs pos="72000">
              <a:schemeClr val="accent4">
                <a:lumMod val="20000"/>
                <a:lumOff val="80000"/>
              </a:schemeClr>
            </a:gs>
            <a:gs pos="97000">
              <a:schemeClr val="accent4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4EA40D-DAF7-4574-8B65-D2167E31DA2D}"/>
              </a:ext>
            </a:extLst>
          </p:cNvPr>
          <p:cNvSpPr txBox="1"/>
          <p:nvPr/>
        </p:nvSpPr>
        <p:spPr>
          <a:xfrm>
            <a:off x="277840" y="210079"/>
            <a:ext cx="3379760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virus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29908E3-F01E-444E-B336-4AA9D19A12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840" y="1209822"/>
            <a:ext cx="11364664" cy="388268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4B1BE39-D0DD-4BF5-8F17-542FAE017992}"/>
              </a:ext>
            </a:extLst>
          </p:cNvPr>
          <p:cNvSpPr/>
          <p:nvPr/>
        </p:nvSpPr>
        <p:spPr>
          <a:xfrm>
            <a:off x="3995224" y="1871002"/>
            <a:ext cx="2100775" cy="3376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E6307A6-FDFA-45EF-B63D-B4AB3372E32D}"/>
              </a:ext>
            </a:extLst>
          </p:cNvPr>
          <p:cNvSpPr/>
          <p:nvPr/>
        </p:nvSpPr>
        <p:spPr>
          <a:xfrm>
            <a:off x="6428935" y="1885071"/>
            <a:ext cx="3488788" cy="32355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D614B54-CA7D-4D70-B5B2-E1E3DDE42489}"/>
              </a:ext>
            </a:extLst>
          </p:cNvPr>
          <p:cNvSpPr/>
          <p:nvPr/>
        </p:nvSpPr>
        <p:spPr>
          <a:xfrm>
            <a:off x="549496" y="2433711"/>
            <a:ext cx="2334381" cy="59084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51478E-DB4C-416F-9A66-1329153A5DEE}"/>
              </a:ext>
            </a:extLst>
          </p:cNvPr>
          <p:cNvSpPr/>
          <p:nvPr/>
        </p:nvSpPr>
        <p:spPr>
          <a:xfrm>
            <a:off x="6428935" y="2433711"/>
            <a:ext cx="5092505" cy="68931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1FE879F-5E52-48B6-A187-E21FD17CD689}"/>
              </a:ext>
            </a:extLst>
          </p:cNvPr>
          <p:cNvSpPr/>
          <p:nvPr/>
        </p:nvSpPr>
        <p:spPr>
          <a:xfrm>
            <a:off x="3995224" y="3319975"/>
            <a:ext cx="2100775" cy="56270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77432A1-D0F6-450D-A5C3-15ED1CC51672}"/>
              </a:ext>
            </a:extLst>
          </p:cNvPr>
          <p:cNvSpPr/>
          <p:nvPr/>
        </p:nvSpPr>
        <p:spPr>
          <a:xfrm>
            <a:off x="6462616" y="3319975"/>
            <a:ext cx="5058824" cy="794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676FF5A-B616-4919-8AEF-9F5F4BF707B4}"/>
              </a:ext>
            </a:extLst>
          </p:cNvPr>
          <p:cNvSpPr/>
          <p:nvPr/>
        </p:nvSpPr>
        <p:spPr>
          <a:xfrm>
            <a:off x="3995224" y="4164038"/>
            <a:ext cx="2100775" cy="56270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4C5834B-4360-48EC-9531-82C371AFC98B}"/>
              </a:ext>
            </a:extLst>
          </p:cNvPr>
          <p:cNvSpPr/>
          <p:nvPr/>
        </p:nvSpPr>
        <p:spPr>
          <a:xfrm>
            <a:off x="6462616" y="4234374"/>
            <a:ext cx="5058824" cy="7948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383F828-B5DD-4D58-B537-5DF945393455}"/>
              </a:ext>
            </a:extLst>
          </p:cNvPr>
          <p:cNvSpPr/>
          <p:nvPr/>
        </p:nvSpPr>
        <p:spPr>
          <a:xfrm>
            <a:off x="3854548" y="188977"/>
            <a:ext cx="7666892" cy="88016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24.3; 24.4; 24.5; 24.6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thiện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endParaRPr lang="en-US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AAF46D0-AE80-4A48-9071-26697AD76FF6}"/>
              </a:ext>
            </a:extLst>
          </p:cNvPr>
          <p:cNvSpPr txBox="1"/>
          <p:nvPr/>
        </p:nvSpPr>
        <p:spPr>
          <a:xfrm>
            <a:off x="277840" y="5289451"/>
            <a:ext cx="11243600" cy="107721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Virus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gây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ng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ời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cúm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cúm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khảm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,….</a:t>
            </a:r>
          </a:p>
        </p:txBody>
      </p:sp>
    </p:spTree>
    <p:extLst>
      <p:ext uri="{BB962C8B-B14F-4D97-AF65-F5344CB8AC3E}">
        <p14:creationId xmlns:p14="http://schemas.microsoft.com/office/powerpoint/2010/main" val="714919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7C90075-2096-4EC8-B5D9-D1179038F4D1}"/>
              </a:ext>
            </a:extLst>
          </p:cNvPr>
          <p:cNvSpPr txBox="1"/>
          <p:nvPr/>
        </p:nvSpPr>
        <p:spPr>
          <a:xfrm>
            <a:off x="267286" y="168812"/>
            <a:ext cx="3587262" cy="397031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24.7(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sgk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do virus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lây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đ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ờng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chống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ơng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đ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ờng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lây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282D0A3-00FD-4D28-8C4B-CDC265D073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5386" y="55416"/>
            <a:ext cx="6161174" cy="253400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FB3674D-9075-46B1-8263-F867A82726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9763" y="2659758"/>
            <a:ext cx="5928969" cy="2664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022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B8588EE-D1DD-4649-9337-06C75E1E85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8148669"/>
              </p:ext>
            </p:extLst>
          </p:nvPr>
        </p:nvGraphicFramePr>
        <p:xfrm>
          <a:off x="457396" y="270997"/>
          <a:ext cx="11075573" cy="5149718"/>
        </p:xfrm>
        <a:graphic>
          <a:graphicData uri="http://schemas.openxmlformats.org/drawingml/2006/table">
            <a:tbl>
              <a:tblPr firstRow="1" bandRow="1">
                <a:tableStyleId>{638B1855-1B75-4FBE-930C-398BA8C253C6}</a:tableStyleId>
              </a:tblPr>
              <a:tblGrid>
                <a:gridCol w="796921">
                  <a:extLst>
                    <a:ext uri="{9D8B030D-6E8A-4147-A177-3AD203B41FA5}">
                      <a16:colId xmlns:a16="http://schemas.microsoft.com/office/drawing/2014/main" val="1618141454"/>
                    </a:ext>
                  </a:extLst>
                </a:gridCol>
                <a:gridCol w="4645308">
                  <a:extLst>
                    <a:ext uri="{9D8B030D-6E8A-4147-A177-3AD203B41FA5}">
                      <a16:colId xmlns:a16="http://schemas.microsoft.com/office/drawing/2014/main" val="3977063912"/>
                    </a:ext>
                  </a:extLst>
                </a:gridCol>
                <a:gridCol w="5633344">
                  <a:extLst>
                    <a:ext uri="{9D8B030D-6E8A-4147-A177-3AD203B41FA5}">
                      <a16:colId xmlns:a16="http://schemas.microsoft.com/office/drawing/2014/main" val="276350183"/>
                    </a:ext>
                  </a:extLst>
                </a:gridCol>
              </a:tblGrid>
              <a:tr h="862309">
                <a:tc>
                  <a:txBody>
                    <a:bodyPr/>
                    <a:lstStyle/>
                    <a:p>
                      <a:r>
                        <a:rPr lang="en-US" sz="2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 Đ</a:t>
                      </a:r>
                      <a:r>
                        <a:rPr lang="vi-VN" sz="2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Ư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ỜNG GÂY BỆNH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BIỆN PHÁP NGĂN CHẶN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2073870"/>
                  </a:ext>
                </a:extLst>
              </a:tr>
              <a:tr h="472879">
                <a:tc>
                  <a:txBody>
                    <a:bodyPr/>
                    <a:lstStyle/>
                    <a:p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dirty="0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9149805"/>
                  </a:ext>
                </a:extLst>
              </a:tr>
              <a:tr h="785551">
                <a:tc>
                  <a:txBody>
                    <a:bodyPr/>
                    <a:lstStyle/>
                    <a:p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dirty="0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3030802"/>
                  </a:ext>
                </a:extLst>
              </a:tr>
              <a:tr h="472879">
                <a:tc>
                  <a:txBody>
                    <a:bodyPr/>
                    <a:lstStyle/>
                    <a:p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dirty="0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2527675"/>
                  </a:ext>
                </a:extLst>
              </a:tr>
              <a:tr h="724492">
                <a:tc>
                  <a:txBody>
                    <a:bodyPr/>
                    <a:lstStyle/>
                    <a:p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dirty="0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0342737"/>
                  </a:ext>
                </a:extLst>
              </a:tr>
              <a:tr h="1140315">
                <a:tc>
                  <a:txBody>
                    <a:bodyPr/>
                    <a:lstStyle/>
                    <a:p>
                      <a:r>
                        <a:rPr lang="en-US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dirty="0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7796896"/>
                  </a:ext>
                </a:extLst>
              </a:tr>
              <a:tr h="472879">
                <a:tc>
                  <a:txBody>
                    <a:bodyPr/>
                    <a:lstStyle/>
                    <a:p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0224446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DA7AE39E-658E-4F27-B29A-7822B6139D69}"/>
              </a:ext>
            </a:extLst>
          </p:cNvPr>
          <p:cNvSpPr txBox="1"/>
          <p:nvPr/>
        </p:nvSpPr>
        <p:spPr>
          <a:xfrm>
            <a:off x="1507588" y="1149377"/>
            <a:ext cx="4487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Ho,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hắt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</a:t>
            </a:r>
            <a:r>
              <a:rPr lang="vi-VN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A587C1D-F27E-489E-BEE6-77F5ADE8A53D}"/>
              </a:ext>
            </a:extLst>
          </p:cNvPr>
          <p:cNvSpPr txBox="1"/>
          <p:nvPr/>
        </p:nvSpPr>
        <p:spPr>
          <a:xfrm>
            <a:off x="6372568" y="1237086"/>
            <a:ext cx="47830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 </a:t>
            </a:r>
            <a:r>
              <a:rPr lang="en-US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ho, </a:t>
            </a:r>
            <a:r>
              <a:rPr lang="en-US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đeo</a:t>
            </a:r>
            <a:r>
              <a:rPr lang="en-US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khẩu</a:t>
            </a:r>
            <a:r>
              <a:rPr lang="en-US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endParaRPr lang="en-US" sz="28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5B19A6B-753C-4610-86B0-57E9247C5429}"/>
              </a:ext>
            </a:extLst>
          </p:cNvPr>
          <p:cNvSpPr txBox="1"/>
          <p:nvPr/>
        </p:nvSpPr>
        <p:spPr>
          <a:xfrm>
            <a:off x="1359877" y="1847555"/>
            <a:ext cx="34887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0CA0AFA-ED2F-465A-AEF5-DC4939828CF0}"/>
              </a:ext>
            </a:extLst>
          </p:cNvPr>
          <p:cNvSpPr txBox="1"/>
          <p:nvPr/>
        </p:nvSpPr>
        <p:spPr>
          <a:xfrm>
            <a:off x="6196818" y="1709987"/>
            <a:ext cx="58662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Khử</a:t>
            </a:r>
            <a:r>
              <a:rPr lang="en-US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khuẩn</a:t>
            </a:r>
            <a:r>
              <a:rPr lang="en-US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en-US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endParaRPr lang="en-US" sz="28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C97E87A-56C7-460B-BC42-8AE4F942CC00}"/>
              </a:ext>
            </a:extLst>
          </p:cNvPr>
          <p:cNvSpPr txBox="1"/>
          <p:nvPr/>
        </p:nvSpPr>
        <p:spPr>
          <a:xfrm>
            <a:off x="1359877" y="2460876"/>
            <a:ext cx="4037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</a:t>
            </a:r>
            <a:r>
              <a:rPr lang="vi-VN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kim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tiêm</a:t>
            </a:r>
            <a:endParaRPr lang="en-US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31FD252-BD35-4CEB-B297-84AC9289D613}"/>
              </a:ext>
            </a:extLst>
          </p:cNvPr>
          <p:cNvSpPr txBox="1"/>
          <p:nvPr/>
        </p:nvSpPr>
        <p:spPr>
          <a:xfrm>
            <a:off x="6253087" y="2494730"/>
            <a:ext cx="37842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kim</a:t>
            </a:r>
            <a:r>
              <a:rPr lang="en-US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tiêm</a:t>
            </a:r>
            <a:r>
              <a:rPr lang="en-US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endParaRPr lang="en-US" sz="28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BDD569F-E682-4DAB-9298-CA59399E79B0}"/>
              </a:ext>
            </a:extLst>
          </p:cNvPr>
          <p:cNvSpPr txBox="1"/>
          <p:nvPr/>
        </p:nvSpPr>
        <p:spPr>
          <a:xfrm>
            <a:off x="1507588" y="3159054"/>
            <a:ext cx="20538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máu</a:t>
            </a:r>
            <a:endParaRPr lang="en-US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FEFB37E-D91E-4A02-A7E6-3996372502D8}"/>
              </a:ext>
            </a:extLst>
          </p:cNvPr>
          <p:cNvSpPr txBox="1"/>
          <p:nvPr/>
        </p:nvSpPr>
        <p:spPr>
          <a:xfrm>
            <a:off x="6281125" y="3078779"/>
            <a:ext cx="54723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máu</a:t>
            </a:r>
            <a:r>
              <a:rPr lang="en-US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tr</a:t>
            </a:r>
            <a:r>
              <a:rPr lang="vi-VN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ớc</a:t>
            </a:r>
            <a:r>
              <a:rPr lang="en-US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endParaRPr lang="en-US" sz="28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C204D38-99DA-4B75-8FD8-D282FE534B0D}"/>
              </a:ext>
            </a:extLst>
          </p:cNvPr>
          <p:cNvSpPr txBox="1"/>
          <p:nvPr/>
        </p:nvSpPr>
        <p:spPr>
          <a:xfrm>
            <a:off x="1359877" y="3940795"/>
            <a:ext cx="43656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sang con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B3559CF-31D9-4987-89CC-2A115B89BC06}"/>
              </a:ext>
            </a:extLst>
          </p:cNvPr>
          <p:cNvSpPr txBox="1"/>
          <p:nvPr/>
        </p:nvSpPr>
        <p:spPr>
          <a:xfrm>
            <a:off x="6196818" y="3840051"/>
            <a:ext cx="48424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lành</a:t>
            </a:r>
            <a:r>
              <a:rPr lang="en-US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mạnh</a:t>
            </a:r>
            <a:r>
              <a:rPr lang="en-US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en-US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9725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BF1820A-345C-4A3F-9561-C557F9EFFAB8}"/>
              </a:ext>
            </a:extLst>
          </p:cNvPr>
          <p:cNvSpPr txBox="1"/>
          <p:nvPr/>
        </p:nvSpPr>
        <p:spPr>
          <a:xfrm>
            <a:off x="295422" y="1153550"/>
            <a:ext cx="10979834" cy="138499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do virus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gây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lây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đ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ờng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sang </a:t>
            </a:r>
            <a:endParaRPr lang="en-US" sz="2800" dirty="0"/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máu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hô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hấp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cắn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,….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E9DD4C3-39BC-4D27-9317-EE87AD9C10AC}"/>
              </a:ext>
            </a:extLst>
          </p:cNvPr>
          <p:cNvSpPr txBox="1"/>
          <p:nvPr/>
        </p:nvSpPr>
        <p:spPr>
          <a:xfrm>
            <a:off x="534572" y="506437"/>
            <a:ext cx="3460653" cy="58477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F7D0DAC-1F11-4E1F-89B5-2729074DFCEE}"/>
              </a:ext>
            </a:extLst>
          </p:cNvPr>
          <p:cNvSpPr txBox="1"/>
          <p:nvPr/>
        </p:nvSpPr>
        <p:spPr>
          <a:xfrm>
            <a:off x="295422" y="2736502"/>
            <a:ext cx="10979834" cy="954107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virus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gây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ra,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ngăn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chặn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đ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ờng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lây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tiêm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vaccine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,….</a:t>
            </a:r>
          </a:p>
        </p:txBody>
      </p:sp>
    </p:spTree>
    <p:extLst>
      <p:ext uri="{BB962C8B-B14F-4D97-AF65-F5344CB8AC3E}">
        <p14:creationId xmlns:p14="http://schemas.microsoft.com/office/powerpoint/2010/main" val="3267574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vaccine cut">
            <a:hlinkClick r:id="" action="ppaction://media"/>
            <a:extLst>
              <a:ext uri="{FF2B5EF4-FFF2-40B4-BE49-F238E27FC236}">
                <a16:creationId xmlns:a16="http://schemas.microsoft.com/office/drawing/2014/main" id="{C7338435-CFB1-4869-BB40-1890CDC6F37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655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664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9E798CF-DEF6-4703-83D2-FF661FD6AF46}"/>
              </a:ext>
            </a:extLst>
          </p:cNvPr>
          <p:cNvSpPr txBox="1"/>
          <p:nvPr/>
        </p:nvSpPr>
        <p:spPr>
          <a:xfrm>
            <a:off x="415636" y="271790"/>
            <a:ext cx="11360727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1: Virus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tr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ng?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ED78BF-28B7-4431-89A6-ADA90391D195}"/>
              </a:ext>
            </a:extLst>
          </p:cNvPr>
          <p:cNvSpPr txBox="1"/>
          <p:nvPr/>
        </p:nvSpPr>
        <p:spPr>
          <a:xfrm>
            <a:off x="1052943" y="1330037"/>
            <a:ext cx="10709565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Virus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tr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ng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xoắn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khối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660FDB-5779-44EB-8031-69C2ED171650}"/>
              </a:ext>
            </a:extLst>
          </p:cNvPr>
          <p:cNvSpPr txBox="1"/>
          <p:nvPr/>
        </p:nvSpPr>
        <p:spPr>
          <a:xfrm>
            <a:off x="1052945" y="2230582"/>
            <a:ext cx="10709564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Virus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tr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ng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xoắn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khối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hỗn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A9AB70D-7B90-4746-8703-142F0A8AC284}"/>
              </a:ext>
            </a:extLst>
          </p:cNvPr>
          <p:cNvSpPr txBox="1"/>
          <p:nvPr/>
        </p:nvSpPr>
        <p:spPr>
          <a:xfrm>
            <a:off x="1052942" y="3027219"/>
            <a:ext cx="10709565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Virus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tr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ng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xoắn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hỗn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8724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3F2D0B9-28BA-476A-B340-BA97FE9BE3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6756" y="855624"/>
            <a:ext cx="5210174" cy="363681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77FBA75-7C79-4745-A1B2-80ED4759F0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823" y="848697"/>
            <a:ext cx="4875933" cy="372860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2365682-BD32-4CA1-B4AD-78892DAA1D6A}"/>
              </a:ext>
            </a:extLst>
          </p:cNvPr>
          <p:cNvSpPr/>
          <p:nvPr/>
        </p:nvSpPr>
        <p:spPr>
          <a:xfrm>
            <a:off x="1040823" y="4021388"/>
            <a:ext cx="4849091" cy="4710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78EC8E2-311D-495B-AE43-5BE903C17F67}"/>
              </a:ext>
            </a:extLst>
          </p:cNvPr>
          <p:cNvSpPr txBox="1"/>
          <p:nvPr/>
        </p:nvSpPr>
        <p:spPr>
          <a:xfrm>
            <a:off x="706582" y="193964"/>
            <a:ext cx="10972800" cy="5232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ớt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khoai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virus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tấn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6D4EA3F-F658-4070-A27D-65347BF060EF}"/>
              </a:ext>
            </a:extLst>
          </p:cNvPr>
          <p:cNvSpPr txBox="1"/>
          <p:nvPr/>
        </p:nvSpPr>
        <p:spPr>
          <a:xfrm>
            <a:off x="1040823" y="4821382"/>
            <a:ext cx="4320886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Virus corona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CC46774-7939-4579-9C85-85EBDCEDF415}"/>
              </a:ext>
            </a:extLst>
          </p:cNvPr>
          <p:cNvSpPr txBox="1"/>
          <p:nvPr/>
        </p:nvSpPr>
        <p:spPr>
          <a:xfrm>
            <a:off x="1040823" y="5486083"/>
            <a:ext cx="4320886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 Virus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dại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463FAAB-2472-45DE-A198-C5E8C67236BA}"/>
              </a:ext>
            </a:extLst>
          </p:cNvPr>
          <p:cNvSpPr txBox="1"/>
          <p:nvPr/>
        </p:nvSpPr>
        <p:spPr>
          <a:xfrm>
            <a:off x="5889914" y="4821382"/>
            <a:ext cx="4320886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 Virus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khảm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B35827E-A275-408B-956E-B455707F2147}"/>
              </a:ext>
            </a:extLst>
          </p:cNvPr>
          <p:cNvSpPr txBox="1"/>
          <p:nvPr/>
        </p:nvSpPr>
        <p:spPr>
          <a:xfrm>
            <a:off x="5889914" y="5486083"/>
            <a:ext cx="4320886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khuẩn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7540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6F679CA-A3D2-42CF-8703-7058A82778FA}"/>
              </a:ext>
            </a:extLst>
          </p:cNvPr>
          <p:cNvSpPr txBox="1"/>
          <p:nvPr/>
        </p:nvSpPr>
        <p:spPr>
          <a:xfrm>
            <a:off x="706582" y="193964"/>
            <a:ext cx="10972800" cy="95410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do virus ở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sĩ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thú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860DB60-6B66-440D-B687-983C2D6CE2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582" y="1330036"/>
            <a:ext cx="5084618" cy="475210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0C59F2F-B362-4A34-8A9F-A0E53D5D52E9}"/>
              </a:ext>
            </a:extLst>
          </p:cNvPr>
          <p:cNvSpPr txBox="1"/>
          <p:nvPr/>
        </p:nvSpPr>
        <p:spPr>
          <a:xfrm>
            <a:off x="6539343" y="1496291"/>
            <a:ext cx="4946073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Cho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uống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vaccine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E33A99A-A8D5-42F9-9211-62B429DE7155}"/>
              </a:ext>
            </a:extLst>
          </p:cNvPr>
          <p:cNvSpPr txBox="1"/>
          <p:nvPr/>
        </p:nvSpPr>
        <p:spPr>
          <a:xfrm>
            <a:off x="6539345" y="2230582"/>
            <a:ext cx="4946073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nặng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A0E024C-92F5-46C9-97CA-57A792F1C432}"/>
              </a:ext>
            </a:extLst>
          </p:cNvPr>
          <p:cNvSpPr txBox="1"/>
          <p:nvPr/>
        </p:nvSpPr>
        <p:spPr>
          <a:xfrm>
            <a:off x="6539344" y="2964873"/>
            <a:ext cx="4946073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chuồng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18B65B3-5D70-44A4-8DAD-8805FE44A8F3}"/>
              </a:ext>
            </a:extLst>
          </p:cNvPr>
          <p:cNvSpPr txBox="1"/>
          <p:nvPr/>
        </p:nvSpPr>
        <p:spPr>
          <a:xfrm>
            <a:off x="6539343" y="3836313"/>
            <a:ext cx="4946073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Tỉa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gà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9787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1E47A86-781F-4E40-8471-75575E9C7CFE}"/>
              </a:ext>
            </a:extLst>
          </p:cNvPr>
          <p:cNvSpPr txBox="1"/>
          <p:nvPr/>
        </p:nvSpPr>
        <p:spPr>
          <a:xfrm>
            <a:off x="457200" y="360218"/>
            <a:ext cx="11263745" cy="181588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4: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gây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huyết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muỗi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vằn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(Aedes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aegypt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Aedes albopictus).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Muỗi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vằn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hút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máu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ng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ng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khỏe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mạnh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đ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virus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ng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huyết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29C42BA-7228-42AF-84EE-A27375F51F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55272"/>
            <a:ext cx="4738256" cy="414250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EBE5AFF-969C-4AA2-B303-98BE11FBE7EA}"/>
              </a:ext>
            </a:extLst>
          </p:cNvPr>
          <p:cNvSpPr txBox="1"/>
          <p:nvPr/>
        </p:nvSpPr>
        <p:spPr>
          <a:xfrm>
            <a:off x="5694218" y="2479964"/>
            <a:ext cx="6026727" cy="95410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514350" indent="-514350">
              <a:buAutoNum type="alphaLcPeriod"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bụi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rậm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dọn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sạch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B7F8001-24FC-40FC-BCC8-4137373C9AF2}"/>
              </a:ext>
            </a:extLst>
          </p:cNvPr>
          <p:cNvSpPr txBox="1"/>
          <p:nvPr/>
        </p:nvSpPr>
        <p:spPr>
          <a:xfrm>
            <a:off x="5694216" y="3472419"/>
            <a:ext cx="6026727" cy="95410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ớc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kiểng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chậu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thủy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AA7F681-0FBF-4AE0-90DB-88CBFB2CD521}"/>
              </a:ext>
            </a:extLst>
          </p:cNvPr>
          <p:cNvSpPr txBox="1"/>
          <p:nvPr/>
        </p:nvSpPr>
        <p:spPr>
          <a:xfrm>
            <a:off x="5694217" y="4464874"/>
            <a:ext cx="6026727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Ngủ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tránh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muỗi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đốt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9B7BEC5-5442-4F6D-B4AE-9EA31364A943}"/>
              </a:ext>
            </a:extLst>
          </p:cNvPr>
          <p:cNvSpPr txBox="1"/>
          <p:nvPr/>
        </p:nvSpPr>
        <p:spPr>
          <a:xfrm>
            <a:off x="5708073" y="5026442"/>
            <a:ext cx="6026727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Bao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a, b, c.</a:t>
            </a:r>
          </a:p>
        </p:txBody>
      </p:sp>
    </p:spTree>
    <p:extLst>
      <p:ext uri="{BB962C8B-B14F-4D97-AF65-F5344CB8AC3E}">
        <p14:creationId xmlns:p14="http://schemas.microsoft.com/office/powerpoint/2010/main" val="3496485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D02EBFB-AFC1-4B09-808F-6EEECC95F3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498" y="291548"/>
            <a:ext cx="3635155" cy="2213113"/>
          </a:xfrm>
          <a:prstGeom prst="rect">
            <a:avLst/>
          </a:prstGeom>
        </p:spPr>
      </p:pic>
      <p:pic>
        <p:nvPicPr>
          <p:cNvPr id="6" name="Picture 5">
            <a:hlinkClick r:id="rId3" action="ppaction://hlinkfile"/>
            <a:extLst>
              <a:ext uri="{FF2B5EF4-FFF2-40B4-BE49-F238E27FC236}">
                <a16:creationId xmlns:a16="http://schemas.microsoft.com/office/drawing/2014/main" id="{F91FC47A-4F00-46BB-84A9-4A60483A9A9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428999"/>
            <a:ext cx="4058111" cy="28922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8610040-42A7-49EA-BEFB-DEF6DB705D8A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9979" y="291547"/>
            <a:ext cx="3665855" cy="259863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7BD0D44-8006-4548-B951-7EC424CDF0F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86653" y="3246783"/>
            <a:ext cx="7011378" cy="331966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2A85367-A630-47B7-966A-674783F749B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11539" y="597084"/>
            <a:ext cx="3779584" cy="235246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7F2F542-60D6-434D-AB3E-E7B985FE80FF}"/>
              </a:ext>
            </a:extLst>
          </p:cNvPr>
          <p:cNvSpPr txBox="1"/>
          <p:nvPr/>
        </p:nvSpPr>
        <p:spPr>
          <a:xfrm>
            <a:off x="278528" y="275771"/>
            <a:ext cx="3779584" cy="30162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</a:p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479E7E4-1B08-4D8A-85CC-F929787A8C29}"/>
              </a:ext>
            </a:extLst>
          </p:cNvPr>
          <p:cNvSpPr txBox="1"/>
          <p:nvPr/>
        </p:nvSpPr>
        <p:spPr>
          <a:xfrm>
            <a:off x="334512" y="317315"/>
            <a:ext cx="3811451" cy="28315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8000" dirty="0"/>
          </a:p>
          <a:p>
            <a:pPr algn="ctr"/>
            <a:r>
              <a:rPr lang="en-US" sz="8000" dirty="0"/>
              <a:t>1</a:t>
            </a:r>
          </a:p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ADDD865-AAE2-4BB9-840B-BA07DE0F9285}"/>
              </a:ext>
            </a:extLst>
          </p:cNvPr>
          <p:cNvSpPr txBox="1"/>
          <p:nvPr/>
        </p:nvSpPr>
        <p:spPr>
          <a:xfrm>
            <a:off x="4131082" y="291548"/>
            <a:ext cx="3712603" cy="267765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đ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ợc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BC8498C-5160-417B-836F-E41CAC8B8206}"/>
              </a:ext>
            </a:extLst>
          </p:cNvPr>
          <p:cNvSpPr/>
          <p:nvPr/>
        </p:nvSpPr>
        <p:spPr>
          <a:xfrm>
            <a:off x="4231514" y="300120"/>
            <a:ext cx="3665855" cy="27771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5702168-D695-4F06-B02A-8E0B239F4E7B}"/>
              </a:ext>
            </a:extLst>
          </p:cNvPr>
          <p:cNvSpPr/>
          <p:nvPr/>
        </p:nvSpPr>
        <p:spPr>
          <a:xfrm>
            <a:off x="7916655" y="390431"/>
            <a:ext cx="3818720" cy="25986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0A71884-FDBB-48F5-A485-75FE89C9961C}"/>
              </a:ext>
            </a:extLst>
          </p:cNvPr>
          <p:cNvSpPr/>
          <p:nvPr/>
        </p:nvSpPr>
        <p:spPr>
          <a:xfrm>
            <a:off x="7944117" y="331960"/>
            <a:ext cx="3930552" cy="2792547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/>
              <a:t>3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6998126-8C7D-49D0-A64A-228B1804618D}"/>
              </a:ext>
            </a:extLst>
          </p:cNvPr>
          <p:cNvSpPr/>
          <p:nvPr/>
        </p:nvSpPr>
        <p:spPr>
          <a:xfrm>
            <a:off x="0" y="3429000"/>
            <a:ext cx="4089979" cy="337493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4: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virus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gây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ởng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ớc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thới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gần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qua?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8FB8144-4C8C-41E4-A681-A6B70515F5F7}"/>
              </a:ext>
            </a:extLst>
          </p:cNvPr>
          <p:cNvSpPr/>
          <p:nvPr/>
        </p:nvSpPr>
        <p:spPr>
          <a:xfrm>
            <a:off x="-38990" y="3190403"/>
            <a:ext cx="4109774" cy="361353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/>
              <a:t>4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DBECBC5-1278-455E-BE1C-005A1F32CD51}"/>
              </a:ext>
            </a:extLst>
          </p:cNvPr>
          <p:cNvSpPr/>
          <p:nvPr/>
        </p:nvSpPr>
        <p:spPr>
          <a:xfrm>
            <a:off x="4100297" y="3138749"/>
            <a:ext cx="7728706" cy="363670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5: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Nấm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F12B4B4-83AA-437B-8A91-4118D58A8F2F}"/>
              </a:ext>
            </a:extLst>
          </p:cNvPr>
          <p:cNvSpPr/>
          <p:nvPr/>
        </p:nvSpPr>
        <p:spPr>
          <a:xfrm>
            <a:off x="4108374" y="3124507"/>
            <a:ext cx="7758219" cy="3665186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9" name="Explosion: 14 Points 18">
            <a:extLst>
              <a:ext uri="{FF2B5EF4-FFF2-40B4-BE49-F238E27FC236}">
                <a16:creationId xmlns:a16="http://schemas.microsoft.com/office/drawing/2014/main" id="{DE215968-0B95-42EB-9A77-32D6CC440CED}"/>
              </a:ext>
            </a:extLst>
          </p:cNvPr>
          <p:cNvSpPr/>
          <p:nvPr/>
        </p:nvSpPr>
        <p:spPr>
          <a:xfrm>
            <a:off x="-38990" y="390430"/>
            <a:ext cx="12230990" cy="6385021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điệp</a:t>
            </a: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ng</a:t>
            </a:r>
            <a:r>
              <a:rPr lang="vi-VN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40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ời</a:t>
            </a: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40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r>
              <a:rPr lang="vi-VN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40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ớc</a:t>
            </a: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2019 </a:t>
            </a:r>
            <a:r>
              <a:rPr lang="en-US" sz="40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4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nay!</a:t>
            </a:r>
          </a:p>
        </p:txBody>
      </p:sp>
    </p:spTree>
    <p:extLst>
      <p:ext uri="{BB962C8B-B14F-4D97-AF65-F5344CB8AC3E}">
        <p14:creationId xmlns:p14="http://schemas.microsoft.com/office/powerpoint/2010/main" val="854586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2" grpId="0" animBg="1"/>
      <p:bldP spid="7" grpId="0" animBg="1"/>
      <p:bldP spid="9" grpId="0" animBg="1"/>
      <p:bldP spid="10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525CE8D-220A-4E6B-B47A-DED6C0C3E899}"/>
              </a:ext>
            </a:extLst>
          </p:cNvPr>
          <p:cNvSpPr txBox="1"/>
          <p:nvPr/>
        </p:nvSpPr>
        <p:spPr>
          <a:xfrm>
            <a:off x="364760" y="359537"/>
            <a:ext cx="3267856" cy="452431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Dặn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dò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sgk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thuốc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sâu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gốc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virus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so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thuốc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sâu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AD899AC-9983-4676-AD88-B3BDA496B41A}"/>
              </a:ext>
            </a:extLst>
          </p:cNvPr>
          <p:cNvSpPr txBox="1"/>
          <p:nvPr/>
        </p:nvSpPr>
        <p:spPr>
          <a:xfrm>
            <a:off x="3788424" y="110155"/>
            <a:ext cx="8038816" cy="649408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NHIỆM VỤ Đ</a:t>
            </a:r>
            <a:r>
              <a:rPr 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ỢC TH</a:t>
            </a:r>
            <a:r>
              <a:rPr 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ỞNG</a:t>
            </a:r>
          </a:p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tuyên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video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phóng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video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phỏng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vấn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,…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thuyết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ng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ời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chống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dịch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virus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gây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đăng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facebook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đ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ợc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like, share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(top 3)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đ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ợc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10 (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ờng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xuyên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bất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ngờ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huynh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 (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hứa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đ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ợc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tính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ờng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xuyên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9471979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DA6365C-8396-4E44-B510-19AEAA1D27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38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rus corona">
            <a:hlinkClick r:id="" action="ppaction://media"/>
            <a:extLst>
              <a:ext uri="{FF2B5EF4-FFF2-40B4-BE49-F238E27FC236}">
                <a16:creationId xmlns:a16="http://schemas.microsoft.com/office/drawing/2014/main" id="{A44F8E5C-A873-48B4-9041-295712738BBB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lum contrast="-20000"/>
          </a:blip>
          <a:stretch>
            <a:fillRect/>
          </a:stretch>
        </p:blipFill>
        <p:spPr>
          <a:xfrm>
            <a:off x="0" y="0"/>
            <a:ext cx="12191999" cy="6787340"/>
          </a:xfrm>
        </p:spPr>
      </p:pic>
    </p:spTree>
    <p:extLst>
      <p:ext uri="{BB962C8B-B14F-4D97-AF65-F5344CB8AC3E}">
        <p14:creationId xmlns:p14="http://schemas.microsoft.com/office/powerpoint/2010/main" val="3152966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9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000">
              <a:schemeClr val="accent2">
                <a:lumMod val="40000"/>
                <a:lumOff val="60000"/>
              </a:schemeClr>
            </a:gs>
            <a:gs pos="48000">
              <a:schemeClr val="accent4">
                <a:lumMod val="40000"/>
                <a:lumOff val="60000"/>
              </a:schemeClr>
            </a:gs>
            <a:gs pos="79000">
              <a:schemeClr val="accent4">
                <a:lumMod val="40000"/>
                <a:lumOff val="6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64C10FD-11CC-44A7-AEFC-1569AF74B361}"/>
              </a:ext>
            </a:extLst>
          </p:cNvPr>
          <p:cNvSpPr txBox="1"/>
          <p:nvPr/>
        </p:nvSpPr>
        <p:spPr>
          <a:xfrm>
            <a:off x="2096086" y="548640"/>
            <a:ext cx="85250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24: VIRUS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69287D0-5DA4-47C1-8486-7D3581FCC6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772" y="1693397"/>
            <a:ext cx="4287715" cy="52577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D1B07F6-1CD1-44D8-82AB-CA0AF3E2AE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5194" y="1693397"/>
            <a:ext cx="4046806" cy="513262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9427BE1-F188-4775-8DAC-DB7C9B7114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9943" y="1725380"/>
            <a:ext cx="3905251" cy="5132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798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2000">
              <a:schemeClr val="accent4">
                <a:lumMod val="75000"/>
              </a:schemeClr>
            </a:gs>
            <a:gs pos="95000">
              <a:schemeClr val="accent4">
                <a:lumMod val="60000"/>
                <a:lumOff val="40000"/>
              </a:schemeClr>
            </a:gs>
            <a:gs pos="91000">
              <a:schemeClr val="accent4">
                <a:lumMod val="20000"/>
                <a:lumOff val="80000"/>
              </a:schemeClr>
            </a:gs>
            <a:gs pos="89000">
              <a:schemeClr val="accent4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A0CF1C2-6826-48E7-8DE0-E00C14066866}"/>
              </a:ext>
            </a:extLst>
          </p:cNvPr>
          <p:cNvSpPr txBox="1"/>
          <p:nvPr/>
        </p:nvSpPr>
        <p:spPr>
          <a:xfrm>
            <a:off x="410817" y="304800"/>
            <a:ext cx="5393636" cy="584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857250" lvl="1" indent="-400050">
              <a:buAutoNum type="romanUcPeriod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ĐẶC ĐIỂM VIRUS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FDCEED0-B002-440B-98EA-4D8213AAD793}"/>
              </a:ext>
            </a:extLst>
          </p:cNvPr>
          <p:cNvSpPr txBox="1"/>
          <p:nvPr/>
        </p:nvSpPr>
        <p:spPr>
          <a:xfrm>
            <a:off x="530087" y="1086678"/>
            <a:ext cx="9912626" cy="58477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virus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24.1?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3022DE4-543F-4432-8214-D3DA155D6A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087" y="1868556"/>
            <a:ext cx="2449493" cy="214685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2A0AD87-D5AD-4753-B738-D53B0A23A4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9580" y="1892729"/>
            <a:ext cx="2729502" cy="20189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48B442B-7008-4D35-BD89-633740C62B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09082" y="1893588"/>
            <a:ext cx="3227099" cy="209678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D36562F-FE95-41C6-8D55-658C212C3C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36181" y="1822531"/>
            <a:ext cx="2636466" cy="223890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DF610DA-094B-4FB4-A43C-01AC02C5194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88742" y="3872637"/>
            <a:ext cx="2182144" cy="231369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9F0EE98-F56B-447B-B199-CE7A7CA6A9D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1891" y="4020014"/>
            <a:ext cx="2935047" cy="2018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24090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4445E747-0969-48CF-8F6E-89D58A9874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010" y="274726"/>
            <a:ext cx="4020757" cy="3341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24FFAAD-5155-4EB9-B7B0-CAAC10DB31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010" y="530921"/>
            <a:ext cx="941872" cy="227896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067DE68-6350-4E54-AE0A-E130DE2AD530}"/>
              </a:ext>
            </a:extLst>
          </p:cNvPr>
          <p:cNvSpPr txBox="1"/>
          <p:nvPr/>
        </p:nvSpPr>
        <p:spPr>
          <a:xfrm>
            <a:off x="612076" y="3031263"/>
            <a:ext cx="28124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xoắn</a:t>
            </a:r>
            <a:endParaRPr lang="en-US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4">
            <a:extLst>
              <a:ext uri="{FF2B5EF4-FFF2-40B4-BE49-F238E27FC236}">
                <a16:creationId xmlns:a16="http://schemas.microsoft.com/office/drawing/2014/main" id="{E88F3722-9FEB-4274-8437-BA3269991E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2833" y="274726"/>
            <a:ext cx="3779507" cy="3309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483890B-FC3A-4E8B-8565-6DCF189076EC}"/>
              </a:ext>
            </a:extLst>
          </p:cNvPr>
          <p:cNvSpPr txBox="1"/>
          <p:nvPr/>
        </p:nvSpPr>
        <p:spPr>
          <a:xfrm>
            <a:off x="5599867" y="410202"/>
            <a:ext cx="28124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Virus Corona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D6955FD-8BBD-476E-9936-EFED7BF6B092}"/>
              </a:ext>
            </a:extLst>
          </p:cNvPr>
          <p:cNvSpPr txBox="1"/>
          <p:nvPr/>
        </p:nvSpPr>
        <p:spPr>
          <a:xfrm>
            <a:off x="4826643" y="2905780"/>
            <a:ext cx="353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khối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6">
            <a:extLst>
              <a:ext uri="{FF2B5EF4-FFF2-40B4-BE49-F238E27FC236}">
                <a16:creationId xmlns:a16="http://schemas.microsoft.com/office/drawing/2014/main" id="{162EC7A1-D88F-4825-A063-A0CBCCA3A7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42" y="3750020"/>
            <a:ext cx="4461291" cy="2666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20D8770-0133-47AB-9B94-BA1ED28F3552}"/>
              </a:ext>
            </a:extLst>
          </p:cNvPr>
          <p:cNvSpPr txBox="1"/>
          <p:nvPr/>
        </p:nvSpPr>
        <p:spPr>
          <a:xfrm>
            <a:off x="222742" y="5849355"/>
            <a:ext cx="20632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xoắn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Picture 14">
            <a:extLst>
              <a:ext uri="{FF2B5EF4-FFF2-40B4-BE49-F238E27FC236}">
                <a16:creationId xmlns:a16="http://schemas.microsoft.com/office/drawing/2014/main" id="{5BC65F16-6460-4925-A2EC-58FB739BC3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0137" y="3706830"/>
            <a:ext cx="2812473" cy="2740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406534DD-9EF9-4EB3-A5E3-5FA152FA022C}"/>
              </a:ext>
            </a:extLst>
          </p:cNvPr>
          <p:cNvSpPr txBox="1"/>
          <p:nvPr/>
        </p:nvSpPr>
        <p:spPr>
          <a:xfrm>
            <a:off x="2840182" y="3893127"/>
            <a:ext cx="16235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Virus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dại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A4D0076-7716-4629-92EC-08B7E203AA83}"/>
              </a:ext>
            </a:extLst>
          </p:cNvPr>
          <p:cNvSpPr txBox="1"/>
          <p:nvPr/>
        </p:nvSpPr>
        <p:spPr>
          <a:xfrm>
            <a:off x="1237547" y="452469"/>
            <a:ext cx="31034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Virus </a:t>
            </a:r>
            <a:r>
              <a:rPr lang="en-US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khảm</a:t>
            </a:r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thuốc</a:t>
            </a:r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endParaRPr lang="en-US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AutoShape 2" descr="Cảnh báo virus HIV/AIDS biến thể">
            <a:extLst>
              <a:ext uri="{FF2B5EF4-FFF2-40B4-BE49-F238E27FC236}">
                <a16:creationId xmlns:a16="http://schemas.microsoft.com/office/drawing/2014/main" id="{EA3F8512-CDA4-4E3E-B1D1-A2D17CB9D31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7F676950-D65E-41DC-BB9D-314D21CB6D9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643" y="3821572"/>
            <a:ext cx="3790884" cy="2626225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BE5B9D06-216D-492C-81B6-8F8597050E7B}"/>
              </a:ext>
            </a:extLst>
          </p:cNvPr>
          <p:cNvSpPr txBox="1"/>
          <p:nvPr/>
        </p:nvSpPr>
        <p:spPr>
          <a:xfrm>
            <a:off x="4903440" y="3893127"/>
            <a:ext cx="10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HIV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B0FB605-4771-4FD9-9797-7056162C2E1C}"/>
              </a:ext>
            </a:extLst>
          </p:cNvPr>
          <p:cNvSpPr txBox="1"/>
          <p:nvPr/>
        </p:nvSpPr>
        <p:spPr>
          <a:xfrm>
            <a:off x="4903440" y="5849355"/>
            <a:ext cx="28124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khối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78CD71E3-0394-4626-B1E7-D30765A4FC6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2339" y="272359"/>
            <a:ext cx="3681431" cy="3309041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44383940-7EB3-4E6E-AF2D-6161E0B31A0B}"/>
              </a:ext>
            </a:extLst>
          </p:cNvPr>
          <p:cNvSpPr txBox="1"/>
          <p:nvPr/>
        </p:nvSpPr>
        <p:spPr>
          <a:xfrm>
            <a:off x="8412338" y="2415548"/>
            <a:ext cx="32558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viêm</a:t>
            </a:r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mạc</a:t>
            </a:r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C9D2F8F-1E6D-4BC8-8C10-EB7736A9E05C}"/>
              </a:ext>
            </a:extLst>
          </p:cNvPr>
          <p:cNvSpPr txBox="1"/>
          <p:nvPr/>
        </p:nvSpPr>
        <p:spPr>
          <a:xfrm>
            <a:off x="8617527" y="2905780"/>
            <a:ext cx="3271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khối</a:t>
            </a:r>
            <a:endParaRPr lang="en-US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77C4D11-60E4-4A2C-AF28-BB8ED82F9469}"/>
              </a:ext>
            </a:extLst>
          </p:cNvPr>
          <p:cNvSpPr txBox="1"/>
          <p:nvPr/>
        </p:nvSpPr>
        <p:spPr>
          <a:xfrm>
            <a:off x="8790708" y="3893127"/>
            <a:ext cx="10598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khuẩn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1E7547B-BD34-43B0-883B-89DDA8C67A1E}"/>
              </a:ext>
            </a:extLst>
          </p:cNvPr>
          <p:cNvSpPr txBox="1"/>
          <p:nvPr/>
        </p:nvSpPr>
        <p:spPr>
          <a:xfrm>
            <a:off x="10709564" y="3821572"/>
            <a:ext cx="10056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hỗn</a:t>
            </a:r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endParaRPr lang="en-US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2909750D-786A-4D11-BE57-5C474294EDC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411079" y="269992"/>
            <a:ext cx="1742174" cy="147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059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3" grpId="0"/>
      <p:bldP spid="15" grpId="0"/>
      <p:bldP spid="17" grpId="0"/>
      <p:bldP spid="18" grpId="0"/>
      <p:bldP spid="23" grpId="0"/>
      <p:bldP spid="24" grpId="0"/>
      <p:bldP spid="27" grpId="0"/>
      <p:bldP spid="29" grpId="0"/>
      <p:bldP spid="30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75000"/>
              </a:schemeClr>
            </a:gs>
            <a:gs pos="35000">
              <a:schemeClr val="accent4">
                <a:lumMod val="60000"/>
                <a:lumOff val="40000"/>
              </a:schemeClr>
            </a:gs>
            <a:gs pos="72000">
              <a:schemeClr val="accent4">
                <a:lumMod val="20000"/>
                <a:lumOff val="80000"/>
              </a:schemeClr>
            </a:gs>
            <a:gs pos="97000">
              <a:schemeClr val="accent4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791CDC9-A9F9-4A36-B7C2-901E1EE2E688}"/>
              </a:ext>
            </a:extLst>
          </p:cNvPr>
          <p:cNvSpPr txBox="1"/>
          <p:nvPr/>
        </p:nvSpPr>
        <p:spPr>
          <a:xfrm>
            <a:off x="967410" y="3089158"/>
            <a:ext cx="8030817" cy="5847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hỗn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khuẩn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3E75F8-669F-4BA1-90D8-82E9C570F0D6}"/>
              </a:ext>
            </a:extLst>
          </p:cNvPr>
          <p:cNvSpPr txBox="1"/>
          <p:nvPr/>
        </p:nvSpPr>
        <p:spPr>
          <a:xfrm>
            <a:off x="967410" y="2526231"/>
            <a:ext cx="8030817" cy="5847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khối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Virus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cúm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virus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mạc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CE7946-CE81-4ABC-B5A7-CC7BB2DB4F4C}"/>
              </a:ext>
            </a:extLst>
          </p:cNvPr>
          <p:cNvSpPr txBox="1"/>
          <p:nvPr/>
        </p:nvSpPr>
        <p:spPr>
          <a:xfrm>
            <a:off x="967409" y="1915130"/>
            <a:ext cx="8030817" cy="5847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xoắn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Virus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khảm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thuốc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virus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dại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2BAC44-13B2-4B23-8E33-B53322ECC00D}"/>
              </a:ext>
            </a:extLst>
          </p:cNvPr>
          <p:cNvSpPr txBox="1"/>
          <p:nvPr/>
        </p:nvSpPr>
        <p:spPr>
          <a:xfrm>
            <a:off x="278294" y="1103339"/>
            <a:ext cx="3498575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16DA4E-5C26-48A8-8A2E-23BFFA2657FE}"/>
              </a:ext>
            </a:extLst>
          </p:cNvPr>
          <p:cNvSpPr txBox="1"/>
          <p:nvPr/>
        </p:nvSpPr>
        <p:spPr>
          <a:xfrm>
            <a:off x="3922647" y="1103339"/>
            <a:ext cx="6877875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Virus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tr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05BD6A8-AB8C-4D1C-B1C3-06D7CCC01496}"/>
              </a:ext>
            </a:extLst>
          </p:cNvPr>
          <p:cNvSpPr txBox="1"/>
          <p:nvPr/>
        </p:nvSpPr>
        <p:spPr>
          <a:xfrm>
            <a:off x="410816" y="291548"/>
            <a:ext cx="5433393" cy="584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857250" lvl="1" indent="-400050">
              <a:buAutoNum type="romanUcPeriod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ĐẶC ĐIỂM VIRUS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3CB3463-CB04-466F-A96D-3B72419A1948}"/>
              </a:ext>
            </a:extLst>
          </p:cNvPr>
          <p:cNvSpPr txBox="1"/>
          <p:nvPr/>
        </p:nvSpPr>
        <p:spPr>
          <a:xfrm>
            <a:off x="387140" y="3773321"/>
            <a:ext cx="3498575" cy="58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</p:txBody>
      </p:sp>
    </p:spTree>
    <p:extLst>
      <p:ext uri="{BB962C8B-B14F-4D97-AF65-F5344CB8AC3E}">
        <p14:creationId xmlns:p14="http://schemas.microsoft.com/office/powerpoint/2010/main" val="2780941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</a:schemeClr>
            </a:gs>
            <a:gs pos="40000">
              <a:schemeClr val="accent6">
                <a:lumMod val="60000"/>
                <a:lumOff val="40000"/>
              </a:schemeClr>
            </a:gs>
            <a:gs pos="76000">
              <a:schemeClr val="accent6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>
            <a:extLst>
              <a:ext uri="{FF2B5EF4-FFF2-40B4-BE49-F238E27FC236}">
                <a16:creationId xmlns:a16="http://schemas.microsoft.com/office/drawing/2014/main" id="{8C70E47B-70CC-44D8-A6C4-D249E92557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967324"/>
            <a:ext cx="3531433" cy="2723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4E5CB02D-0DBF-463C-89B8-B9AB5AFA99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459" y="3897443"/>
            <a:ext cx="4860703" cy="2723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9D3CD93-BA46-4A9D-83C7-4B6C207823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2433" y="983339"/>
            <a:ext cx="5478350" cy="454670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CB35050-C6C6-416C-8E58-DFBB951CEE19}"/>
              </a:ext>
            </a:extLst>
          </p:cNvPr>
          <p:cNvSpPr txBox="1"/>
          <p:nvPr/>
        </p:nvSpPr>
        <p:spPr>
          <a:xfrm>
            <a:off x="5006162" y="5556853"/>
            <a:ext cx="4384621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virus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9F22AB1-7584-4107-A3CE-D9DAD0D2BAF3}"/>
              </a:ext>
            </a:extLst>
          </p:cNvPr>
          <p:cNvSpPr txBox="1"/>
          <p:nvPr/>
        </p:nvSpPr>
        <p:spPr>
          <a:xfrm>
            <a:off x="381000" y="0"/>
            <a:ext cx="10966554" cy="95410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Quan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Virus: Cho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F5CFAC46-C7EF-4939-9FEA-4AFFF440B0B3}"/>
              </a:ext>
            </a:extLst>
          </p:cNvPr>
          <p:cNvSpPr/>
          <p:nvPr/>
        </p:nvSpPr>
        <p:spPr>
          <a:xfrm>
            <a:off x="9390783" y="1318386"/>
            <a:ext cx="45719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6530B71D-2A91-4A30-99EF-19CFBD9DC166}"/>
              </a:ext>
            </a:extLst>
          </p:cNvPr>
          <p:cNvSpPr/>
          <p:nvPr/>
        </p:nvSpPr>
        <p:spPr>
          <a:xfrm>
            <a:off x="8664315" y="1155648"/>
            <a:ext cx="726468" cy="5982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C426B82-6C28-493D-B3DA-048908C455BB}"/>
              </a:ext>
            </a:extLst>
          </p:cNvPr>
          <p:cNvSpPr txBox="1"/>
          <p:nvPr/>
        </p:nvSpPr>
        <p:spPr>
          <a:xfrm>
            <a:off x="9608695" y="1155648"/>
            <a:ext cx="2202305" cy="440120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Virus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đ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vỏ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protein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lõi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virus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thêm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vỏ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8359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7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57993666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1246</TotalTime>
  <Words>1169</Words>
  <Application>Microsoft Office PowerPoint</Application>
  <PresentationFormat>Widescreen</PresentationFormat>
  <Paragraphs>106</Paragraphs>
  <Slides>20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Nguyễn Tuấn Thịnh</dc:creator>
  <cp:lastModifiedBy>HUNG.LE</cp:lastModifiedBy>
  <cp:revision>30</cp:revision>
  <dcterms:created xsi:type="dcterms:W3CDTF">2021-08-10T08:11:23Z</dcterms:created>
  <dcterms:modified xsi:type="dcterms:W3CDTF">2021-08-25T16:51:58Z</dcterms:modified>
</cp:coreProperties>
</file>