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170" r:id="rId3"/>
    <p:sldId id="2127" r:id="rId4"/>
    <p:sldId id="2128" r:id="rId5"/>
    <p:sldId id="2129" r:id="rId6"/>
    <p:sldId id="2132" r:id="rId7"/>
    <p:sldId id="2130" r:id="rId8"/>
    <p:sldId id="2131" r:id="rId9"/>
    <p:sldId id="2134" r:id="rId10"/>
    <p:sldId id="2133" r:id="rId11"/>
    <p:sldId id="2136" r:id="rId12"/>
    <p:sldId id="2135" r:id="rId13"/>
    <p:sldId id="2137" r:id="rId14"/>
    <p:sldId id="2122" r:id="rId15"/>
    <p:sldId id="2139" r:id="rId16"/>
    <p:sldId id="2080" r:id="rId17"/>
    <p:sldId id="2141" r:id="rId18"/>
    <p:sldId id="2140" r:id="rId19"/>
    <p:sldId id="2164" r:id="rId20"/>
    <p:sldId id="2165" r:id="rId21"/>
    <p:sldId id="2171" r:id="rId22"/>
    <p:sldId id="2144" r:id="rId23"/>
    <p:sldId id="2145" r:id="rId24"/>
    <p:sldId id="2111" r:id="rId25"/>
    <p:sldId id="2112" r:id="rId26"/>
    <p:sldId id="2084" r:id="rId27"/>
    <p:sldId id="2103" r:id="rId28"/>
    <p:sldId id="2104" r:id="rId29"/>
    <p:sldId id="2105" r:id="rId30"/>
    <p:sldId id="2106" r:id="rId31"/>
    <p:sldId id="2107" r:id="rId32"/>
    <p:sldId id="2108" r:id="rId33"/>
    <p:sldId id="2109" r:id="rId34"/>
    <p:sldId id="2110" r:id="rId35"/>
    <p:sldId id="2148" r:id="rId36"/>
    <p:sldId id="2150" r:id="rId37"/>
    <p:sldId id="2151" r:id="rId38"/>
    <p:sldId id="2166" r:id="rId39"/>
    <p:sldId id="2167" r:id="rId40"/>
    <p:sldId id="2152" r:id="rId41"/>
    <p:sldId id="2153" r:id="rId42"/>
    <p:sldId id="2168" r:id="rId43"/>
    <p:sldId id="2154" r:id="rId44"/>
    <p:sldId id="2169" r:id="rId45"/>
    <p:sldId id="2155" r:id="rId46"/>
    <p:sldId id="2156" r:id="rId47"/>
    <p:sldId id="2157" r:id="rId48"/>
    <p:sldId id="2158" r:id="rId49"/>
    <p:sldId id="2159" r:id="rId50"/>
    <p:sldId id="2160" r:id="rId51"/>
    <p:sldId id="2161" r:id="rId52"/>
    <p:sldId id="2162" r:id="rId53"/>
    <p:sldId id="216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F6F5"/>
    <a:srgbClr val="EDDFE9"/>
    <a:srgbClr val="DEBAD7"/>
    <a:srgbClr val="FFD2FF"/>
    <a:srgbClr val="FFCCFF"/>
    <a:srgbClr val="32CCCC"/>
    <a:srgbClr val="99FFCC"/>
    <a:srgbClr val="FADBC6"/>
    <a:srgbClr val="C4E2D7"/>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3677" autoAdjust="0"/>
  </p:normalViewPr>
  <p:slideViewPr>
    <p:cSldViewPr snapToGrid="0">
      <p:cViewPr varScale="1">
        <p:scale>
          <a:sx n="107" d="100"/>
          <a:sy n="107" d="100"/>
        </p:scale>
        <p:origin x="4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DD51A0-6982-4A06-9DBA-83A0A29B36FD}"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US"/>
        </a:p>
      </dgm:t>
    </dgm:pt>
    <dgm:pt modelId="{F8BD71DA-37FE-427A-BD12-B3CC80A28A0D}">
      <dgm:prSet phldrT="[Text]" custT="1"/>
      <dgm:spPr/>
      <dgm:t>
        <a:bodyPr/>
        <a:lstStyle/>
        <a:p>
          <a:r>
            <a:rPr lang="en-US" sz="2400" dirty="0">
              <a:solidFill>
                <a:schemeClr val="tx1"/>
              </a:solidFill>
            </a:rPr>
            <a:t>1</a:t>
          </a:r>
        </a:p>
      </dgm:t>
    </dgm:pt>
    <dgm:pt modelId="{278E6AF8-46A9-487E-AFAE-184308907DB1}" type="parTrans" cxnId="{36F0AB96-7811-4012-A106-517598BCB193}">
      <dgm:prSet/>
      <dgm:spPr/>
      <dgm:t>
        <a:bodyPr/>
        <a:lstStyle/>
        <a:p>
          <a:endParaRPr lang="en-US"/>
        </a:p>
      </dgm:t>
    </dgm:pt>
    <dgm:pt modelId="{16F1E004-4B0C-46B3-9166-812B1B479B88}" type="sibTrans" cxnId="{36F0AB96-7811-4012-A106-517598BCB193}">
      <dgm:prSet/>
      <dgm:spPr/>
      <dgm:t>
        <a:bodyPr/>
        <a:lstStyle/>
        <a:p>
          <a:endParaRPr lang="en-US"/>
        </a:p>
      </dgm:t>
    </dgm:pt>
    <dgm:pt modelId="{DEE65003-2B72-448D-93E5-A3C2F1392614}">
      <dgm:prSet phldrT="[Text]" custT="1"/>
      <dgm:spPr/>
      <dgm:t>
        <a:bodyPr/>
        <a:lstStyle/>
        <a:p>
          <a:r>
            <a:rPr lang="en-US" sz="2100" dirty="0" err="1">
              <a:solidFill>
                <a:schemeClr val="tx1"/>
              </a:solidFill>
            </a:rPr>
            <a:t>Hiểu</a:t>
          </a:r>
          <a:r>
            <a:rPr lang="en-US" sz="2100" dirty="0">
              <a:solidFill>
                <a:schemeClr val="tx1"/>
              </a:solidFill>
            </a:rPr>
            <a:t> </a:t>
          </a:r>
          <a:r>
            <a:rPr lang="en-US" sz="2100" dirty="0" err="1">
              <a:solidFill>
                <a:schemeClr val="tx1"/>
              </a:solidFill>
            </a:rPr>
            <a:t>được</a:t>
          </a:r>
          <a:r>
            <a:rPr lang="en-US" sz="2100" dirty="0">
              <a:solidFill>
                <a:schemeClr val="tx1"/>
              </a:solidFill>
            </a:rPr>
            <a:t> </a:t>
          </a:r>
          <a:r>
            <a:rPr lang="en-US" sz="2100" dirty="0" err="1">
              <a:solidFill>
                <a:schemeClr val="tx1"/>
              </a:solidFill>
            </a:rPr>
            <a:t>quan</a:t>
          </a:r>
          <a:r>
            <a:rPr lang="en-US" sz="2100" dirty="0">
              <a:solidFill>
                <a:schemeClr val="tx1"/>
              </a:solidFill>
            </a:rPr>
            <a:t> </a:t>
          </a:r>
          <a:r>
            <a:rPr lang="en-US" sz="2100" dirty="0" err="1">
              <a:solidFill>
                <a:schemeClr val="tx1"/>
              </a:solidFill>
            </a:rPr>
            <a:t>điểm</a:t>
          </a:r>
          <a:r>
            <a:rPr lang="en-US" sz="2100" dirty="0">
              <a:solidFill>
                <a:schemeClr val="tx1"/>
              </a:solidFill>
            </a:rPr>
            <a:t> </a:t>
          </a:r>
          <a:r>
            <a:rPr lang="en-US" sz="2100" dirty="0" err="1">
              <a:solidFill>
                <a:schemeClr val="tx1"/>
              </a:solidFill>
            </a:rPr>
            <a:t>biên</a:t>
          </a:r>
          <a:r>
            <a:rPr lang="en-US" sz="2100" dirty="0">
              <a:solidFill>
                <a:schemeClr val="tx1"/>
              </a:solidFill>
            </a:rPr>
            <a:t> </a:t>
          </a:r>
          <a:r>
            <a:rPr lang="en-US" sz="2100" dirty="0" err="1">
              <a:solidFill>
                <a:schemeClr val="tx1"/>
              </a:solidFill>
            </a:rPr>
            <a:t>soạn</a:t>
          </a:r>
          <a:r>
            <a:rPr lang="en-US" sz="2100" dirty="0">
              <a:solidFill>
                <a:schemeClr val="tx1"/>
              </a:solidFill>
            </a:rPr>
            <a:t> SGK </a:t>
          </a:r>
          <a:r>
            <a:rPr lang="en-US" sz="2100" i="1" dirty="0" err="1">
              <a:solidFill>
                <a:schemeClr val="tx1"/>
              </a:solidFill>
            </a:rPr>
            <a:t>Hoạt</a:t>
          </a:r>
          <a:r>
            <a:rPr lang="en-US" sz="2100" i="1" dirty="0">
              <a:solidFill>
                <a:schemeClr val="tx1"/>
              </a:solidFill>
            </a:rPr>
            <a:t> </a:t>
          </a:r>
          <a:r>
            <a:rPr lang="en-US" sz="2100" i="1" dirty="0" err="1">
              <a:solidFill>
                <a:schemeClr val="tx1"/>
              </a:solidFill>
            </a:rPr>
            <a:t>động</a:t>
          </a:r>
          <a:r>
            <a:rPr lang="en-US" sz="2100" i="1" dirty="0">
              <a:solidFill>
                <a:schemeClr val="tx1"/>
              </a:solidFill>
            </a:rPr>
            <a:t> </a:t>
          </a:r>
          <a:r>
            <a:rPr lang="en-US" sz="2100" i="1" dirty="0" err="1">
              <a:solidFill>
                <a:schemeClr val="tx1"/>
              </a:solidFill>
            </a:rPr>
            <a:t>trải</a:t>
          </a:r>
          <a:r>
            <a:rPr lang="en-US" sz="2100" i="1" dirty="0">
              <a:solidFill>
                <a:schemeClr val="tx1"/>
              </a:solidFill>
            </a:rPr>
            <a:t> </a:t>
          </a:r>
          <a:r>
            <a:rPr lang="en-US" sz="2100" i="1" dirty="0" err="1">
              <a:solidFill>
                <a:schemeClr val="tx1"/>
              </a:solidFill>
            </a:rPr>
            <a:t>nghiệm</a:t>
          </a:r>
          <a:r>
            <a:rPr lang="en-US" sz="2100" i="1" dirty="0">
              <a:solidFill>
                <a:schemeClr val="tx1"/>
              </a:solidFill>
            </a:rPr>
            <a:t> 4 </a:t>
          </a:r>
          <a:r>
            <a:rPr lang="en-US" sz="2100" dirty="0" err="1">
              <a:solidFill>
                <a:schemeClr val="tx1"/>
              </a:solidFill>
            </a:rPr>
            <a:t>của</a:t>
          </a:r>
          <a:r>
            <a:rPr lang="en-US" sz="2100" dirty="0">
              <a:solidFill>
                <a:schemeClr val="tx1"/>
              </a:solidFill>
            </a:rPr>
            <a:t> </a:t>
          </a:r>
          <a:r>
            <a:rPr lang="en-US" sz="2100" dirty="0" err="1">
              <a:solidFill>
                <a:schemeClr val="tx1"/>
              </a:solidFill>
            </a:rPr>
            <a:t>nhóm</a:t>
          </a:r>
          <a:r>
            <a:rPr lang="en-US" sz="2100" dirty="0">
              <a:solidFill>
                <a:schemeClr val="tx1"/>
              </a:solidFill>
            </a:rPr>
            <a:t> </a:t>
          </a:r>
          <a:r>
            <a:rPr lang="en-US" sz="2100" dirty="0" err="1">
              <a:solidFill>
                <a:schemeClr val="tx1"/>
              </a:solidFill>
            </a:rPr>
            <a:t>tác</a:t>
          </a:r>
          <a:r>
            <a:rPr lang="en-US" sz="2100" dirty="0">
              <a:solidFill>
                <a:schemeClr val="tx1"/>
              </a:solidFill>
            </a:rPr>
            <a:t> </a:t>
          </a:r>
          <a:r>
            <a:rPr lang="en-US" sz="2100" dirty="0" err="1">
              <a:solidFill>
                <a:schemeClr val="tx1"/>
              </a:solidFill>
            </a:rPr>
            <a:t>giả</a:t>
          </a:r>
          <a:r>
            <a:rPr lang="en-US" sz="2100" dirty="0">
              <a:solidFill>
                <a:schemeClr val="tx1"/>
              </a:solidFill>
            </a:rPr>
            <a:t>.</a:t>
          </a:r>
        </a:p>
      </dgm:t>
    </dgm:pt>
    <dgm:pt modelId="{0C83B721-F307-430E-BD0A-BE9D4044536D}" type="parTrans" cxnId="{15D471BD-069F-4377-A105-72FCBFB0D72E}">
      <dgm:prSet/>
      <dgm:spPr/>
      <dgm:t>
        <a:bodyPr/>
        <a:lstStyle/>
        <a:p>
          <a:endParaRPr lang="en-US"/>
        </a:p>
      </dgm:t>
    </dgm:pt>
    <dgm:pt modelId="{3753D65F-072D-4BDC-A6EB-CA13AAFB138C}" type="sibTrans" cxnId="{15D471BD-069F-4377-A105-72FCBFB0D72E}">
      <dgm:prSet/>
      <dgm:spPr/>
      <dgm:t>
        <a:bodyPr/>
        <a:lstStyle/>
        <a:p>
          <a:endParaRPr lang="en-US"/>
        </a:p>
      </dgm:t>
    </dgm:pt>
    <dgm:pt modelId="{FB90BA46-31CF-4956-8457-151D650A9A7D}">
      <dgm:prSet phldrT="[Text]" custT="1"/>
      <dgm:spPr/>
      <dgm:t>
        <a:bodyPr/>
        <a:lstStyle/>
        <a:p>
          <a:r>
            <a:rPr lang="en-US" sz="2400" dirty="0">
              <a:solidFill>
                <a:schemeClr val="tx1"/>
              </a:solidFill>
            </a:rPr>
            <a:t>2</a:t>
          </a:r>
        </a:p>
      </dgm:t>
    </dgm:pt>
    <dgm:pt modelId="{4A02F595-8477-46ED-BAFE-B461AA1A6B88}" type="parTrans" cxnId="{ABA7E88F-A2EE-4F13-A0BA-606BCF3778B6}">
      <dgm:prSet/>
      <dgm:spPr/>
      <dgm:t>
        <a:bodyPr/>
        <a:lstStyle/>
        <a:p>
          <a:endParaRPr lang="en-US"/>
        </a:p>
      </dgm:t>
    </dgm:pt>
    <dgm:pt modelId="{835C8C6E-5793-4624-A2F8-48DAB3866521}" type="sibTrans" cxnId="{ABA7E88F-A2EE-4F13-A0BA-606BCF3778B6}">
      <dgm:prSet/>
      <dgm:spPr/>
      <dgm:t>
        <a:bodyPr/>
        <a:lstStyle/>
        <a:p>
          <a:endParaRPr lang="en-US"/>
        </a:p>
      </dgm:t>
    </dgm:pt>
    <dgm:pt modelId="{1334EBC1-25ED-4EF0-9223-CCC6F77DC079}">
      <dgm:prSet phldrT="[Text]" custT="1"/>
      <dgm:spPr/>
      <dgm:t>
        <a:bodyPr/>
        <a:lstStyle/>
        <a:p>
          <a:r>
            <a:rPr lang="en-US" sz="2100" dirty="0" err="1">
              <a:solidFill>
                <a:schemeClr val="tx1"/>
              </a:solidFill>
            </a:rPr>
            <a:t>Phân</a:t>
          </a:r>
          <a:r>
            <a:rPr lang="en-US" sz="2100" dirty="0">
              <a:solidFill>
                <a:schemeClr val="tx1"/>
              </a:solidFill>
            </a:rPr>
            <a:t> </a:t>
          </a:r>
          <a:r>
            <a:rPr lang="en-US" sz="2100" dirty="0" err="1">
              <a:solidFill>
                <a:schemeClr val="tx1"/>
              </a:solidFill>
            </a:rPr>
            <a:t>tích</a:t>
          </a:r>
          <a:r>
            <a:rPr lang="en-US" sz="2100" dirty="0">
              <a:solidFill>
                <a:schemeClr val="tx1"/>
              </a:solidFill>
            </a:rPr>
            <a:t> </a:t>
          </a:r>
          <a:r>
            <a:rPr lang="en-US" sz="2100" dirty="0" err="1">
              <a:solidFill>
                <a:schemeClr val="tx1"/>
              </a:solidFill>
            </a:rPr>
            <a:t>được</a:t>
          </a:r>
          <a:r>
            <a:rPr lang="en-US" sz="2100" dirty="0">
              <a:solidFill>
                <a:schemeClr val="tx1"/>
              </a:solidFill>
            </a:rPr>
            <a:t> </a:t>
          </a:r>
          <a:r>
            <a:rPr lang="en-US" sz="2100" dirty="0" err="1">
              <a:solidFill>
                <a:schemeClr val="tx1"/>
              </a:solidFill>
            </a:rPr>
            <a:t>cấu</a:t>
          </a:r>
          <a:r>
            <a:rPr lang="en-US" sz="2100" dirty="0">
              <a:solidFill>
                <a:schemeClr val="tx1"/>
              </a:solidFill>
            </a:rPr>
            <a:t> </a:t>
          </a:r>
          <a:r>
            <a:rPr lang="en-US" sz="2100" dirty="0" err="1">
              <a:solidFill>
                <a:schemeClr val="tx1"/>
              </a:solidFill>
            </a:rPr>
            <a:t>trúc</a:t>
          </a:r>
          <a:r>
            <a:rPr lang="en-US" sz="2100" dirty="0">
              <a:solidFill>
                <a:schemeClr val="tx1"/>
              </a:solidFill>
            </a:rPr>
            <a:t> </a:t>
          </a:r>
          <a:r>
            <a:rPr lang="en-US" sz="2100" dirty="0" err="1">
              <a:solidFill>
                <a:schemeClr val="tx1"/>
              </a:solidFill>
            </a:rPr>
            <a:t>toàn</a:t>
          </a:r>
          <a:r>
            <a:rPr lang="en-US" sz="2100" dirty="0">
              <a:solidFill>
                <a:schemeClr val="tx1"/>
              </a:solidFill>
            </a:rPr>
            <a:t> </a:t>
          </a:r>
          <a:r>
            <a:rPr lang="en-US" sz="2100" dirty="0" err="1">
              <a:solidFill>
                <a:schemeClr val="tx1"/>
              </a:solidFill>
            </a:rPr>
            <a:t>bộ</a:t>
          </a:r>
          <a:r>
            <a:rPr lang="en-US" sz="2100" dirty="0">
              <a:solidFill>
                <a:schemeClr val="tx1"/>
              </a:solidFill>
            </a:rPr>
            <a:t> </a:t>
          </a:r>
          <a:r>
            <a:rPr lang="en-US" sz="2100" dirty="0" err="1">
              <a:solidFill>
                <a:schemeClr val="tx1"/>
              </a:solidFill>
            </a:rPr>
            <a:t>cuốn</a:t>
          </a:r>
          <a:r>
            <a:rPr lang="en-US" sz="2100" dirty="0">
              <a:solidFill>
                <a:schemeClr val="tx1"/>
              </a:solidFill>
            </a:rPr>
            <a:t> </a:t>
          </a:r>
          <a:r>
            <a:rPr lang="en-US" sz="2100" dirty="0" err="1">
              <a:solidFill>
                <a:schemeClr val="tx1"/>
              </a:solidFill>
            </a:rPr>
            <a:t>sách</a:t>
          </a:r>
          <a:r>
            <a:rPr lang="en-US" sz="2100" dirty="0">
              <a:solidFill>
                <a:schemeClr val="tx1"/>
              </a:solidFill>
            </a:rPr>
            <a:t>, </a:t>
          </a:r>
          <a:r>
            <a:rPr lang="en-US" sz="2100" dirty="0" err="1">
              <a:solidFill>
                <a:schemeClr val="tx1"/>
              </a:solidFill>
            </a:rPr>
            <a:t>nội</a:t>
          </a:r>
          <a:r>
            <a:rPr lang="en-US" sz="2100" dirty="0">
              <a:solidFill>
                <a:schemeClr val="tx1"/>
              </a:solidFill>
            </a:rPr>
            <a:t> dung </a:t>
          </a:r>
          <a:r>
            <a:rPr lang="en-US" sz="2100" dirty="0" err="1">
              <a:solidFill>
                <a:schemeClr val="tx1"/>
              </a:solidFill>
            </a:rPr>
            <a:t>của</a:t>
          </a:r>
          <a:r>
            <a:rPr lang="en-US" sz="2100" dirty="0">
              <a:solidFill>
                <a:schemeClr val="tx1"/>
              </a:solidFill>
            </a:rPr>
            <a:t> </a:t>
          </a:r>
          <a:r>
            <a:rPr lang="en-US" sz="2100" dirty="0" err="1">
              <a:solidFill>
                <a:schemeClr val="tx1"/>
              </a:solidFill>
            </a:rPr>
            <a:t>từng</a:t>
          </a:r>
          <a:r>
            <a:rPr lang="en-US" sz="2100" dirty="0">
              <a:solidFill>
                <a:schemeClr val="tx1"/>
              </a:solidFill>
            </a:rPr>
            <a:t> </a:t>
          </a:r>
          <a:r>
            <a:rPr lang="en-US" sz="2100" dirty="0" err="1">
              <a:solidFill>
                <a:schemeClr val="tx1"/>
              </a:solidFill>
            </a:rPr>
            <a:t>chủ</a:t>
          </a:r>
          <a:r>
            <a:rPr lang="en-US" sz="2100" dirty="0">
              <a:solidFill>
                <a:schemeClr val="tx1"/>
              </a:solidFill>
            </a:rPr>
            <a:t> </a:t>
          </a:r>
          <a:r>
            <a:rPr lang="en-US" sz="2100" dirty="0" err="1">
              <a:solidFill>
                <a:schemeClr val="tx1"/>
              </a:solidFill>
            </a:rPr>
            <a:t>đề</a:t>
          </a:r>
          <a:r>
            <a:rPr lang="en-US" sz="2100" dirty="0">
              <a:solidFill>
                <a:schemeClr val="tx1"/>
              </a:solidFill>
            </a:rPr>
            <a:t> </a:t>
          </a:r>
          <a:r>
            <a:rPr lang="en-US" sz="2100" dirty="0" err="1">
              <a:solidFill>
                <a:schemeClr val="tx1"/>
              </a:solidFill>
            </a:rPr>
            <a:t>và</a:t>
          </a:r>
          <a:r>
            <a:rPr lang="en-US" sz="2100" dirty="0">
              <a:solidFill>
                <a:schemeClr val="tx1"/>
              </a:solidFill>
            </a:rPr>
            <a:t> </a:t>
          </a:r>
          <a:r>
            <a:rPr lang="en-US" sz="2100" dirty="0" err="1">
              <a:solidFill>
                <a:schemeClr val="tx1"/>
              </a:solidFill>
            </a:rPr>
            <a:t>các</a:t>
          </a:r>
          <a:r>
            <a:rPr lang="en-US" sz="2100" dirty="0">
              <a:solidFill>
                <a:schemeClr val="tx1"/>
              </a:solidFill>
            </a:rPr>
            <a:t> </a:t>
          </a:r>
          <a:r>
            <a:rPr lang="en-US" sz="2100" dirty="0" err="1">
              <a:solidFill>
                <a:schemeClr val="tx1"/>
              </a:solidFill>
            </a:rPr>
            <a:t>hoạt</a:t>
          </a:r>
          <a:r>
            <a:rPr lang="en-US" sz="2100" dirty="0">
              <a:solidFill>
                <a:schemeClr val="tx1"/>
              </a:solidFill>
            </a:rPr>
            <a:t> </a:t>
          </a:r>
          <a:r>
            <a:rPr lang="en-US" sz="2100" dirty="0" err="1">
              <a:solidFill>
                <a:schemeClr val="tx1"/>
              </a:solidFill>
            </a:rPr>
            <a:t>động</a:t>
          </a:r>
          <a:r>
            <a:rPr lang="en-US" sz="2100" dirty="0">
              <a:solidFill>
                <a:schemeClr val="tx1"/>
              </a:solidFill>
            </a:rPr>
            <a:t> </a:t>
          </a:r>
          <a:r>
            <a:rPr lang="en-US" sz="2100" dirty="0" err="1">
              <a:solidFill>
                <a:schemeClr val="tx1"/>
              </a:solidFill>
            </a:rPr>
            <a:t>trải</a:t>
          </a:r>
          <a:r>
            <a:rPr lang="en-US" sz="2100" dirty="0">
              <a:solidFill>
                <a:schemeClr val="tx1"/>
              </a:solidFill>
            </a:rPr>
            <a:t> </a:t>
          </a:r>
          <a:r>
            <a:rPr lang="en-US" sz="2100" dirty="0" err="1">
              <a:solidFill>
                <a:schemeClr val="tx1"/>
              </a:solidFill>
            </a:rPr>
            <a:t>nghiệm</a:t>
          </a:r>
          <a:r>
            <a:rPr lang="en-US" sz="2100" dirty="0">
              <a:solidFill>
                <a:schemeClr val="tx1"/>
              </a:solidFill>
            </a:rPr>
            <a:t> </a:t>
          </a:r>
          <a:r>
            <a:rPr lang="en-US" sz="2100" dirty="0" err="1">
              <a:solidFill>
                <a:schemeClr val="tx1"/>
              </a:solidFill>
            </a:rPr>
            <a:t>theo</a:t>
          </a:r>
          <a:r>
            <a:rPr lang="en-US" sz="2100" dirty="0">
              <a:solidFill>
                <a:schemeClr val="tx1"/>
              </a:solidFill>
            </a:rPr>
            <a:t> </a:t>
          </a:r>
          <a:r>
            <a:rPr lang="en-US" sz="2100" dirty="0" err="1">
              <a:solidFill>
                <a:schemeClr val="tx1"/>
              </a:solidFill>
            </a:rPr>
            <a:t>từng</a:t>
          </a:r>
          <a:r>
            <a:rPr lang="en-US" sz="2100" dirty="0">
              <a:solidFill>
                <a:schemeClr val="tx1"/>
              </a:solidFill>
            </a:rPr>
            <a:t> </a:t>
          </a:r>
          <a:r>
            <a:rPr lang="en-US" sz="2100" dirty="0" err="1">
              <a:solidFill>
                <a:schemeClr val="tx1"/>
              </a:solidFill>
            </a:rPr>
            <a:t>tuần</a:t>
          </a:r>
          <a:r>
            <a:rPr lang="en-US" sz="2100" dirty="0">
              <a:solidFill>
                <a:schemeClr val="tx1"/>
              </a:solidFill>
            </a:rPr>
            <a:t>. </a:t>
          </a:r>
        </a:p>
      </dgm:t>
    </dgm:pt>
    <dgm:pt modelId="{C8A22CAF-4D12-4D85-A880-4C629CF4BC72}" type="parTrans" cxnId="{92746B75-0EEE-4C81-83FC-42F20D12E743}">
      <dgm:prSet/>
      <dgm:spPr/>
      <dgm:t>
        <a:bodyPr/>
        <a:lstStyle/>
        <a:p>
          <a:endParaRPr lang="en-US"/>
        </a:p>
      </dgm:t>
    </dgm:pt>
    <dgm:pt modelId="{C62CE9FC-B37C-48B4-8E03-5E8C9778FA9A}" type="sibTrans" cxnId="{92746B75-0EEE-4C81-83FC-42F20D12E743}">
      <dgm:prSet/>
      <dgm:spPr/>
      <dgm:t>
        <a:bodyPr/>
        <a:lstStyle/>
        <a:p>
          <a:endParaRPr lang="en-US"/>
        </a:p>
      </dgm:t>
    </dgm:pt>
    <dgm:pt modelId="{1311C084-9CDD-4646-9EB4-F432E7621D78}">
      <dgm:prSet phldrT="[Text]" custT="1"/>
      <dgm:spPr/>
      <dgm:t>
        <a:bodyPr/>
        <a:lstStyle/>
        <a:p>
          <a:r>
            <a:rPr lang="en-US" sz="2400" dirty="0">
              <a:solidFill>
                <a:schemeClr val="tx1"/>
              </a:solidFill>
            </a:rPr>
            <a:t>3</a:t>
          </a:r>
        </a:p>
      </dgm:t>
    </dgm:pt>
    <dgm:pt modelId="{C2B00243-B8B3-4EEF-8393-D319B329FE84}" type="parTrans" cxnId="{E224CE57-76AE-473A-8342-73805C3A7691}">
      <dgm:prSet/>
      <dgm:spPr/>
      <dgm:t>
        <a:bodyPr/>
        <a:lstStyle/>
        <a:p>
          <a:endParaRPr lang="en-US"/>
        </a:p>
      </dgm:t>
    </dgm:pt>
    <dgm:pt modelId="{3834F5C3-5D67-41CF-87A5-721627BF5E39}" type="sibTrans" cxnId="{E224CE57-76AE-473A-8342-73805C3A7691}">
      <dgm:prSet/>
      <dgm:spPr/>
      <dgm:t>
        <a:bodyPr/>
        <a:lstStyle/>
        <a:p>
          <a:endParaRPr lang="en-US"/>
        </a:p>
      </dgm:t>
    </dgm:pt>
    <dgm:pt modelId="{23115CE9-A603-41BD-9FA4-D2BF807E08C8}">
      <dgm:prSet phldrT="[Text]" custT="1"/>
      <dgm:spPr/>
      <dgm:t>
        <a:bodyPr/>
        <a:lstStyle/>
        <a:p>
          <a:r>
            <a:rPr lang="en-US" sz="2100" dirty="0" err="1">
              <a:solidFill>
                <a:schemeClr val="tx1"/>
              </a:solidFill>
            </a:rPr>
            <a:t>Biết</a:t>
          </a:r>
          <a:r>
            <a:rPr lang="en-US" sz="2100" dirty="0">
              <a:solidFill>
                <a:schemeClr val="tx1"/>
              </a:solidFill>
            </a:rPr>
            <a:t> </a:t>
          </a:r>
          <a:r>
            <a:rPr lang="en-US" sz="2100" dirty="0" err="1">
              <a:solidFill>
                <a:schemeClr val="tx1"/>
              </a:solidFill>
            </a:rPr>
            <a:t>cách</a:t>
          </a:r>
          <a:r>
            <a:rPr lang="en-US" sz="2100" dirty="0">
              <a:solidFill>
                <a:schemeClr val="tx1"/>
              </a:solidFill>
            </a:rPr>
            <a:t> </a:t>
          </a:r>
          <a:r>
            <a:rPr lang="en-US" sz="2100" dirty="0" err="1">
              <a:solidFill>
                <a:schemeClr val="tx1"/>
              </a:solidFill>
            </a:rPr>
            <a:t>xây</a:t>
          </a:r>
          <a:r>
            <a:rPr lang="en-US" sz="2100" dirty="0">
              <a:solidFill>
                <a:schemeClr val="tx1"/>
              </a:solidFill>
            </a:rPr>
            <a:t> </a:t>
          </a:r>
          <a:r>
            <a:rPr lang="en-US" sz="2100" dirty="0" err="1">
              <a:solidFill>
                <a:schemeClr val="tx1"/>
              </a:solidFill>
            </a:rPr>
            <a:t>dựng</a:t>
          </a:r>
          <a:r>
            <a:rPr lang="en-US" sz="2100" dirty="0">
              <a:solidFill>
                <a:schemeClr val="tx1"/>
              </a:solidFill>
            </a:rPr>
            <a:t> </a:t>
          </a:r>
          <a:r>
            <a:rPr lang="en-US" sz="2100" dirty="0" err="1">
              <a:solidFill>
                <a:schemeClr val="tx1"/>
              </a:solidFill>
            </a:rPr>
            <a:t>kế</a:t>
          </a:r>
          <a:r>
            <a:rPr lang="en-US" sz="2100" dirty="0">
              <a:solidFill>
                <a:schemeClr val="tx1"/>
              </a:solidFill>
            </a:rPr>
            <a:t> </a:t>
          </a:r>
          <a:r>
            <a:rPr lang="en-US" sz="2100" dirty="0" err="1">
              <a:solidFill>
                <a:schemeClr val="tx1"/>
              </a:solidFill>
            </a:rPr>
            <a:t>hoạch</a:t>
          </a:r>
          <a:r>
            <a:rPr lang="en-US" sz="2100" dirty="0">
              <a:solidFill>
                <a:schemeClr val="tx1"/>
              </a:solidFill>
            </a:rPr>
            <a:t> </a:t>
          </a:r>
          <a:r>
            <a:rPr lang="en-US" sz="2100" dirty="0" err="1">
              <a:solidFill>
                <a:schemeClr val="tx1"/>
              </a:solidFill>
            </a:rPr>
            <a:t>tổ</a:t>
          </a:r>
          <a:r>
            <a:rPr lang="en-US" sz="2100" dirty="0">
              <a:solidFill>
                <a:schemeClr val="tx1"/>
              </a:solidFill>
            </a:rPr>
            <a:t> </a:t>
          </a:r>
          <a:r>
            <a:rPr lang="en-US" sz="2100" dirty="0" err="1">
              <a:solidFill>
                <a:schemeClr val="tx1"/>
              </a:solidFill>
            </a:rPr>
            <a:t>chức</a:t>
          </a:r>
          <a:r>
            <a:rPr lang="en-US" sz="2100" dirty="0">
              <a:solidFill>
                <a:schemeClr val="tx1"/>
              </a:solidFill>
            </a:rPr>
            <a:t> </a:t>
          </a:r>
          <a:r>
            <a:rPr lang="en-US" sz="2100" dirty="0" err="1">
              <a:solidFill>
                <a:schemeClr val="tx1"/>
              </a:solidFill>
            </a:rPr>
            <a:t>hoạt</a:t>
          </a:r>
          <a:r>
            <a:rPr lang="en-US" sz="2100" dirty="0">
              <a:solidFill>
                <a:schemeClr val="tx1"/>
              </a:solidFill>
            </a:rPr>
            <a:t> </a:t>
          </a:r>
          <a:r>
            <a:rPr lang="en-US" sz="2100" dirty="0" err="1">
              <a:solidFill>
                <a:schemeClr val="tx1"/>
              </a:solidFill>
            </a:rPr>
            <a:t>động</a:t>
          </a:r>
          <a:r>
            <a:rPr lang="en-US" sz="2100" dirty="0">
              <a:solidFill>
                <a:schemeClr val="tx1"/>
              </a:solidFill>
            </a:rPr>
            <a:t> </a:t>
          </a:r>
          <a:r>
            <a:rPr lang="en-US" sz="2100" dirty="0" err="1">
              <a:solidFill>
                <a:schemeClr val="tx1"/>
              </a:solidFill>
            </a:rPr>
            <a:t>trải</a:t>
          </a:r>
          <a:r>
            <a:rPr lang="en-US" sz="2100" dirty="0">
              <a:solidFill>
                <a:schemeClr val="tx1"/>
              </a:solidFill>
            </a:rPr>
            <a:t> </a:t>
          </a:r>
          <a:r>
            <a:rPr lang="en-US" sz="2100" dirty="0" err="1">
              <a:solidFill>
                <a:schemeClr val="tx1"/>
              </a:solidFill>
            </a:rPr>
            <a:t>nghiệm</a:t>
          </a:r>
          <a:r>
            <a:rPr lang="en-US" sz="2100" dirty="0">
              <a:solidFill>
                <a:schemeClr val="tx1"/>
              </a:solidFill>
            </a:rPr>
            <a:t> </a:t>
          </a:r>
          <a:r>
            <a:rPr lang="en-US" sz="2100" dirty="0" err="1">
              <a:solidFill>
                <a:schemeClr val="tx1"/>
              </a:solidFill>
            </a:rPr>
            <a:t>cho</a:t>
          </a:r>
          <a:r>
            <a:rPr lang="en-US" sz="2100" dirty="0">
              <a:solidFill>
                <a:schemeClr val="tx1"/>
              </a:solidFill>
            </a:rPr>
            <a:t> HS </a:t>
          </a:r>
          <a:r>
            <a:rPr lang="en-US" sz="2100" dirty="0" err="1">
              <a:solidFill>
                <a:schemeClr val="tx1"/>
              </a:solidFill>
            </a:rPr>
            <a:t>lớp</a:t>
          </a:r>
          <a:r>
            <a:rPr lang="en-US" sz="2100" dirty="0">
              <a:solidFill>
                <a:schemeClr val="tx1"/>
              </a:solidFill>
            </a:rPr>
            <a:t> 4 </a:t>
          </a:r>
          <a:r>
            <a:rPr lang="en-US" sz="2100" dirty="0" err="1">
              <a:solidFill>
                <a:schemeClr val="tx1"/>
              </a:solidFill>
            </a:rPr>
            <a:t>theo</a:t>
          </a:r>
          <a:r>
            <a:rPr lang="en-US" sz="2100" dirty="0">
              <a:solidFill>
                <a:schemeClr val="tx1"/>
              </a:solidFill>
            </a:rPr>
            <a:t> </a:t>
          </a:r>
          <a:r>
            <a:rPr lang="en-US" sz="2100" dirty="0" err="1">
              <a:solidFill>
                <a:schemeClr val="tx1"/>
              </a:solidFill>
            </a:rPr>
            <a:t>hướng</a:t>
          </a:r>
          <a:r>
            <a:rPr lang="en-US" sz="2100" dirty="0">
              <a:solidFill>
                <a:schemeClr val="tx1"/>
              </a:solidFill>
            </a:rPr>
            <a:t> </a:t>
          </a:r>
          <a:r>
            <a:rPr lang="en-US" sz="2100" dirty="0" err="1">
              <a:solidFill>
                <a:schemeClr val="tx1"/>
              </a:solidFill>
            </a:rPr>
            <a:t>phát</a:t>
          </a:r>
          <a:r>
            <a:rPr lang="en-US" sz="2100" dirty="0">
              <a:solidFill>
                <a:schemeClr val="tx1"/>
              </a:solidFill>
            </a:rPr>
            <a:t> </a:t>
          </a:r>
          <a:r>
            <a:rPr lang="en-US" sz="2100" dirty="0" err="1">
              <a:solidFill>
                <a:schemeClr val="tx1"/>
              </a:solidFill>
            </a:rPr>
            <a:t>triển</a:t>
          </a:r>
          <a:r>
            <a:rPr lang="en-US" sz="2100" dirty="0">
              <a:solidFill>
                <a:schemeClr val="tx1"/>
              </a:solidFill>
            </a:rPr>
            <a:t> </a:t>
          </a:r>
          <a:r>
            <a:rPr lang="en-US" sz="2100" dirty="0" err="1">
              <a:solidFill>
                <a:schemeClr val="tx1"/>
              </a:solidFill>
            </a:rPr>
            <a:t>năng</a:t>
          </a:r>
          <a:r>
            <a:rPr lang="en-US" sz="2100" dirty="0">
              <a:solidFill>
                <a:schemeClr val="tx1"/>
              </a:solidFill>
            </a:rPr>
            <a:t> </a:t>
          </a:r>
          <a:r>
            <a:rPr lang="en-US" sz="2100" dirty="0" err="1">
              <a:solidFill>
                <a:schemeClr val="tx1"/>
              </a:solidFill>
            </a:rPr>
            <a:t>lực</a:t>
          </a:r>
          <a:r>
            <a:rPr lang="en-US" sz="2100" dirty="0">
              <a:solidFill>
                <a:schemeClr val="tx1"/>
              </a:solidFill>
            </a:rPr>
            <a:t> HS.</a:t>
          </a:r>
        </a:p>
      </dgm:t>
    </dgm:pt>
    <dgm:pt modelId="{48538A2D-B443-4A9B-894E-ACDF4EA0F22A}" type="parTrans" cxnId="{EE9A587D-4AFE-4ABE-8C06-35B29F6BB3B9}">
      <dgm:prSet/>
      <dgm:spPr/>
      <dgm:t>
        <a:bodyPr/>
        <a:lstStyle/>
        <a:p>
          <a:endParaRPr lang="en-US"/>
        </a:p>
      </dgm:t>
    </dgm:pt>
    <dgm:pt modelId="{A11F85B9-A25E-4BF4-B208-427096253DA0}" type="sibTrans" cxnId="{EE9A587D-4AFE-4ABE-8C06-35B29F6BB3B9}">
      <dgm:prSet/>
      <dgm:spPr/>
      <dgm:t>
        <a:bodyPr/>
        <a:lstStyle/>
        <a:p>
          <a:endParaRPr lang="en-US"/>
        </a:p>
      </dgm:t>
    </dgm:pt>
    <dgm:pt modelId="{5C045091-A652-4451-ACC4-231C37978B27}">
      <dgm:prSet phldrT="[Text]" custT="1"/>
      <dgm:spPr/>
      <dgm:t>
        <a:bodyPr/>
        <a:lstStyle/>
        <a:p>
          <a:r>
            <a:rPr lang="en-US" sz="2400" dirty="0">
              <a:solidFill>
                <a:schemeClr val="tx1"/>
              </a:solidFill>
            </a:rPr>
            <a:t>4</a:t>
          </a:r>
        </a:p>
      </dgm:t>
    </dgm:pt>
    <dgm:pt modelId="{994EBC83-BA3D-428B-930F-28B4C678CDAD}" type="parTrans" cxnId="{7205D56E-E1CF-4AB0-BDBB-DABD1679495F}">
      <dgm:prSet/>
      <dgm:spPr/>
      <dgm:t>
        <a:bodyPr/>
        <a:lstStyle/>
        <a:p>
          <a:endParaRPr lang="en-US"/>
        </a:p>
      </dgm:t>
    </dgm:pt>
    <dgm:pt modelId="{CB3883FE-64BF-4520-9F4A-7BCDFE51A393}" type="sibTrans" cxnId="{7205D56E-E1CF-4AB0-BDBB-DABD1679495F}">
      <dgm:prSet/>
      <dgm:spPr/>
      <dgm:t>
        <a:bodyPr/>
        <a:lstStyle/>
        <a:p>
          <a:endParaRPr lang="en-US"/>
        </a:p>
      </dgm:t>
    </dgm:pt>
    <dgm:pt modelId="{5B63B3FA-5451-42DE-B5DA-00F06F6395FA}">
      <dgm:prSet custT="1"/>
      <dgm:spPr/>
      <dgm:t>
        <a:bodyPr/>
        <a:lstStyle/>
        <a:p>
          <a:endParaRPr lang="en-US" sz="2100" dirty="0">
            <a:solidFill>
              <a:schemeClr val="tx1"/>
            </a:solidFill>
          </a:endParaRPr>
        </a:p>
      </dgm:t>
    </dgm:pt>
    <dgm:pt modelId="{E05B10B8-AC89-4FC0-B95B-0C2957C148C6}" type="parTrans" cxnId="{FB7611FE-F96B-4715-A0C0-EA4E789897D3}">
      <dgm:prSet/>
      <dgm:spPr/>
      <dgm:t>
        <a:bodyPr/>
        <a:lstStyle/>
        <a:p>
          <a:endParaRPr lang="en-US"/>
        </a:p>
      </dgm:t>
    </dgm:pt>
    <dgm:pt modelId="{6828E222-AB6F-4FE7-A689-94F626D79039}" type="sibTrans" cxnId="{FB7611FE-F96B-4715-A0C0-EA4E789897D3}">
      <dgm:prSet/>
      <dgm:spPr/>
      <dgm:t>
        <a:bodyPr/>
        <a:lstStyle/>
        <a:p>
          <a:endParaRPr lang="en-US"/>
        </a:p>
      </dgm:t>
    </dgm:pt>
    <dgm:pt modelId="{C9546F85-14F2-4223-8594-D58B332451AD}">
      <dgm:prSet custT="1"/>
      <dgm:spPr/>
      <dgm:t>
        <a:bodyPr/>
        <a:lstStyle/>
        <a:p>
          <a:r>
            <a:rPr lang="en-US" sz="2100" dirty="0" err="1">
              <a:solidFill>
                <a:schemeClr val="tx1"/>
              </a:solidFill>
            </a:rPr>
            <a:t>Vận</a:t>
          </a:r>
          <a:r>
            <a:rPr lang="en-US" sz="2100" dirty="0">
              <a:solidFill>
                <a:schemeClr val="tx1"/>
              </a:solidFill>
            </a:rPr>
            <a:t> </a:t>
          </a:r>
          <a:r>
            <a:rPr lang="en-US" sz="2100" dirty="0" err="1">
              <a:solidFill>
                <a:schemeClr val="tx1"/>
              </a:solidFill>
            </a:rPr>
            <a:t>dụng</a:t>
          </a:r>
          <a:r>
            <a:rPr lang="en-US" sz="2100" dirty="0">
              <a:solidFill>
                <a:schemeClr val="tx1"/>
              </a:solidFill>
            </a:rPr>
            <a:t> </a:t>
          </a:r>
          <a:r>
            <a:rPr lang="en-US" sz="2100" dirty="0" err="1">
              <a:solidFill>
                <a:schemeClr val="tx1"/>
              </a:solidFill>
            </a:rPr>
            <a:t>được</a:t>
          </a:r>
          <a:r>
            <a:rPr lang="en-US" sz="2100" dirty="0">
              <a:solidFill>
                <a:schemeClr val="tx1"/>
              </a:solidFill>
            </a:rPr>
            <a:t> </a:t>
          </a:r>
          <a:r>
            <a:rPr lang="en-US" sz="2100" dirty="0" err="1">
              <a:solidFill>
                <a:schemeClr val="tx1"/>
              </a:solidFill>
            </a:rPr>
            <a:t>một</a:t>
          </a:r>
          <a:r>
            <a:rPr lang="en-US" sz="2100" dirty="0">
              <a:solidFill>
                <a:schemeClr val="tx1"/>
              </a:solidFill>
            </a:rPr>
            <a:t> </a:t>
          </a:r>
          <a:r>
            <a:rPr lang="en-US" sz="2100" dirty="0" err="1">
              <a:solidFill>
                <a:schemeClr val="tx1"/>
              </a:solidFill>
            </a:rPr>
            <a:t>số</a:t>
          </a:r>
          <a:r>
            <a:rPr lang="en-US" sz="2100" dirty="0">
              <a:solidFill>
                <a:schemeClr val="tx1"/>
              </a:solidFill>
            </a:rPr>
            <a:t> </a:t>
          </a:r>
          <a:r>
            <a:rPr lang="en-US" sz="2100" dirty="0" err="1">
              <a:solidFill>
                <a:schemeClr val="tx1"/>
              </a:solidFill>
            </a:rPr>
            <a:t>phương</a:t>
          </a:r>
          <a:r>
            <a:rPr lang="en-US" sz="2100" dirty="0">
              <a:solidFill>
                <a:schemeClr val="tx1"/>
              </a:solidFill>
            </a:rPr>
            <a:t> </a:t>
          </a:r>
          <a:r>
            <a:rPr lang="en-US" sz="2100" dirty="0" err="1">
              <a:solidFill>
                <a:schemeClr val="tx1"/>
              </a:solidFill>
            </a:rPr>
            <a:t>pháp</a:t>
          </a:r>
          <a:r>
            <a:rPr lang="en-US" sz="2100" dirty="0">
              <a:solidFill>
                <a:schemeClr val="tx1"/>
              </a:solidFill>
            </a:rPr>
            <a:t> </a:t>
          </a:r>
          <a:r>
            <a:rPr lang="en-US" sz="2100" dirty="0" err="1">
              <a:solidFill>
                <a:schemeClr val="tx1"/>
              </a:solidFill>
            </a:rPr>
            <a:t>và</a:t>
          </a:r>
          <a:r>
            <a:rPr lang="en-US" sz="2100" dirty="0">
              <a:solidFill>
                <a:schemeClr val="tx1"/>
              </a:solidFill>
            </a:rPr>
            <a:t> </a:t>
          </a:r>
          <a:r>
            <a:rPr lang="en-US" sz="2100" dirty="0" err="1">
              <a:solidFill>
                <a:schemeClr val="tx1"/>
              </a:solidFill>
            </a:rPr>
            <a:t>kĩ</a:t>
          </a:r>
          <a:r>
            <a:rPr lang="en-US" sz="2100" dirty="0">
              <a:solidFill>
                <a:schemeClr val="tx1"/>
              </a:solidFill>
            </a:rPr>
            <a:t> </a:t>
          </a:r>
          <a:r>
            <a:rPr lang="en-US" sz="2100" dirty="0" err="1">
              <a:solidFill>
                <a:schemeClr val="tx1"/>
              </a:solidFill>
            </a:rPr>
            <a:t>thuật</a:t>
          </a:r>
          <a:r>
            <a:rPr lang="en-US" sz="2100" dirty="0">
              <a:solidFill>
                <a:schemeClr val="tx1"/>
              </a:solidFill>
            </a:rPr>
            <a:t> </a:t>
          </a:r>
          <a:r>
            <a:rPr lang="en-US" sz="2100" dirty="0" err="1">
              <a:solidFill>
                <a:schemeClr val="tx1"/>
              </a:solidFill>
            </a:rPr>
            <a:t>dạy</a:t>
          </a:r>
          <a:r>
            <a:rPr lang="en-US" sz="2100" dirty="0">
              <a:solidFill>
                <a:schemeClr val="tx1"/>
              </a:solidFill>
            </a:rPr>
            <a:t> </a:t>
          </a:r>
          <a:r>
            <a:rPr lang="en-US" sz="2100" dirty="0" err="1">
              <a:solidFill>
                <a:schemeClr val="tx1"/>
              </a:solidFill>
            </a:rPr>
            <a:t>học</a:t>
          </a:r>
          <a:r>
            <a:rPr lang="en-US" sz="2100" dirty="0">
              <a:solidFill>
                <a:schemeClr val="tx1"/>
              </a:solidFill>
            </a:rPr>
            <a:t> </a:t>
          </a:r>
          <a:r>
            <a:rPr lang="en-US" sz="2100" dirty="0" err="1">
              <a:solidFill>
                <a:schemeClr val="tx1"/>
              </a:solidFill>
            </a:rPr>
            <a:t>hiện</a:t>
          </a:r>
          <a:r>
            <a:rPr lang="en-US" sz="2100" dirty="0">
              <a:solidFill>
                <a:schemeClr val="tx1"/>
              </a:solidFill>
            </a:rPr>
            <a:t> </a:t>
          </a:r>
          <a:r>
            <a:rPr lang="en-US" sz="2100" dirty="0" err="1">
              <a:solidFill>
                <a:schemeClr val="tx1"/>
              </a:solidFill>
            </a:rPr>
            <a:t>đại</a:t>
          </a:r>
          <a:r>
            <a:rPr lang="en-US" sz="2100" dirty="0">
              <a:solidFill>
                <a:schemeClr val="tx1"/>
              </a:solidFill>
            </a:rPr>
            <a:t> </a:t>
          </a:r>
          <a:r>
            <a:rPr lang="en-US" sz="2100" dirty="0" err="1">
              <a:solidFill>
                <a:schemeClr val="tx1"/>
              </a:solidFill>
            </a:rPr>
            <a:t>trong</a:t>
          </a:r>
          <a:r>
            <a:rPr lang="en-US" sz="2100" dirty="0">
              <a:solidFill>
                <a:schemeClr val="tx1"/>
              </a:solidFill>
            </a:rPr>
            <a:t> </a:t>
          </a:r>
          <a:r>
            <a:rPr lang="en-US" sz="2100" dirty="0" err="1">
              <a:solidFill>
                <a:schemeClr val="tx1"/>
              </a:solidFill>
            </a:rPr>
            <a:t>tổ</a:t>
          </a:r>
          <a:r>
            <a:rPr lang="en-US" sz="2100" dirty="0">
              <a:solidFill>
                <a:schemeClr val="tx1"/>
              </a:solidFill>
            </a:rPr>
            <a:t> </a:t>
          </a:r>
          <a:r>
            <a:rPr lang="en-US" sz="2100" dirty="0" err="1">
              <a:solidFill>
                <a:schemeClr val="tx1"/>
              </a:solidFill>
            </a:rPr>
            <a:t>chức</a:t>
          </a:r>
          <a:r>
            <a:rPr lang="en-US" sz="2100" dirty="0">
              <a:solidFill>
                <a:schemeClr val="tx1"/>
              </a:solidFill>
            </a:rPr>
            <a:t> </a:t>
          </a:r>
          <a:r>
            <a:rPr lang="en-US" sz="2100" dirty="0" err="1">
              <a:solidFill>
                <a:schemeClr val="tx1"/>
              </a:solidFill>
            </a:rPr>
            <a:t>hoạt</a:t>
          </a:r>
          <a:r>
            <a:rPr lang="en-US" sz="2100" dirty="0">
              <a:solidFill>
                <a:schemeClr val="tx1"/>
              </a:solidFill>
            </a:rPr>
            <a:t> </a:t>
          </a:r>
          <a:r>
            <a:rPr lang="en-US" sz="2100" dirty="0" err="1">
              <a:solidFill>
                <a:schemeClr val="tx1"/>
              </a:solidFill>
            </a:rPr>
            <a:t>động</a:t>
          </a:r>
          <a:r>
            <a:rPr lang="en-US" sz="2100" dirty="0">
              <a:solidFill>
                <a:schemeClr val="tx1"/>
              </a:solidFill>
            </a:rPr>
            <a:t> </a:t>
          </a:r>
          <a:r>
            <a:rPr lang="en-US" sz="2100" dirty="0" err="1">
              <a:solidFill>
                <a:schemeClr val="tx1"/>
              </a:solidFill>
            </a:rPr>
            <a:t>trải</a:t>
          </a:r>
          <a:r>
            <a:rPr lang="en-US" sz="2100" dirty="0">
              <a:solidFill>
                <a:schemeClr val="tx1"/>
              </a:solidFill>
            </a:rPr>
            <a:t> </a:t>
          </a:r>
          <a:r>
            <a:rPr lang="en-US" sz="2100" dirty="0" err="1">
              <a:solidFill>
                <a:schemeClr val="tx1"/>
              </a:solidFill>
            </a:rPr>
            <a:t>nghiệm</a:t>
          </a:r>
          <a:r>
            <a:rPr lang="en-US" sz="2100" dirty="0">
              <a:solidFill>
                <a:schemeClr val="tx1"/>
              </a:solidFill>
            </a:rPr>
            <a:t> </a:t>
          </a:r>
          <a:r>
            <a:rPr lang="en-US" sz="2100" dirty="0" err="1">
              <a:solidFill>
                <a:schemeClr val="tx1"/>
              </a:solidFill>
            </a:rPr>
            <a:t>cho</a:t>
          </a:r>
          <a:r>
            <a:rPr lang="en-US" sz="2100" dirty="0">
              <a:solidFill>
                <a:schemeClr val="tx1"/>
              </a:solidFill>
            </a:rPr>
            <a:t> HS </a:t>
          </a:r>
          <a:r>
            <a:rPr lang="en-US" sz="2100" dirty="0" err="1">
              <a:solidFill>
                <a:schemeClr val="tx1"/>
              </a:solidFill>
            </a:rPr>
            <a:t>lớp</a:t>
          </a:r>
          <a:r>
            <a:rPr lang="en-US" sz="2100" dirty="0">
              <a:solidFill>
                <a:schemeClr val="tx1"/>
              </a:solidFill>
            </a:rPr>
            <a:t> 4.</a:t>
          </a:r>
        </a:p>
      </dgm:t>
    </dgm:pt>
    <dgm:pt modelId="{C772E09A-59E3-4E28-AB26-2C616B26F426}" type="parTrans" cxnId="{127755F3-0496-4D98-AE18-AA5D3D92FFB9}">
      <dgm:prSet/>
      <dgm:spPr/>
      <dgm:t>
        <a:bodyPr/>
        <a:lstStyle/>
        <a:p>
          <a:endParaRPr lang="en-US"/>
        </a:p>
      </dgm:t>
    </dgm:pt>
    <dgm:pt modelId="{4DB74330-6435-4AC5-9598-B6E7D9FE3C6D}" type="sibTrans" cxnId="{127755F3-0496-4D98-AE18-AA5D3D92FFB9}">
      <dgm:prSet/>
      <dgm:spPr/>
      <dgm:t>
        <a:bodyPr/>
        <a:lstStyle/>
        <a:p>
          <a:endParaRPr lang="en-US"/>
        </a:p>
      </dgm:t>
    </dgm:pt>
    <dgm:pt modelId="{D01DDDB0-39DA-4ADA-9EE0-266CE58ED148}">
      <dgm:prSet phldrT="[Text]" custT="1"/>
      <dgm:spPr/>
      <dgm:t>
        <a:bodyPr/>
        <a:lstStyle/>
        <a:p>
          <a:endParaRPr lang="en-US" sz="2100" dirty="0">
            <a:solidFill>
              <a:schemeClr val="tx1"/>
            </a:solidFill>
          </a:endParaRPr>
        </a:p>
      </dgm:t>
    </dgm:pt>
    <dgm:pt modelId="{8770B5CF-89FB-4A42-8712-353873EAD544}" type="parTrans" cxnId="{AC8E66FE-AB82-4426-8E5D-56479C495654}">
      <dgm:prSet/>
      <dgm:spPr/>
      <dgm:t>
        <a:bodyPr/>
        <a:lstStyle/>
        <a:p>
          <a:endParaRPr lang="en-US"/>
        </a:p>
      </dgm:t>
    </dgm:pt>
    <dgm:pt modelId="{101803F0-6C3C-4800-982D-A4797DC7A7E3}" type="sibTrans" cxnId="{AC8E66FE-AB82-4426-8E5D-56479C495654}">
      <dgm:prSet/>
      <dgm:spPr/>
      <dgm:t>
        <a:bodyPr/>
        <a:lstStyle/>
        <a:p>
          <a:endParaRPr lang="en-US"/>
        </a:p>
      </dgm:t>
    </dgm:pt>
    <dgm:pt modelId="{C57145A7-25C1-4550-A56E-CE7C6BADD31B}" type="pres">
      <dgm:prSet presAssocID="{69DD51A0-6982-4A06-9DBA-83A0A29B36FD}" presName="linearFlow" presStyleCnt="0">
        <dgm:presLayoutVars>
          <dgm:dir/>
          <dgm:animLvl val="lvl"/>
          <dgm:resizeHandles val="exact"/>
        </dgm:presLayoutVars>
      </dgm:prSet>
      <dgm:spPr/>
      <dgm:t>
        <a:bodyPr/>
        <a:lstStyle/>
        <a:p>
          <a:endParaRPr lang="en-US"/>
        </a:p>
      </dgm:t>
    </dgm:pt>
    <dgm:pt modelId="{786BB017-9B0C-49E9-8D3C-D43AAB250CAB}" type="pres">
      <dgm:prSet presAssocID="{F8BD71DA-37FE-427A-BD12-B3CC80A28A0D}" presName="composite" presStyleCnt="0"/>
      <dgm:spPr/>
    </dgm:pt>
    <dgm:pt modelId="{445BAC6E-B10A-43BA-BA72-3B815CA3382D}" type="pres">
      <dgm:prSet presAssocID="{F8BD71DA-37FE-427A-BD12-B3CC80A28A0D}" presName="parentText" presStyleLbl="alignNode1" presStyleIdx="0" presStyleCnt="4">
        <dgm:presLayoutVars>
          <dgm:chMax val="1"/>
          <dgm:bulletEnabled val="1"/>
        </dgm:presLayoutVars>
      </dgm:prSet>
      <dgm:spPr/>
      <dgm:t>
        <a:bodyPr/>
        <a:lstStyle/>
        <a:p>
          <a:endParaRPr lang="en-US"/>
        </a:p>
      </dgm:t>
    </dgm:pt>
    <dgm:pt modelId="{2EDCE886-D046-403B-BA90-954C774AE93E}" type="pres">
      <dgm:prSet presAssocID="{F8BD71DA-37FE-427A-BD12-B3CC80A28A0D}" presName="descendantText" presStyleLbl="alignAcc1" presStyleIdx="0" presStyleCnt="4">
        <dgm:presLayoutVars>
          <dgm:bulletEnabled val="1"/>
        </dgm:presLayoutVars>
      </dgm:prSet>
      <dgm:spPr/>
      <dgm:t>
        <a:bodyPr/>
        <a:lstStyle/>
        <a:p>
          <a:endParaRPr lang="en-US"/>
        </a:p>
      </dgm:t>
    </dgm:pt>
    <dgm:pt modelId="{BCD57D92-2525-4276-8A4D-18E6BFCD8232}" type="pres">
      <dgm:prSet presAssocID="{16F1E004-4B0C-46B3-9166-812B1B479B88}" presName="sp" presStyleCnt="0"/>
      <dgm:spPr/>
    </dgm:pt>
    <dgm:pt modelId="{523FAAAF-7581-43C8-90E1-16F976457132}" type="pres">
      <dgm:prSet presAssocID="{FB90BA46-31CF-4956-8457-151D650A9A7D}" presName="composite" presStyleCnt="0"/>
      <dgm:spPr/>
    </dgm:pt>
    <dgm:pt modelId="{938B00DF-FC1D-416B-9CAB-B11EC525C372}" type="pres">
      <dgm:prSet presAssocID="{FB90BA46-31CF-4956-8457-151D650A9A7D}" presName="parentText" presStyleLbl="alignNode1" presStyleIdx="1" presStyleCnt="4">
        <dgm:presLayoutVars>
          <dgm:chMax val="1"/>
          <dgm:bulletEnabled val="1"/>
        </dgm:presLayoutVars>
      </dgm:prSet>
      <dgm:spPr/>
      <dgm:t>
        <a:bodyPr/>
        <a:lstStyle/>
        <a:p>
          <a:endParaRPr lang="en-US"/>
        </a:p>
      </dgm:t>
    </dgm:pt>
    <dgm:pt modelId="{460270AA-4E68-48F0-BED5-82F7F2653574}" type="pres">
      <dgm:prSet presAssocID="{FB90BA46-31CF-4956-8457-151D650A9A7D}" presName="descendantText" presStyleLbl="alignAcc1" presStyleIdx="1" presStyleCnt="4">
        <dgm:presLayoutVars>
          <dgm:bulletEnabled val="1"/>
        </dgm:presLayoutVars>
      </dgm:prSet>
      <dgm:spPr/>
      <dgm:t>
        <a:bodyPr/>
        <a:lstStyle/>
        <a:p>
          <a:endParaRPr lang="en-US"/>
        </a:p>
      </dgm:t>
    </dgm:pt>
    <dgm:pt modelId="{6BDB0AE5-E702-46BF-B2B6-69D2598B760F}" type="pres">
      <dgm:prSet presAssocID="{835C8C6E-5793-4624-A2F8-48DAB3866521}" presName="sp" presStyleCnt="0"/>
      <dgm:spPr/>
    </dgm:pt>
    <dgm:pt modelId="{5C6442AE-D29D-48A6-84D8-658EDBA04A1D}" type="pres">
      <dgm:prSet presAssocID="{1311C084-9CDD-4646-9EB4-F432E7621D78}" presName="composite" presStyleCnt="0"/>
      <dgm:spPr/>
    </dgm:pt>
    <dgm:pt modelId="{396D2144-0F0B-4404-9EE9-7AAF6E2C9655}" type="pres">
      <dgm:prSet presAssocID="{1311C084-9CDD-4646-9EB4-F432E7621D78}" presName="parentText" presStyleLbl="alignNode1" presStyleIdx="2" presStyleCnt="4" custLinFactNeighborX="-2893" custLinFactNeighborY="675">
        <dgm:presLayoutVars>
          <dgm:chMax val="1"/>
          <dgm:bulletEnabled val="1"/>
        </dgm:presLayoutVars>
      </dgm:prSet>
      <dgm:spPr/>
      <dgm:t>
        <a:bodyPr/>
        <a:lstStyle/>
        <a:p>
          <a:endParaRPr lang="en-US"/>
        </a:p>
      </dgm:t>
    </dgm:pt>
    <dgm:pt modelId="{5325F6F8-11C0-4BF3-AAAB-8CCC448D29D8}" type="pres">
      <dgm:prSet presAssocID="{1311C084-9CDD-4646-9EB4-F432E7621D78}" presName="descendantText" presStyleLbl="alignAcc1" presStyleIdx="2" presStyleCnt="4" custScaleY="103280">
        <dgm:presLayoutVars>
          <dgm:bulletEnabled val="1"/>
        </dgm:presLayoutVars>
      </dgm:prSet>
      <dgm:spPr/>
      <dgm:t>
        <a:bodyPr/>
        <a:lstStyle/>
        <a:p>
          <a:endParaRPr lang="en-US"/>
        </a:p>
      </dgm:t>
    </dgm:pt>
    <dgm:pt modelId="{E7E31F98-BC07-451B-A0B1-97B4B5087EA4}" type="pres">
      <dgm:prSet presAssocID="{3834F5C3-5D67-41CF-87A5-721627BF5E39}" presName="sp" presStyleCnt="0"/>
      <dgm:spPr/>
    </dgm:pt>
    <dgm:pt modelId="{6FF58040-1E1D-480E-B856-6A5949688E16}" type="pres">
      <dgm:prSet presAssocID="{5C045091-A652-4451-ACC4-231C37978B27}" presName="composite" presStyleCnt="0"/>
      <dgm:spPr/>
    </dgm:pt>
    <dgm:pt modelId="{0CCF6EAE-52A2-4499-A08E-B1E93AEB87DE}" type="pres">
      <dgm:prSet presAssocID="{5C045091-A652-4451-ACC4-231C37978B27}" presName="parentText" presStyleLbl="alignNode1" presStyleIdx="3" presStyleCnt="4" custLinFactNeighborY="3713">
        <dgm:presLayoutVars>
          <dgm:chMax val="1"/>
          <dgm:bulletEnabled val="1"/>
        </dgm:presLayoutVars>
      </dgm:prSet>
      <dgm:spPr/>
      <dgm:t>
        <a:bodyPr/>
        <a:lstStyle/>
        <a:p>
          <a:endParaRPr lang="en-US"/>
        </a:p>
      </dgm:t>
    </dgm:pt>
    <dgm:pt modelId="{F630A9C2-63BC-456B-A2C6-9151EA0927D2}" type="pres">
      <dgm:prSet presAssocID="{5C045091-A652-4451-ACC4-231C37978B27}" presName="descendantText" presStyleLbl="alignAcc1" presStyleIdx="3" presStyleCnt="4">
        <dgm:presLayoutVars>
          <dgm:bulletEnabled val="1"/>
        </dgm:presLayoutVars>
      </dgm:prSet>
      <dgm:spPr/>
      <dgm:t>
        <a:bodyPr/>
        <a:lstStyle/>
        <a:p>
          <a:endParaRPr lang="en-US"/>
        </a:p>
      </dgm:t>
    </dgm:pt>
  </dgm:ptLst>
  <dgm:cxnLst>
    <dgm:cxn modelId="{C39C5850-31BD-43A1-800C-0C96B2F9ECE1}" type="presOf" srcId="{C9546F85-14F2-4223-8594-D58B332451AD}" destId="{F630A9C2-63BC-456B-A2C6-9151EA0927D2}" srcOrd="0" destOrd="0" presId="urn:microsoft.com/office/officeart/2005/8/layout/chevron2"/>
    <dgm:cxn modelId="{3CFBC936-C0AB-477C-8D81-CD618A88FA01}" type="presOf" srcId="{5B63B3FA-5451-42DE-B5DA-00F06F6395FA}" destId="{5325F6F8-11C0-4BF3-AAAB-8CCC448D29D8}" srcOrd="0" destOrd="2" presId="urn:microsoft.com/office/officeart/2005/8/layout/chevron2"/>
    <dgm:cxn modelId="{16E47263-F8A9-4044-BD44-83CEA5EB0A48}" type="presOf" srcId="{1311C084-9CDD-4646-9EB4-F432E7621D78}" destId="{396D2144-0F0B-4404-9EE9-7AAF6E2C9655}" srcOrd="0" destOrd="0" presId="urn:microsoft.com/office/officeart/2005/8/layout/chevron2"/>
    <dgm:cxn modelId="{18641FCC-7B63-4A3B-8599-D655F316325B}" type="presOf" srcId="{FB90BA46-31CF-4956-8457-151D650A9A7D}" destId="{938B00DF-FC1D-416B-9CAB-B11EC525C372}" srcOrd="0" destOrd="0" presId="urn:microsoft.com/office/officeart/2005/8/layout/chevron2"/>
    <dgm:cxn modelId="{22D43A40-7967-4E4E-957D-0A01EFC372C7}" type="presOf" srcId="{D01DDDB0-39DA-4ADA-9EE0-266CE58ED148}" destId="{5325F6F8-11C0-4BF3-AAAB-8CCC448D29D8}" srcOrd="0" destOrd="0" presId="urn:microsoft.com/office/officeart/2005/8/layout/chevron2"/>
    <dgm:cxn modelId="{7898C773-2859-4002-8BAC-094491C5C21A}" type="presOf" srcId="{DEE65003-2B72-448D-93E5-A3C2F1392614}" destId="{2EDCE886-D046-403B-BA90-954C774AE93E}" srcOrd="0" destOrd="0" presId="urn:microsoft.com/office/officeart/2005/8/layout/chevron2"/>
    <dgm:cxn modelId="{8E869B68-067A-4AA1-90DD-30B9B9439BFD}" type="presOf" srcId="{F8BD71DA-37FE-427A-BD12-B3CC80A28A0D}" destId="{445BAC6E-B10A-43BA-BA72-3B815CA3382D}" srcOrd="0" destOrd="0" presId="urn:microsoft.com/office/officeart/2005/8/layout/chevron2"/>
    <dgm:cxn modelId="{ABA7E88F-A2EE-4F13-A0BA-606BCF3778B6}" srcId="{69DD51A0-6982-4A06-9DBA-83A0A29B36FD}" destId="{FB90BA46-31CF-4956-8457-151D650A9A7D}" srcOrd="1" destOrd="0" parTransId="{4A02F595-8477-46ED-BAFE-B461AA1A6B88}" sibTransId="{835C8C6E-5793-4624-A2F8-48DAB3866521}"/>
    <dgm:cxn modelId="{AC8E66FE-AB82-4426-8E5D-56479C495654}" srcId="{1311C084-9CDD-4646-9EB4-F432E7621D78}" destId="{D01DDDB0-39DA-4ADA-9EE0-266CE58ED148}" srcOrd="0" destOrd="0" parTransId="{8770B5CF-89FB-4A42-8712-353873EAD544}" sibTransId="{101803F0-6C3C-4800-982D-A4797DC7A7E3}"/>
    <dgm:cxn modelId="{92746B75-0EEE-4C81-83FC-42F20D12E743}" srcId="{FB90BA46-31CF-4956-8457-151D650A9A7D}" destId="{1334EBC1-25ED-4EF0-9223-CCC6F77DC079}" srcOrd="0" destOrd="0" parTransId="{C8A22CAF-4D12-4D85-A880-4C629CF4BC72}" sibTransId="{C62CE9FC-B37C-48B4-8E03-5E8C9778FA9A}"/>
    <dgm:cxn modelId="{FB7611FE-F96B-4715-A0C0-EA4E789897D3}" srcId="{1311C084-9CDD-4646-9EB4-F432E7621D78}" destId="{5B63B3FA-5451-42DE-B5DA-00F06F6395FA}" srcOrd="2" destOrd="0" parTransId="{E05B10B8-AC89-4FC0-B95B-0C2957C148C6}" sibTransId="{6828E222-AB6F-4FE7-A689-94F626D79039}"/>
    <dgm:cxn modelId="{ED3636AC-E58C-42F9-B75D-71C7EF11EFA6}" type="presOf" srcId="{5C045091-A652-4451-ACC4-231C37978B27}" destId="{0CCF6EAE-52A2-4499-A08E-B1E93AEB87DE}" srcOrd="0" destOrd="0" presId="urn:microsoft.com/office/officeart/2005/8/layout/chevron2"/>
    <dgm:cxn modelId="{127755F3-0496-4D98-AE18-AA5D3D92FFB9}" srcId="{5C045091-A652-4451-ACC4-231C37978B27}" destId="{C9546F85-14F2-4223-8594-D58B332451AD}" srcOrd="0" destOrd="0" parTransId="{C772E09A-59E3-4E28-AB26-2C616B26F426}" sibTransId="{4DB74330-6435-4AC5-9598-B6E7D9FE3C6D}"/>
    <dgm:cxn modelId="{9FCE2348-235A-4B8B-8F50-EC30C64A0413}" type="presOf" srcId="{69DD51A0-6982-4A06-9DBA-83A0A29B36FD}" destId="{C57145A7-25C1-4550-A56E-CE7C6BADD31B}" srcOrd="0" destOrd="0" presId="urn:microsoft.com/office/officeart/2005/8/layout/chevron2"/>
    <dgm:cxn modelId="{421B528E-AC5B-4429-9A1A-41D56B98C1F6}" type="presOf" srcId="{1334EBC1-25ED-4EF0-9223-CCC6F77DC079}" destId="{460270AA-4E68-48F0-BED5-82F7F2653574}" srcOrd="0" destOrd="0" presId="urn:microsoft.com/office/officeart/2005/8/layout/chevron2"/>
    <dgm:cxn modelId="{E224CE57-76AE-473A-8342-73805C3A7691}" srcId="{69DD51A0-6982-4A06-9DBA-83A0A29B36FD}" destId="{1311C084-9CDD-4646-9EB4-F432E7621D78}" srcOrd="2" destOrd="0" parTransId="{C2B00243-B8B3-4EEF-8393-D319B329FE84}" sibTransId="{3834F5C3-5D67-41CF-87A5-721627BF5E39}"/>
    <dgm:cxn modelId="{36F0AB96-7811-4012-A106-517598BCB193}" srcId="{69DD51A0-6982-4A06-9DBA-83A0A29B36FD}" destId="{F8BD71DA-37FE-427A-BD12-B3CC80A28A0D}" srcOrd="0" destOrd="0" parTransId="{278E6AF8-46A9-487E-AFAE-184308907DB1}" sibTransId="{16F1E004-4B0C-46B3-9166-812B1B479B88}"/>
    <dgm:cxn modelId="{EE9A587D-4AFE-4ABE-8C06-35B29F6BB3B9}" srcId="{1311C084-9CDD-4646-9EB4-F432E7621D78}" destId="{23115CE9-A603-41BD-9FA4-D2BF807E08C8}" srcOrd="1" destOrd="0" parTransId="{48538A2D-B443-4A9B-894E-ACDF4EA0F22A}" sibTransId="{A11F85B9-A25E-4BF4-B208-427096253DA0}"/>
    <dgm:cxn modelId="{51E6F1CD-6218-4069-9A7E-734CAFA43EB4}" type="presOf" srcId="{23115CE9-A603-41BD-9FA4-D2BF807E08C8}" destId="{5325F6F8-11C0-4BF3-AAAB-8CCC448D29D8}" srcOrd="0" destOrd="1" presId="urn:microsoft.com/office/officeart/2005/8/layout/chevron2"/>
    <dgm:cxn modelId="{7205D56E-E1CF-4AB0-BDBB-DABD1679495F}" srcId="{69DD51A0-6982-4A06-9DBA-83A0A29B36FD}" destId="{5C045091-A652-4451-ACC4-231C37978B27}" srcOrd="3" destOrd="0" parTransId="{994EBC83-BA3D-428B-930F-28B4C678CDAD}" sibTransId="{CB3883FE-64BF-4520-9F4A-7BCDFE51A393}"/>
    <dgm:cxn modelId="{15D471BD-069F-4377-A105-72FCBFB0D72E}" srcId="{F8BD71DA-37FE-427A-BD12-B3CC80A28A0D}" destId="{DEE65003-2B72-448D-93E5-A3C2F1392614}" srcOrd="0" destOrd="0" parTransId="{0C83B721-F307-430E-BD0A-BE9D4044536D}" sibTransId="{3753D65F-072D-4BDC-A6EB-CA13AAFB138C}"/>
    <dgm:cxn modelId="{B211E3E5-02B1-4EDE-8C4E-C5A2FFE2D636}" type="presParOf" srcId="{C57145A7-25C1-4550-A56E-CE7C6BADD31B}" destId="{786BB017-9B0C-49E9-8D3C-D43AAB250CAB}" srcOrd="0" destOrd="0" presId="urn:microsoft.com/office/officeart/2005/8/layout/chevron2"/>
    <dgm:cxn modelId="{447775D5-07DB-4C08-83E9-6E05DE8CB623}" type="presParOf" srcId="{786BB017-9B0C-49E9-8D3C-D43AAB250CAB}" destId="{445BAC6E-B10A-43BA-BA72-3B815CA3382D}" srcOrd="0" destOrd="0" presId="urn:microsoft.com/office/officeart/2005/8/layout/chevron2"/>
    <dgm:cxn modelId="{30EF1BFF-FE10-44E5-82E2-F713B971C7BE}" type="presParOf" srcId="{786BB017-9B0C-49E9-8D3C-D43AAB250CAB}" destId="{2EDCE886-D046-403B-BA90-954C774AE93E}" srcOrd="1" destOrd="0" presId="urn:microsoft.com/office/officeart/2005/8/layout/chevron2"/>
    <dgm:cxn modelId="{16C63869-B199-4A08-9956-EE3E904420A8}" type="presParOf" srcId="{C57145A7-25C1-4550-A56E-CE7C6BADD31B}" destId="{BCD57D92-2525-4276-8A4D-18E6BFCD8232}" srcOrd="1" destOrd="0" presId="urn:microsoft.com/office/officeart/2005/8/layout/chevron2"/>
    <dgm:cxn modelId="{841A8F5E-10FB-4FEA-9A7D-4898FE7C9F3B}" type="presParOf" srcId="{C57145A7-25C1-4550-A56E-CE7C6BADD31B}" destId="{523FAAAF-7581-43C8-90E1-16F976457132}" srcOrd="2" destOrd="0" presId="urn:microsoft.com/office/officeart/2005/8/layout/chevron2"/>
    <dgm:cxn modelId="{314DA624-D7FB-485A-84B9-0B77B43F5DDA}" type="presParOf" srcId="{523FAAAF-7581-43C8-90E1-16F976457132}" destId="{938B00DF-FC1D-416B-9CAB-B11EC525C372}" srcOrd="0" destOrd="0" presId="urn:microsoft.com/office/officeart/2005/8/layout/chevron2"/>
    <dgm:cxn modelId="{EB8D9EC2-7B5D-4871-8800-539531B4D8E4}" type="presParOf" srcId="{523FAAAF-7581-43C8-90E1-16F976457132}" destId="{460270AA-4E68-48F0-BED5-82F7F2653574}" srcOrd="1" destOrd="0" presId="urn:microsoft.com/office/officeart/2005/8/layout/chevron2"/>
    <dgm:cxn modelId="{8CC088B2-D6B9-47E5-A46A-2CAC14C2A2BC}" type="presParOf" srcId="{C57145A7-25C1-4550-A56E-CE7C6BADD31B}" destId="{6BDB0AE5-E702-46BF-B2B6-69D2598B760F}" srcOrd="3" destOrd="0" presId="urn:microsoft.com/office/officeart/2005/8/layout/chevron2"/>
    <dgm:cxn modelId="{399426DE-B25A-4F95-8AE7-35832F8ADE32}" type="presParOf" srcId="{C57145A7-25C1-4550-A56E-CE7C6BADD31B}" destId="{5C6442AE-D29D-48A6-84D8-658EDBA04A1D}" srcOrd="4" destOrd="0" presId="urn:microsoft.com/office/officeart/2005/8/layout/chevron2"/>
    <dgm:cxn modelId="{6499E74A-D382-4B55-98D6-689529B51513}" type="presParOf" srcId="{5C6442AE-D29D-48A6-84D8-658EDBA04A1D}" destId="{396D2144-0F0B-4404-9EE9-7AAF6E2C9655}" srcOrd="0" destOrd="0" presId="urn:microsoft.com/office/officeart/2005/8/layout/chevron2"/>
    <dgm:cxn modelId="{7E966BA2-3477-44B6-8090-1ECAC88B24FF}" type="presParOf" srcId="{5C6442AE-D29D-48A6-84D8-658EDBA04A1D}" destId="{5325F6F8-11C0-4BF3-AAAB-8CCC448D29D8}" srcOrd="1" destOrd="0" presId="urn:microsoft.com/office/officeart/2005/8/layout/chevron2"/>
    <dgm:cxn modelId="{278E15F1-2BDC-4B25-A12B-832B7BC58996}" type="presParOf" srcId="{C57145A7-25C1-4550-A56E-CE7C6BADD31B}" destId="{E7E31F98-BC07-451B-A0B1-97B4B5087EA4}" srcOrd="5" destOrd="0" presId="urn:microsoft.com/office/officeart/2005/8/layout/chevron2"/>
    <dgm:cxn modelId="{B589DF29-5264-431E-9A9D-DF3F2D1B11A3}" type="presParOf" srcId="{C57145A7-25C1-4550-A56E-CE7C6BADD31B}" destId="{6FF58040-1E1D-480E-B856-6A5949688E16}" srcOrd="6" destOrd="0" presId="urn:microsoft.com/office/officeart/2005/8/layout/chevron2"/>
    <dgm:cxn modelId="{4F6AF9FC-3F7B-4235-9E9D-2E8692BD164E}" type="presParOf" srcId="{6FF58040-1E1D-480E-B856-6A5949688E16}" destId="{0CCF6EAE-52A2-4499-A08E-B1E93AEB87DE}" srcOrd="0" destOrd="0" presId="urn:microsoft.com/office/officeart/2005/8/layout/chevron2"/>
    <dgm:cxn modelId="{EA17CA7D-7305-4D6F-BD4E-D5C9A0DE6BD9}" type="presParOf" srcId="{6FF58040-1E1D-480E-B856-6A5949688E16}" destId="{F630A9C2-63BC-456B-A2C6-9151EA0927D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B52D11-4841-4674-A1B3-97EE62A70A24}" type="doc">
      <dgm:prSet loTypeId="urn:microsoft.com/office/officeart/2005/8/layout/hierarchy3" loCatId="list" qsTypeId="urn:microsoft.com/office/officeart/2005/8/quickstyle/3d2" qsCatId="3D" csTypeId="urn:microsoft.com/office/officeart/2005/8/colors/accent1_2" csCatId="accent1" phldr="1"/>
      <dgm:spPr/>
      <dgm:t>
        <a:bodyPr/>
        <a:lstStyle/>
        <a:p>
          <a:endParaRPr lang="en-US"/>
        </a:p>
      </dgm:t>
    </dgm:pt>
    <dgm:pt modelId="{CC24FFE6-C29E-4859-B311-5B5AAD7A0DC0}">
      <dgm:prSet phldrT="[Text]" custT="1"/>
      <dgm:spPr>
        <a:solidFill>
          <a:srgbClr val="FFD2FF"/>
        </a:solidFill>
      </dgm:spPr>
      <dgm:t>
        <a:bodyPr/>
        <a:lstStyle/>
        <a:p>
          <a:r>
            <a:rPr lang="en-US" sz="3000" dirty="0" err="1">
              <a:solidFill>
                <a:schemeClr val="tx1"/>
              </a:solidFill>
            </a:rPr>
            <a:t>Nội</a:t>
          </a:r>
          <a:r>
            <a:rPr lang="en-US" sz="3000" dirty="0">
              <a:solidFill>
                <a:schemeClr val="tx1"/>
              </a:solidFill>
            </a:rPr>
            <a:t> dung </a:t>
          </a:r>
          <a:r>
            <a:rPr lang="en-US" sz="3000" dirty="0" err="1">
              <a:solidFill>
                <a:schemeClr val="tx1"/>
              </a:solidFill>
            </a:rPr>
            <a:t>đánh</a:t>
          </a:r>
          <a:r>
            <a:rPr lang="en-US" sz="3000" dirty="0">
              <a:solidFill>
                <a:schemeClr val="tx1"/>
              </a:solidFill>
            </a:rPr>
            <a:t> </a:t>
          </a:r>
          <a:r>
            <a:rPr lang="en-US" sz="3000" dirty="0" err="1">
              <a:solidFill>
                <a:schemeClr val="tx1"/>
              </a:solidFill>
            </a:rPr>
            <a:t>giá</a:t>
          </a:r>
          <a:endParaRPr lang="en-US" sz="3000" dirty="0">
            <a:solidFill>
              <a:schemeClr val="tx1"/>
            </a:solidFill>
          </a:endParaRPr>
        </a:p>
      </dgm:t>
    </dgm:pt>
    <dgm:pt modelId="{7BC4754E-285C-49A3-BB8B-B7CB5A285761}" type="parTrans" cxnId="{2A312C64-6A7D-4FEC-93A9-1D8A9C0EC1D8}">
      <dgm:prSet/>
      <dgm:spPr/>
      <dgm:t>
        <a:bodyPr/>
        <a:lstStyle/>
        <a:p>
          <a:endParaRPr lang="en-US"/>
        </a:p>
      </dgm:t>
    </dgm:pt>
    <dgm:pt modelId="{1470E42C-AAFE-4CCD-A094-3FF5457D4C90}" type="sibTrans" cxnId="{2A312C64-6A7D-4FEC-93A9-1D8A9C0EC1D8}">
      <dgm:prSet/>
      <dgm:spPr/>
      <dgm:t>
        <a:bodyPr/>
        <a:lstStyle/>
        <a:p>
          <a:endParaRPr lang="en-US"/>
        </a:p>
      </dgm:t>
    </dgm:pt>
    <dgm:pt modelId="{71D76F23-2611-4D56-ABFA-E20C5279AB96}">
      <dgm:prSet phldrT="[Text]" custT="1"/>
      <dgm:spPr/>
      <dgm:t>
        <a:bodyPr/>
        <a:lstStyle/>
        <a:p>
          <a:pPr algn="l">
            <a:lnSpc>
              <a:spcPct val="110000"/>
            </a:lnSpc>
            <a:spcBef>
              <a:spcPts val="300"/>
            </a:spcBef>
            <a:spcAft>
              <a:spcPts val="300"/>
            </a:spcAft>
          </a:pPr>
          <a:r>
            <a:rPr lang="en-US" sz="2100" dirty="0">
              <a:latin typeface="Calibri" panose="020F0502020204030204" pitchFamily="34" charset="0"/>
              <a:cs typeface="Calibri" panose="020F0502020204030204" pitchFamily="34" charset="0"/>
            </a:rPr>
            <a:t>C</a:t>
          </a:r>
          <a:r>
            <a:rPr lang="vi-VN" sz="2100" dirty="0">
              <a:latin typeface="Calibri" panose="020F0502020204030204" pitchFamily="34" charset="0"/>
              <a:cs typeface="Calibri" panose="020F0502020204030204" pitchFamily="34" charset="0"/>
            </a:rPr>
            <a:t>ác biểu hiện của phẩm chất và năng lực được xác định trong chương trình</a:t>
          </a:r>
          <a:r>
            <a:rPr lang="en-US" sz="2100" dirty="0">
              <a:latin typeface="Calibri" panose="020F0502020204030204" pitchFamily="34" charset="0"/>
              <a:cs typeface="Calibri" panose="020F0502020204030204" pitchFamily="34" charset="0"/>
            </a:rPr>
            <a:t>.</a:t>
          </a:r>
        </a:p>
      </dgm:t>
    </dgm:pt>
    <dgm:pt modelId="{A076741E-F728-458F-B4D1-B32C3B6DE78A}" type="parTrans" cxnId="{9FC71296-0CE2-4872-8193-7D1F73DA822D}">
      <dgm:prSet/>
      <dgm:spPr/>
      <dgm:t>
        <a:bodyPr/>
        <a:lstStyle/>
        <a:p>
          <a:endParaRPr lang="en-US"/>
        </a:p>
      </dgm:t>
    </dgm:pt>
    <dgm:pt modelId="{4955C735-0949-428F-8D52-24B50FB9E8F4}" type="sibTrans" cxnId="{9FC71296-0CE2-4872-8193-7D1F73DA822D}">
      <dgm:prSet/>
      <dgm:spPr/>
      <dgm:t>
        <a:bodyPr/>
        <a:lstStyle/>
        <a:p>
          <a:endParaRPr lang="en-US"/>
        </a:p>
      </dgm:t>
    </dgm:pt>
    <dgm:pt modelId="{0647A6BD-B60F-423A-8439-1062B2B37269}">
      <dgm:prSet phldrT="[Text]" custT="1"/>
      <dgm:spPr/>
      <dgm:t>
        <a:bodyPr/>
        <a:lstStyle/>
        <a:p>
          <a:pPr algn="l">
            <a:lnSpc>
              <a:spcPct val="110000"/>
            </a:lnSpc>
            <a:spcBef>
              <a:spcPts val="300"/>
            </a:spcBef>
            <a:spcAft>
              <a:spcPts val="300"/>
            </a:spcAft>
          </a:pPr>
          <a:r>
            <a:rPr lang="en-US" sz="2100" dirty="0">
              <a:latin typeface="Calibri" panose="020F0502020204030204" pitchFamily="34" charset="0"/>
              <a:cs typeface="Calibri" panose="020F0502020204030204" pitchFamily="34" charset="0"/>
            </a:rPr>
            <a:t>V</a:t>
          </a:r>
          <a:r>
            <a:rPr lang="vi-VN" sz="2100" dirty="0">
              <a:latin typeface="Calibri" panose="020F0502020204030204" pitchFamily="34" charset="0"/>
              <a:cs typeface="Calibri" panose="020F0502020204030204" pitchFamily="34" charset="0"/>
            </a:rPr>
            <a:t>ới Sinh hoạt dưới cờ và Sinh hoạt lớp, nội dung đánh giá tập trung vào sự đóng góp của HS cho hoạt động tập thể và việc thực hiện có kết quả hoạt động chung. </a:t>
          </a:r>
          <a:endParaRPr lang="en-US" sz="2100" dirty="0">
            <a:latin typeface="Calibri" panose="020F0502020204030204" pitchFamily="34" charset="0"/>
            <a:cs typeface="Calibri" panose="020F0502020204030204" pitchFamily="34" charset="0"/>
          </a:endParaRPr>
        </a:p>
      </dgm:t>
    </dgm:pt>
    <dgm:pt modelId="{687F4474-5ED2-4FFC-9F72-0156E117FB23}" type="parTrans" cxnId="{EC8D594D-4B40-497E-8DBD-CC82D7C0F046}">
      <dgm:prSet/>
      <dgm:spPr/>
      <dgm:t>
        <a:bodyPr/>
        <a:lstStyle/>
        <a:p>
          <a:endParaRPr lang="en-US"/>
        </a:p>
      </dgm:t>
    </dgm:pt>
    <dgm:pt modelId="{9ABABD38-B2CA-43BD-9F65-0DD1E77EB57C}" type="sibTrans" cxnId="{EC8D594D-4B40-497E-8DBD-CC82D7C0F046}">
      <dgm:prSet/>
      <dgm:spPr/>
      <dgm:t>
        <a:bodyPr/>
        <a:lstStyle/>
        <a:p>
          <a:endParaRPr lang="en-US"/>
        </a:p>
      </dgm:t>
    </dgm:pt>
    <dgm:pt modelId="{D41B5DD8-0534-4F39-87FA-6E2D85137B59}">
      <dgm:prSet phldrT="[Text]" custT="1"/>
      <dgm:spPr/>
      <dgm:t>
        <a:bodyPr/>
        <a:lstStyle/>
        <a:p>
          <a:pPr algn="l">
            <a:lnSpc>
              <a:spcPct val="110000"/>
            </a:lnSpc>
            <a:spcBef>
              <a:spcPts val="300"/>
            </a:spcBef>
            <a:spcAft>
              <a:spcPts val="300"/>
            </a:spcAft>
          </a:pPr>
          <a:r>
            <a:rPr lang="en-US" sz="2100" dirty="0">
              <a:latin typeface="Calibri" panose="020F0502020204030204" pitchFamily="34" charset="0"/>
              <a:cs typeface="Calibri" panose="020F0502020204030204" pitchFamily="34" charset="0"/>
            </a:rPr>
            <a:t>C</a:t>
          </a:r>
          <a:r>
            <a:rPr lang="vi-VN" sz="2100" dirty="0">
              <a:latin typeface="Calibri" panose="020F0502020204030204" pitchFamily="34" charset="0"/>
              <a:cs typeface="Calibri" panose="020F0502020204030204" pitchFamily="34" charset="0"/>
            </a:rPr>
            <a:t>ác yếu tố như động cơ, tinh thần, thái độ, ý thức trách nhiệm, tính tích cực đối với hoạt động chung của HS cũng được đánh giá thường xuyên trong quá trình tham gia.</a:t>
          </a:r>
          <a:endParaRPr lang="en-US" sz="2100" dirty="0">
            <a:latin typeface="Calibri" panose="020F0502020204030204" pitchFamily="34" charset="0"/>
            <a:cs typeface="Calibri" panose="020F0502020204030204" pitchFamily="34" charset="0"/>
          </a:endParaRPr>
        </a:p>
      </dgm:t>
    </dgm:pt>
    <dgm:pt modelId="{5A7C08C9-5F48-4A50-B60D-5A9D091D6C9C}" type="parTrans" cxnId="{27899165-828F-4A47-B367-63AF43A30F3F}">
      <dgm:prSet/>
      <dgm:spPr/>
      <dgm:t>
        <a:bodyPr/>
        <a:lstStyle/>
        <a:p>
          <a:endParaRPr lang="en-US"/>
        </a:p>
      </dgm:t>
    </dgm:pt>
    <dgm:pt modelId="{36FB8BF8-6B70-4691-BB44-DF3AC6152027}" type="sibTrans" cxnId="{27899165-828F-4A47-B367-63AF43A30F3F}">
      <dgm:prSet/>
      <dgm:spPr/>
      <dgm:t>
        <a:bodyPr/>
        <a:lstStyle/>
        <a:p>
          <a:endParaRPr lang="en-US"/>
        </a:p>
      </dgm:t>
    </dgm:pt>
    <dgm:pt modelId="{81894054-B444-4953-81AE-96FB4953332B}" type="pres">
      <dgm:prSet presAssocID="{A1B52D11-4841-4674-A1B3-97EE62A70A24}" presName="diagram" presStyleCnt="0">
        <dgm:presLayoutVars>
          <dgm:chPref val="1"/>
          <dgm:dir/>
          <dgm:animOne val="branch"/>
          <dgm:animLvl val="lvl"/>
          <dgm:resizeHandles/>
        </dgm:presLayoutVars>
      </dgm:prSet>
      <dgm:spPr/>
      <dgm:t>
        <a:bodyPr/>
        <a:lstStyle/>
        <a:p>
          <a:endParaRPr lang="en-US"/>
        </a:p>
      </dgm:t>
    </dgm:pt>
    <dgm:pt modelId="{4FE56173-F2FD-455D-BAA4-B042EE10087C}" type="pres">
      <dgm:prSet presAssocID="{CC24FFE6-C29E-4859-B311-5B5AAD7A0DC0}" presName="root" presStyleCnt="0"/>
      <dgm:spPr/>
    </dgm:pt>
    <dgm:pt modelId="{F0FA81B4-9248-45EE-92DF-89E1D3677BBD}" type="pres">
      <dgm:prSet presAssocID="{CC24FFE6-C29E-4859-B311-5B5AAD7A0DC0}" presName="rootComposite" presStyleCnt="0"/>
      <dgm:spPr/>
    </dgm:pt>
    <dgm:pt modelId="{C60FC993-EFE1-4409-8286-55856E4A569D}" type="pres">
      <dgm:prSet presAssocID="{CC24FFE6-C29E-4859-B311-5B5AAD7A0DC0}" presName="rootText" presStyleLbl="node1" presStyleIdx="0" presStyleCnt="1" custScaleX="274154" custScaleY="116661" custLinFactNeighborX="-230" custLinFactNeighborY="-15906"/>
      <dgm:spPr/>
      <dgm:t>
        <a:bodyPr/>
        <a:lstStyle/>
        <a:p>
          <a:endParaRPr lang="en-US"/>
        </a:p>
      </dgm:t>
    </dgm:pt>
    <dgm:pt modelId="{476BEA3B-5A64-45A5-B237-8ED97EC57BE6}" type="pres">
      <dgm:prSet presAssocID="{CC24FFE6-C29E-4859-B311-5B5AAD7A0DC0}" presName="rootConnector" presStyleLbl="node1" presStyleIdx="0" presStyleCnt="1"/>
      <dgm:spPr/>
      <dgm:t>
        <a:bodyPr/>
        <a:lstStyle/>
        <a:p>
          <a:endParaRPr lang="en-US"/>
        </a:p>
      </dgm:t>
    </dgm:pt>
    <dgm:pt modelId="{A50173A2-D5CF-4764-8DC9-BA1F8C05CD15}" type="pres">
      <dgm:prSet presAssocID="{CC24FFE6-C29E-4859-B311-5B5AAD7A0DC0}" presName="childShape" presStyleCnt="0"/>
      <dgm:spPr/>
    </dgm:pt>
    <dgm:pt modelId="{C40F9D30-C55A-45CB-BDA9-F2DC672EFF4E}" type="pres">
      <dgm:prSet presAssocID="{A076741E-F728-458F-B4D1-B32C3B6DE78A}" presName="Name13" presStyleLbl="parChTrans1D2" presStyleIdx="0" presStyleCnt="3"/>
      <dgm:spPr/>
      <dgm:t>
        <a:bodyPr/>
        <a:lstStyle/>
        <a:p>
          <a:endParaRPr lang="en-US"/>
        </a:p>
      </dgm:t>
    </dgm:pt>
    <dgm:pt modelId="{2FD881AA-6BC8-4F26-986C-AB9503CF486B}" type="pres">
      <dgm:prSet presAssocID="{71D76F23-2611-4D56-ABFA-E20C5279AB96}" presName="childText" presStyleLbl="bgAcc1" presStyleIdx="0" presStyleCnt="3" custScaleX="755516" custScaleY="157312">
        <dgm:presLayoutVars>
          <dgm:bulletEnabled val="1"/>
        </dgm:presLayoutVars>
      </dgm:prSet>
      <dgm:spPr/>
      <dgm:t>
        <a:bodyPr/>
        <a:lstStyle/>
        <a:p>
          <a:endParaRPr lang="en-US"/>
        </a:p>
      </dgm:t>
    </dgm:pt>
    <dgm:pt modelId="{D410742E-9BBC-4E6B-983C-38E4A088001A}" type="pres">
      <dgm:prSet presAssocID="{687F4474-5ED2-4FFC-9F72-0156E117FB23}" presName="Name13" presStyleLbl="parChTrans1D2" presStyleIdx="1" presStyleCnt="3"/>
      <dgm:spPr/>
      <dgm:t>
        <a:bodyPr/>
        <a:lstStyle/>
        <a:p>
          <a:endParaRPr lang="en-US"/>
        </a:p>
      </dgm:t>
    </dgm:pt>
    <dgm:pt modelId="{D281FB55-8ECB-44DC-B428-A5421F1A4989}" type="pres">
      <dgm:prSet presAssocID="{0647A6BD-B60F-423A-8439-1062B2B37269}" presName="childText" presStyleLbl="bgAcc1" presStyleIdx="1" presStyleCnt="3" custScaleX="752748" custScaleY="174764">
        <dgm:presLayoutVars>
          <dgm:bulletEnabled val="1"/>
        </dgm:presLayoutVars>
      </dgm:prSet>
      <dgm:spPr/>
      <dgm:t>
        <a:bodyPr/>
        <a:lstStyle/>
        <a:p>
          <a:endParaRPr lang="en-US"/>
        </a:p>
      </dgm:t>
    </dgm:pt>
    <dgm:pt modelId="{DE202F6A-EE59-45C7-BDC6-F2ADEB36C4AD}" type="pres">
      <dgm:prSet presAssocID="{5A7C08C9-5F48-4A50-B60D-5A9D091D6C9C}" presName="Name13" presStyleLbl="parChTrans1D2" presStyleIdx="2" presStyleCnt="3"/>
      <dgm:spPr/>
      <dgm:t>
        <a:bodyPr/>
        <a:lstStyle/>
        <a:p>
          <a:endParaRPr lang="en-US"/>
        </a:p>
      </dgm:t>
    </dgm:pt>
    <dgm:pt modelId="{20BF75ED-91EB-4677-9020-822B5670B88F}" type="pres">
      <dgm:prSet presAssocID="{D41B5DD8-0534-4F39-87FA-6E2D85137B59}" presName="childText" presStyleLbl="bgAcc1" presStyleIdx="2" presStyleCnt="3" custScaleX="758640" custScaleY="178542">
        <dgm:presLayoutVars>
          <dgm:bulletEnabled val="1"/>
        </dgm:presLayoutVars>
      </dgm:prSet>
      <dgm:spPr/>
      <dgm:t>
        <a:bodyPr/>
        <a:lstStyle/>
        <a:p>
          <a:endParaRPr lang="en-US"/>
        </a:p>
      </dgm:t>
    </dgm:pt>
  </dgm:ptLst>
  <dgm:cxnLst>
    <dgm:cxn modelId="{2A312C64-6A7D-4FEC-93A9-1D8A9C0EC1D8}" srcId="{A1B52D11-4841-4674-A1B3-97EE62A70A24}" destId="{CC24FFE6-C29E-4859-B311-5B5AAD7A0DC0}" srcOrd="0" destOrd="0" parTransId="{7BC4754E-285C-49A3-BB8B-B7CB5A285761}" sibTransId="{1470E42C-AAFE-4CCD-A094-3FF5457D4C90}"/>
    <dgm:cxn modelId="{0525724E-36DD-4B20-8C30-2CC5964E3851}" type="presOf" srcId="{A1B52D11-4841-4674-A1B3-97EE62A70A24}" destId="{81894054-B444-4953-81AE-96FB4953332B}" srcOrd="0" destOrd="0" presId="urn:microsoft.com/office/officeart/2005/8/layout/hierarchy3"/>
    <dgm:cxn modelId="{27899165-828F-4A47-B367-63AF43A30F3F}" srcId="{CC24FFE6-C29E-4859-B311-5B5AAD7A0DC0}" destId="{D41B5DD8-0534-4F39-87FA-6E2D85137B59}" srcOrd="2" destOrd="0" parTransId="{5A7C08C9-5F48-4A50-B60D-5A9D091D6C9C}" sibTransId="{36FB8BF8-6B70-4691-BB44-DF3AC6152027}"/>
    <dgm:cxn modelId="{2E7325F5-915E-4A53-B43D-8F94C0CABAF6}" type="presOf" srcId="{0647A6BD-B60F-423A-8439-1062B2B37269}" destId="{D281FB55-8ECB-44DC-B428-A5421F1A4989}" srcOrd="0" destOrd="0" presId="urn:microsoft.com/office/officeart/2005/8/layout/hierarchy3"/>
    <dgm:cxn modelId="{DEA4A909-E442-4DD0-87C1-90C8AA62698D}" type="presOf" srcId="{687F4474-5ED2-4FFC-9F72-0156E117FB23}" destId="{D410742E-9BBC-4E6B-983C-38E4A088001A}" srcOrd="0" destOrd="0" presId="urn:microsoft.com/office/officeart/2005/8/layout/hierarchy3"/>
    <dgm:cxn modelId="{CD504D1B-A605-4CAB-B249-635DDC76FD16}" type="presOf" srcId="{CC24FFE6-C29E-4859-B311-5B5AAD7A0DC0}" destId="{C60FC993-EFE1-4409-8286-55856E4A569D}" srcOrd="0" destOrd="0" presId="urn:microsoft.com/office/officeart/2005/8/layout/hierarchy3"/>
    <dgm:cxn modelId="{DFF841FA-0901-4272-B46F-3FEACC55CC84}" type="presOf" srcId="{D41B5DD8-0534-4F39-87FA-6E2D85137B59}" destId="{20BF75ED-91EB-4677-9020-822B5670B88F}" srcOrd="0" destOrd="0" presId="urn:microsoft.com/office/officeart/2005/8/layout/hierarchy3"/>
    <dgm:cxn modelId="{399CC84C-355A-441D-9178-910FA53F14E3}" type="presOf" srcId="{CC24FFE6-C29E-4859-B311-5B5AAD7A0DC0}" destId="{476BEA3B-5A64-45A5-B237-8ED97EC57BE6}" srcOrd="1" destOrd="0" presId="urn:microsoft.com/office/officeart/2005/8/layout/hierarchy3"/>
    <dgm:cxn modelId="{C2AF507F-1710-4973-AE4C-001E9F75FD1C}" type="presOf" srcId="{5A7C08C9-5F48-4A50-B60D-5A9D091D6C9C}" destId="{DE202F6A-EE59-45C7-BDC6-F2ADEB36C4AD}" srcOrd="0" destOrd="0" presId="urn:microsoft.com/office/officeart/2005/8/layout/hierarchy3"/>
    <dgm:cxn modelId="{9FC71296-0CE2-4872-8193-7D1F73DA822D}" srcId="{CC24FFE6-C29E-4859-B311-5B5AAD7A0DC0}" destId="{71D76F23-2611-4D56-ABFA-E20C5279AB96}" srcOrd="0" destOrd="0" parTransId="{A076741E-F728-458F-B4D1-B32C3B6DE78A}" sibTransId="{4955C735-0949-428F-8D52-24B50FB9E8F4}"/>
    <dgm:cxn modelId="{3DB017A4-4148-404C-B003-DEC9145F20A6}" type="presOf" srcId="{71D76F23-2611-4D56-ABFA-E20C5279AB96}" destId="{2FD881AA-6BC8-4F26-986C-AB9503CF486B}" srcOrd="0" destOrd="0" presId="urn:microsoft.com/office/officeart/2005/8/layout/hierarchy3"/>
    <dgm:cxn modelId="{EC8D594D-4B40-497E-8DBD-CC82D7C0F046}" srcId="{CC24FFE6-C29E-4859-B311-5B5AAD7A0DC0}" destId="{0647A6BD-B60F-423A-8439-1062B2B37269}" srcOrd="1" destOrd="0" parTransId="{687F4474-5ED2-4FFC-9F72-0156E117FB23}" sibTransId="{9ABABD38-B2CA-43BD-9F65-0DD1E77EB57C}"/>
    <dgm:cxn modelId="{508FB82C-2285-4DBD-B4BD-BBDC3DBD21A4}" type="presOf" srcId="{A076741E-F728-458F-B4D1-B32C3B6DE78A}" destId="{C40F9D30-C55A-45CB-BDA9-F2DC672EFF4E}" srcOrd="0" destOrd="0" presId="urn:microsoft.com/office/officeart/2005/8/layout/hierarchy3"/>
    <dgm:cxn modelId="{6C919EA3-0123-4C6E-B8B4-1E53153027D1}" type="presParOf" srcId="{81894054-B444-4953-81AE-96FB4953332B}" destId="{4FE56173-F2FD-455D-BAA4-B042EE10087C}" srcOrd="0" destOrd="0" presId="urn:microsoft.com/office/officeart/2005/8/layout/hierarchy3"/>
    <dgm:cxn modelId="{ADE87225-E676-4572-898B-4A8C628A9CF7}" type="presParOf" srcId="{4FE56173-F2FD-455D-BAA4-B042EE10087C}" destId="{F0FA81B4-9248-45EE-92DF-89E1D3677BBD}" srcOrd="0" destOrd="0" presId="urn:microsoft.com/office/officeart/2005/8/layout/hierarchy3"/>
    <dgm:cxn modelId="{4653EC19-575F-4FDF-BC88-C7DE7FFF7F0E}" type="presParOf" srcId="{F0FA81B4-9248-45EE-92DF-89E1D3677BBD}" destId="{C60FC993-EFE1-4409-8286-55856E4A569D}" srcOrd="0" destOrd="0" presId="urn:microsoft.com/office/officeart/2005/8/layout/hierarchy3"/>
    <dgm:cxn modelId="{546A6744-7D0A-4081-B84F-55DE00650A7F}" type="presParOf" srcId="{F0FA81B4-9248-45EE-92DF-89E1D3677BBD}" destId="{476BEA3B-5A64-45A5-B237-8ED97EC57BE6}" srcOrd="1" destOrd="0" presId="urn:microsoft.com/office/officeart/2005/8/layout/hierarchy3"/>
    <dgm:cxn modelId="{D1016EAF-676D-45BE-BC23-ABCB91F942C4}" type="presParOf" srcId="{4FE56173-F2FD-455D-BAA4-B042EE10087C}" destId="{A50173A2-D5CF-4764-8DC9-BA1F8C05CD15}" srcOrd="1" destOrd="0" presId="urn:microsoft.com/office/officeart/2005/8/layout/hierarchy3"/>
    <dgm:cxn modelId="{3E3F9DAC-6B73-46BF-9DE8-B2D34DD55158}" type="presParOf" srcId="{A50173A2-D5CF-4764-8DC9-BA1F8C05CD15}" destId="{C40F9D30-C55A-45CB-BDA9-F2DC672EFF4E}" srcOrd="0" destOrd="0" presId="urn:microsoft.com/office/officeart/2005/8/layout/hierarchy3"/>
    <dgm:cxn modelId="{44F8DBEC-6C67-4CD5-A537-7A7F7042B64F}" type="presParOf" srcId="{A50173A2-D5CF-4764-8DC9-BA1F8C05CD15}" destId="{2FD881AA-6BC8-4F26-986C-AB9503CF486B}" srcOrd="1" destOrd="0" presId="urn:microsoft.com/office/officeart/2005/8/layout/hierarchy3"/>
    <dgm:cxn modelId="{299F521F-FAAE-4FBA-ABFD-F4E72F301C3C}" type="presParOf" srcId="{A50173A2-D5CF-4764-8DC9-BA1F8C05CD15}" destId="{D410742E-9BBC-4E6B-983C-38E4A088001A}" srcOrd="2" destOrd="0" presId="urn:microsoft.com/office/officeart/2005/8/layout/hierarchy3"/>
    <dgm:cxn modelId="{953AEB02-F6D0-4FE0-9D7A-007D5F671C32}" type="presParOf" srcId="{A50173A2-D5CF-4764-8DC9-BA1F8C05CD15}" destId="{D281FB55-8ECB-44DC-B428-A5421F1A4989}" srcOrd="3" destOrd="0" presId="urn:microsoft.com/office/officeart/2005/8/layout/hierarchy3"/>
    <dgm:cxn modelId="{634186A5-6E9C-4763-AE43-D7765EC465DE}" type="presParOf" srcId="{A50173A2-D5CF-4764-8DC9-BA1F8C05CD15}" destId="{DE202F6A-EE59-45C7-BDC6-F2ADEB36C4AD}" srcOrd="4" destOrd="0" presId="urn:microsoft.com/office/officeart/2005/8/layout/hierarchy3"/>
    <dgm:cxn modelId="{2DE6AFB5-561E-456A-A543-38B991CE7D97}" type="presParOf" srcId="{A50173A2-D5CF-4764-8DC9-BA1F8C05CD15}" destId="{20BF75ED-91EB-4677-9020-822B5670B88F}"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305BA7-BE85-4A57-87C9-7C32101D163A}" type="doc">
      <dgm:prSet loTypeId="urn:microsoft.com/office/officeart/2005/8/layout/hierarchy3" loCatId="list" qsTypeId="urn:microsoft.com/office/officeart/2005/8/quickstyle/3d3" qsCatId="3D" csTypeId="urn:microsoft.com/office/officeart/2005/8/colors/accent1_2" csCatId="accent1" phldr="1"/>
      <dgm:spPr/>
      <dgm:t>
        <a:bodyPr/>
        <a:lstStyle/>
        <a:p>
          <a:endParaRPr lang="en-US"/>
        </a:p>
      </dgm:t>
    </dgm:pt>
    <dgm:pt modelId="{0FE3842A-2E3B-41F5-A54C-2CAEEDACA2F9}">
      <dgm:prSet phldrT="[Text]" custT="1"/>
      <dgm:spPr>
        <a:solidFill>
          <a:schemeClr val="accent6">
            <a:lumMod val="20000"/>
            <a:lumOff val="80000"/>
          </a:schemeClr>
        </a:solidFill>
      </dgm:spPr>
      <dgm:t>
        <a:bodyPr/>
        <a:lstStyle/>
        <a:p>
          <a:pPr algn="ctr"/>
          <a:r>
            <a:rPr lang="en-US" sz="2700" dirty="0" err="1">
              <a:solidFill>
                <a:schemeClr val="tx1"/>
              </a:solidFill>
              <a:latin typeface="+mn-lt"/>
            </a:rPr>
            <a:t>Cách</a:t>
          </a:r>
          <a:r>
            <a:rPr lang="en-US" sz="2700" dirty="0">
              <a:solidFill>
                <a:schemeClr val="tx1"/>
              </a:solidFill>
              <a:latin typeface="+mn-lt"/>
            </a:rPr>
            <a:t> </a:t>
          </a:r>
          <a:r>
            <a:rPr lang="en-US" sz="2700" dirty="0" err="1">
              <a:solidFill>
                <a:schemeClr val="tx1"/>
              </a:solidFill>
              <a:latin typeface="+mn-lt"/>
            </a:rPr>
            <a:t>thức</a:t>
          </a:r>
          <a:r>
            <a:rPr lang="en-US" sz="2700" dirty="0">
              <a:solidFill>
                <a:schemeClr val="tx1"/>
              </a:solidFill>
              <a:latin typeface="+mn-lt"/>
            </a:rPr>
            <a:t> </a:t>
          </a:r>
          <a:r>
            <a:rPr lang="en-US" sz="2700" dirty="0" err="1">
              <a:solidFill>
                <a:schemeClr val="tx1"/>
              </a:solidFill>
              <a:latin typeface="+mn-lt"/>
            </a:rPr>
            <a:t>đánh</a:t>
          </a:r>
          <a:r>
            <a:rPr lang="en-US" sz="2700" dirty="0">
              <a:solidFill>
                <a:schemeClr val="tx1"/>
              </a:solidFill>
              <a:latin typeface="+mn-lt"/>
            </a:rPr>
            <a:t> </a:t>
          </a:r>
          <a:r>
            <a:rPr lang="en-US" sz="2700" dirty="0" err="1">
              <a:solidFill>
                <a:schemeClr val="tx1"/>
              </a:solidFill>
              <a:latin typeface="+mn-lt"/>
            </a:rPr>
            <a:t>giá</a:t>
          </a:r>
          <a:endParaRPr lang="en-US" sz="2700" dirty="0">
            <a:solidFill>
              <a:schemeClr val="tx1"/>
            </a:solidFill>
            <a:latin typeface="+mn-lt"/>
          </a:endParaRPr>
        </a:p>
      </dgm:t>
    </dgm:pt>
    <dgm:pt modelId="{BC87272D-7302-4B76-B3EE-E8CA33C72FB1}" type="parTrans" cxnId="{06A83A85-9AB4-4A3B-A87E-94DFF2B2E098}">
      <dgm:prSet/>
      <dgm:spPr/>
      <dgm:t>
        <a:bodyPr/>
        <a:lstStyle/>
        <a:p>
          <a:endParaRPr lang="en-US"/>
        </a:p>
      </dgm:t>
    </dgm:pt>
    <dgm:pt modelId="{B96B639B-39DD-4DDD-B5BF-E8E2C721FC86}" type="sibTrans" cxnId="{06A83A85-9AB4-4A3B-A87E-94DFF2B2E098}">
      <dgm:prSet/>
      <dgm:spPr/>
      <dgm:t>
        <a:bodyPr/>
        <a:lstStyle/>
        <a:p>
          <a:endParaRPr lang="en-US"/>
        </a:p>
      </dgm:t>
    </dgm:pt>
    <dgm:pt modelId="{8A1A9A44-F556-40C9-97A5-FBA030034FE2}">
      <dgm:prSet phldrT="[Text]" custT="1"/>
      <dgm:spPr/>
      <dgm:t>
        <a:bodyPr/>
        <a:lstStyle/>
        <a:p>
          <a:pPr algn="just"/>
          <a:r>
            <a:rPr lang="vi-VN" sz="2000" dirty="0">
              <a:latin typeface="+mn-lt"/>
            </a:rPr>
            <a:t>Kết hợp đánh giá của GV với tự đánh giá và đánh giá đồng đẳng của HS, đánh giá của cha mẹ HS và đánh giá của cộng đồng</a:t>
          </a:r>
          <a:r>
            <a:rPr lang="en-US" sz="2000" dirty="0">
              <a:latin typeface="+mn-lt"/>
            </a:rPr>
            <a:t>.</a:t>
          </a:r>
        </a:p>
        <a:p>
          <a:pPr algn="just"/>
          <a:r>
            <a:rPr lang="en-US" sz="2000" dirty="0">
              <a:latin typeface="+mn-lt"/>
            </a:rPr>
            <a:t>GV</a:t>
          </a:r>
          <a:r>
            <a:rPr lang="vi-VN" sz="2000" dirty="0">
              <a:latin typeface="+mn-lt"/>
            </a:rPr>
            <a:t> chủ nhiệm</a:t>
          </a:r>
          <a:r>
            <a:rPr lang="en-US" sz="2000" dirty="0">
              <a:latin typeface="+mn-lt"/>
            </a:rPr>
            <a:t> </a:t>
          </a:r>
          <a:r>
            <a:rPr lang="vi-VN" sz="2000" dirty="0">
              <a:latin typeface="+mn-lt"/>
            </a:rPr>
            <a:t>chịu trách nhiệm tổng hợp kết quả đánh giá.</a:t>
          </a:r>
          <a:endParaRPr lang="en-US" sz="2000" dirty="0">
            <a:latin typeface="+mn-lt"/>
          </a:endParaRPr>
        </a:p>
      </dgm:t>
    </dgm:pt>
    <dgm:pt modelId="{0926D60A-D4CB-4795-A1A8-8C6ED6988B3A}" type="parTrans" cxnId="{02EE45F1-85EB-419D-B3DD-AA623FC7E117}">
      <dgm:prSet/>
      <dgm:spPr/>
      <dgm:t>
        <a:bodyPr/>
        <a:lstStyle/>
        <a:p>
          <a:endParaRPr lang="en-US"/>
        </a:p>
      </dgm:t>
    </dgm:pt>
    <dgm:pt modelId="{9A42CD6F-7B54-4090-88E8-849107C91903}" type="sibTrans" cxnId="{02EE45F1-85EB-419D-B3DD-AA623FC7E117}">
      <dgm:prSet/>
      <dgm:spPr/>
      <dgm:t>
        <a:bodyPr/>
        <a:lstStyle/>
        <a:p>
          <a:endParaRPr lang="en-US"/>
        </a:p>
      </dgm:t>
    </dgm:pt>
    <dgm:pt modelId="{0AC93B16-2722-4249-A898-CC5C6FE4E62B}">
      <dgm:prSet phldrT="[Text]" custT="1"/>
      <dgm:spPr>
        <a:solidFill>
          <a:schemeClr val="accent2">
            <a:lumMod val="20000"/>
            <a:lumOff val="80000"/>
          </a:schemeClr>
        </a:solidFill>
      </dgm:spPr>
      <dgm:t>
        <a:bodyPr/>
        <a:lstStyle/>
        <a:p>
          <a:pPr algn="ctr"/>
          <a:r>
            <a:rPr lang="en-US" sz="2700" dirty="0" err="1">
              <a:solidFill>
                <a:schemeClr val="tx1"/>
              </a:solidFill>
              <a:latin typeface="+mn-lt"/>
            </a:rPr>
            <a:t>Cứ</a:t>
          </a:r>
          <a:r>
            <a:rPr lang="en-US" sz="2700" dirty="0">
              <a:solidFill>
                <a:schemeClr val="tx1"/>
              </a:solidFill>
              <a:latin typeface="+mn-lt"/>
            </a:rPr>
            <a:t> </a:t>
          </a:r>
          <a:r>
            <a:rPr lang="en-US" sz="2700" dirty="0" err="1">
              <a:solidFill>
                <a:schemeClr val="tx1"/>
              </a:solidFill>
              <a:latin typeface="+mn-lt"/>
            </a:rPr>
            <a:t>liệu</a:t>
          </a:r>
          <a:r>
            <a:rPr lang="en-US" sz="2700" dirty="0">
              <a:solidFill>
                <a:schemeClr val="tx1"/>
              </a:solidFill>
              <a:latin typeface="+mn-lt"/>
            </a:rPr>
            <a:t> </a:t>
          </a:r>
          <a:r>
            <a:rPr lang="en-US" sz="2700" dirty="0" err="1">
              <a:solidFill>
                <a:schemeClr val="tx1"/>
              </a:solidFill>
              <a:latin typeface="+mn-lt"/>
            </a:rPr>
            <a:t>đánh</a:t>
          </a:r>
          <a:r>
            <a:rPr lang="en-US" sz="2700" dirty="0">
              <a:solidFill>
                <a:schemeClr val="tx1"/>
              </a:solidFill>
              <a:latin typeface="+mn-lt"/>
            </a:rPr>
            <a:t> </a:t>
          </a:r>
          <a:r>
            <a:rPr lang="en-US" sz="2700" dirty="0" err="1">
              <a:solidFill>
                <a:schemeClr val="tx1"/>
              </a:solidFill>
              <a:latin typeface="+mn-lt"/>
            </a:rPr>
            <a:t>giá</a:t>
          </a:r>
          <a:endParaRPr lang="en-US" sz="2700" dirty="0">
            <a:solidFill>
              <a:schemeClr val="tx1"/>
            </a:solidFill>
            <a:latin typeface="+mn-lt"/>
          </a:endParaRPr>
        </a:p>
      </dgm:t>
    </dgm:pt>
    <dgm:pt modelId="{E13411C3-78B8-4AA2-80B5-85F2D4A103EC}" type="parTrans" cxnId="{1C1C23D0-C290-456B-A474-76A832AA4A58}">
      <dgm:prSet/>
      <dgm:spPr/>
      <dgm:t>
        <a:bodyPr/>
        <a:lstStyle/>
        <a:p>
          <a:endParaRPr lang="en-US"/>
        </a:p>
      </dgm:t>
    </dgm:pt>
    <dgm:pt modelId="{24EABE0E-F883-436B-9A5B-F10AE0295987}" type="sibTrans" cxnId="{1C1C23D0-C290-456B-A474-76A832AA4A58}">
      <dgm:prSet/>
      <dgm:spPr/>
      <dgm:t>
        <a:bodyPr/>
        <a:lstStyle/>
        <a:p>
          <a:endParaRPr lang="en-US"/>
        </a:p>
      </dgm:t>
    </dgm:pt>
    <dgm:pt modelId="{0D8C1E64-DC39-41A0-B49E-B64F53C3D2F5}">
      <dgm:prSet phldrT="[Text]" custT="1"/>
      <dgm:spPr/>
      <dgm:t>
        <a:bodyPr/>
        <a:lstStyle/>
        <a:p>
          <a:pPr algn="just"/>
          <a:r>
            <a:rPr lang="en-US" sz="2000" dirty="0">
              <a:latin typeface="+mn-lt"/>
            </a:rPr>
            <a:t>T</a:t>
          </a:r>
          <a:r>
            <a:rPr lang="vi-VN" sz="2000" dirty="0">
              <a:latin typeface="+mn-lt"/>
            </a:rPr>
            <a:t>hông tin thu thập được từ</a:t>
          </a:r>
          <a:r>
            <a:rPr lang="en-US" sz="2000" dirty="0">
              <a:latin typeface="+mn-lt"/>
            </a:rPr>
            <a:t>:</a:t>
          </a:r>
          <a:r>
            <a:rPr lang="vi-VN" sz="2000" dirty="0">
              <a:latin typeface="+mn-lt"/>
            </a:rPr>
            <a:t> quan sát của GV,</a:t>
          </a:r>
          <a:r>
            <a:rPr lang="en-US" sz="2000" dirty="0">
              <a:latin typeface="+mn-lt"/>
            </a:rPr>
            <a:t> </a:t>
          </a:r>
          <a:r>
            <a:rPr lang="vi-VN" sz="2000" dirty="0">
              <a:latin typeface="+mn-lt"/>
            </a:rPr>
            <a:t>ý kiến tự đánh giá của HS, đánh giá </a:t>
          </a:r>
          <a:r>
            <a:rPr lang="en-US" sz="2000" dirty="0" err="1">
              <a:latin typeface="+mn-lt"/>
              <a:cs typeface="Arial" panose="020B0604020202020204" pitchFamily="34" charset="0"/>
            </a:rPr>
            <a:t>đồng</a:t>
          </a:r>
          <a:r>
            <a:rPr lang="en-US" sz="2000" dirty="0">
              <a:latin typeface="+mn-lt"/>
              <a:cs typeface="Arial" panose="020B0604020202020204" pitchFamily="34" charset="0"/>
            </a:rPr>
            <a:t> </a:t>
          </a:r>
          <a:r>
            <a:rPr lang="en-US" sz="2000" dirty="0" err="1">
              <a:latin typeface="+mn-lt"/>
              <a:cs typeface="Arial" panose="020B0604020202020204" pitchFamily="34" charset="0"/>
            </a:rPr>
            <a:t>đẳng</a:t>
          </a:r>
          <a:r>
            <a:rPr lang="vi-VN" sz="2000" dirty="0">
              <a:latin typeface="+mn-lt"/>
              <a:cs typeface="Arial" panose="020B0604020202020204" pitchFamily="34" charset="0"/>
            </a:rPr>
            <a:t> của</a:t>
          </a:r>
          <a:r>
            <a:rPr lang="en-US" sz="2000" dirty="0">
              <a:latin typeface="+mn-lt"/>
              <a:cs typeface="Arial" panose="020B0604020202020204" pitchFamily="34" charset="0"/>
            </a:rPr>
            <a:t> </a:t>
          </a:r>
          <a:r>
            <a:rPr lang="en-US" sz="2000" dirty="0" err="1">
              <a:latin typeface="+mn-lt"/>
              <a:cs typeface="Arial" panose="020B0604020202020204" pitchFamily="34" charset="0"/>
            </a:rPr>
            <a:t>các</a:t>
          </a:r>
          <a:r>
            <a:rPr lang="vi-VN" sz="2000" dirty="0">
              <a:latin typeface="+mn-lt"/>
              <a:cs typeface="Arial" panose="020B0604020202020204" pitchFamily="34" charset="0"/>
            </a:rPr>
            <a:t> </a:t>
          </a:r>
          <a:r>
            <a:rPr lang="vi-VN" sz="2000" dirty="0">
              <a:latin typeface="+mn-lt"/>
            </a:rPr>
            <a:t>HS trong lớp, ý kiến nhận xét của cha mẹ HS và cộng đồng</a:t>
          </a:r>
          <a:r>
            <a:rPr lang="en-US" sz="2000" dirty="0">
              <a:latin typeface="+mn-lt"/>
            </a:rPr>
            <a:t>.</a:t>
          </a:r>
        </a:p>
      </dgm:t>
    </dgm:pt>
    <dgm:pt modelId="{A8988A0C-969B-4D5D-8C8C-CCC8AEECD821}" type="parTrans" cxnId="{1066AED6-A6B9-4039-9FF6-1DAF3403E567}">
      <dgm:prSet/>
      <dgm:spPr/>
      <dgm:t>
        <a:bodyPr/>
        <a:lstStyle/>
        <a:p>
          <a:endParaRPr lang="en-US"/>
        </a:p>
      </dgm:t>
    </dgm:pt>
    <dgm:pt modelId="{36754EAC-00AB-458E-B10B-C73F7ADD4E81}" type="sibTrans" cxnId="{1066AED6-A6B9-4039-9FF6-1DAF3403E567}">
      <dgm:prSet/>
      <dgm:spPr/>
      <dgm:t>
        <a:bodyPr/>
        <a:lstStyle/>
        <a:p>
          <a:endParaRPr lang="en-US"/>
        </a:p>
      </dgm:t>
    </dgm:pt>
    <dgm:pt modelId="{6DCC4AC9-2E7A-40C0-9A33-D11B479C32C0}">
      <dgm:prSet phldrT="[Text]" custT="1"/>
      <dgm:spPr/>
      <dgm:t>
        <a:bodyPr/>
        <a:lstStyle/>
        <a:p>
          <a:pPr algn="just"/>
          <a:r>
            <a:rPr lang="en-US" sz="2000" dirty="0">
              <a:latin typeface="+mn-lt"/>
              <a:cs typeface="Arial" panose="020B0604020202020204" pitchFamily="34" charset="0"/>
            </a:rPr>
            <a:t>T</a:t>
          </a:r>
          <a:r>
            <a:rPr lang="vi-VN" sz="2000" dirty="0">
              <a:latin typeface="+mn-lt"/>
              <a:cs typeface="Arial" panose="020B0604020202020204" pitchFamily="34" charset="0"/>
            </a:rPr>
            <a:t>hông tin về số giờ</a:t>
          </a:r>
          <a:r>
            <a:rPr lang="en-US" sz="2000" dirty="0">
              <a:latin typeface="+mn-lt"/>
              <a:cs typeface="Arial" panose="020B0604020202020204" pitchFamily="34" charset="0"/>
            </a:rPr>
            <a:t>/</a:t>
          </a:r>
          <a:r>
            <a:rPr lang="vi-VN" sz="2000" dirty="0">
              <a:latin typeface="+mn-lt"/>
              <a:cs typeface="Arial" panose="020B0604020202020204" pitchFamily="34" charset="0"/>
            </a:rPr>
            <a:t>lần tham gia hoạt động trải nghiệm (</a:t>
          </a:r>
          <a:r>
            <a:rPr lang="en-US" sz="2000" dirty="0">
              <a:latin typeface="+mn-lt"/>
              <a:cs typeface="Arial" panose="020B0604020202020204" pitchFamily="34" charset="0"/>
            </a:rPr>
            <a:t>HĐ </a:t>
          </a:r>
          <a:r>
            <a:rPr lang="vi-VN" sz="2000" dirty="0">
              <a:latin typeface="+mn-lt"/>
              <a:cs typeface="Arial" panose="020B0604020202020204" pitchFamily="34" charset="0"/>
            </a:rPr>
            <a:t>tập thể, </a:t>
          </a:r>
          <a:r>
            <a:rPr lang="en-US" sz="2000" dirty="0">
              <a:latin typeface="+mn-lt"/>
              <a:cs typeface="Arial" panose="020B0604020202020204" pitchFamily="34" charset="0"/>
            </a:rPr>
            <a:t>HĐ </a:t>
          </a:r>
          <a:r>
            <a:rPr lang="en-US" sz="2000" dirty="0" err="1">
              <a:latin typeface="+mn-lt"/>
              <a:cs typeface="Arial" panose="020B0604020202020204" pitchFamily="34" charset="0"/>
            </a:rPr>
            <a:t>trải</a:t>
          </a:r>
          <a:r>
            <a:rPr lang="en-US" sz="2000" dirty="0">
              <a:latin typeface="+mn-lt"/>
              <a:cs typeface="Arial" panose="020B0604020202020204" pitchFamily="34" charset="0"/>
            </a:rPr>
            <a:t> </a:t>
          </a:r>
          <a:r>
            <a:rPr lang="en-US" sz="2000" dirty="0" err="1">
              <a:latin typeface="+mn-lt"/>
              <a:cs typeface="Arial" panose="020B0604020202020204" pitchFamily="34" charset="0"/>
            </a:rPr>
            <a:t>nghiệm</a:t>
          </a:r>
          <a:r>
            <a:rPr lang="en-US" sz="2000" dirty="0">
              <a:latin typeface="+mn-lt"/>
              <a:cs typeface="Arial" panose="020B0604020202020204" pitchFamily="34" charset="0"/>
            </a:rPr>
            <a:t> </a:t>
          </a:r>
          <a:r>
            <a:rPr lang="en-US" sz="2000" dirty="0" err="1">
              <a:latin typeface="+mn-lt"/>
              <a:cs typeface="Arial" panose="020B0604020202020204" pitchFamily="34" charset="0"/>
            </a:rPr>
            <a:t>thường</a:t>
          </a:r>
          <a:r>
            <a:rPr lang="en-US" sz="2000" dirty="0">
              <a:latin typeface="+mn-lt"/>
              <a:cs typeface="Arial" panose="020B0604020202020204" pitchFamily="34" charset="0"/>
            </a:rPr>
            <a:t> </a:t>
          </a:r>
          <a:r>
            <a:rPr lang="en-US" sz="2000" dirty="0" err="1">
              <a:latin typeface="+mn-lt"/>
              <a:cs typeface="Arial" panose="020B0604020202020204" pitchFamily="34" charset="0"/>
            </a:rPr>
            <a:t>xuyên</a:t>
          </a:r>
          <a:r>
            <a:rPr lang="vi-VN" sz="2000" dirty="0">
              <a:latin typeface="+mn-lt"/>
              <a:cs typeface="Arial" panose="020B0604020202020204" pitchFamily="34" charset="0"/>
            </a:rPr>
            <a:t>, </a:t>
          </a:r>
          <a:r>
            <a:rPr lang="en-US" sz="2000" dirty="0">
              <a:latin typeface="+mn-lt"/>
              <a:cs typeface="Arial" panose="020B0604020202020204" pitchFamily="34" charset="0"/>
            </a:rPr>
            <a:t>HĐ</a:t>
          </a:r>
          <a:r>
            <a:rPr lang="vi-VN" sz="2000" dirty="0">
              <a:latin typeface="+mn-lt"/>
              <a:cs typeface="Arial" panose="020B0604020202020204" pitchFamily="34" charset="0"/>
            </a:rPr>
            <a:t> xã hội và phục vụ cộng đồng, </a:t>
          </a:r>
          <a:r>
            <a:rPr lang="en-US" sz="2000" dirty="0">
              <a:latin typeface="+mn-lt"/>
              <a:cs typeface="Arial" panose="020B0604020202020204" pitchFamily="34" charset="0"/>
            </a:rPr>
            <a:t>HĐ </a:t>
          </a:r>
          <a:r>
            <a:rPr lang="vi-VN" sz="2000" dirty="0">
              <a:latin typeface="+mn-lt"/>
              <a:cs typeface="Arial" panose="020B0604020202020204" pitchFamily="34" charset="0"/>
            </a:rPr>
            <a:t>lao động,...)</a:t>
          </a:r>
          <a:r>
            <a:rPr lang="en-US" sz="2000" dirty="0">
              <a:latin typeface="+mn-lt"/>
              <a:cs typeface="Arial" panose="020B0604020202020204" pitchFamily="34" charset="0"/>
            </a:rPr>
            <a:t>.</a:t>
          </a:r>
        </a:p>
      </dgm:t>
    </dgm:pt>
    <dgm:pt modelId="{F6A4E115-1685-48EF-A19A-6F1B85214F9B}" type="parTrans" cxnId="{4B1B1F2C-5571-4191-A16E-A3E77E5705BC}">
      <dgm:prSet/>
      <dgm:spPr/>
      <dgm:t>
        <a:bodyPr/>
        <a:lstStyle/>
        <a:p>
          <a:endParaRPr lang="en-US"/>
        </a:p>
      </dgm:t>
    </dgm:pt>
    <dgm:pt modelId="{CBD5132B-2B09-4CF8-A576-8C54D4FA929C}" type="sibTrans" cxnId="{4B1B1F2C-5571-4191-A16E-A3E77E5705BC}">
      <dgm:prSet/>
      <dgm:spPr/>
      <dgm:t>
        <a:bodyPr/>
        <a:lstStyle/>
        <a:p>
          <a:endParaRPr lang="en-US"/>
        </a:p>
      </dgm:t>
    </dgm:pt>
    <dgm:pt modelId="{C437A24B-EF51-4E3D-A6D6-0AB6AD62A426}">
      <dgm:prSet phldrT="[Text]" custT="1"/>
      <dgm:spPr/>
      <dgm:t>
        <a:bodyPr/>
        <a:lstStyle/>
        <a:p>
          <a:pPr algn="just"/>
          <a:r>
            <a:rPr lang="en-US" sz="2000" dirty="0">
              <a:latin typeface="+mn-lt"/>
            </a:rPr>
            <a:t>S</a:t>
          </a:r>
          <a:r>
            <a:rPr lang="vi-VN" sz="2000" dirty="0">
              <a:latin typeface="+mn-lt"/>
            </a:rPr>
            <a:t>ố lượng và chất lượng các sản phẩm hoàn thành</a:t>
          </a:r>
          <a:r>
            <a:rPr lang="en-US" sz="2000" dirty="0">
              <a:latin typeface="+mn-lt"/>
            </a:rPr>
            <a:t>.</a:t>
          </a:r>
        </a:p>
      </dgm:t>
    </dgm:pt>
    <dgm:pt modelId="{0F58E708-C57B-414F-846C-1DC523776299}" type="parTrans" cxnId="{C46526CE-A158-4DB1-B594-F35D5291ADA8}">
      <dgm:prSet/>
      <dgm:spPr/>
      <dgm:t>
        <a:bodyPr/>
        <a:lstStyle/>
        <a:p>
          <a:endParaRPr lang="en-US"/>
        </a:p>
      </dgm:t>
    </dgm:pt>
    <dgm:pt modelId="{AF2302DD-EB5F-4A1D-B54F-56164222116A}" type="sibTrans" cxnId="{C46526CE-A158-4DB1-B594-F35D5291ADA8}">
      <dgm:prSet/>
      <dgm:spPr/>
      <dgm:t>
        <a:bodyPr/>
        <a:lstStyle/>
        <a:p>
          <a:endParaRPr lang="en-US"/>
        </a:p>
      </dgm:t>
    </dgm:pt>
    <dgm:pt modelId="{A88F4FF9-FE21-435D-B979-23170E33C169}" type="pres">
      <dgm:prSet presAssocID="{E6305BA7-BE85-4A57-87C9-7C32101D163A}" presName="diagram" presStyleCnt="0">
        <dgm:presLayoutVars>
          <dgm:chPref val="1"/>
          <dgm:dir/>
          <dgm:animOne val="branch"/>
          <dgm:animLvl val="lvl"/>
          <dgm:resizeHandles/>
        </dgm:presLayoutVars>
      </dgm:prSet>
      <dgm:spPr/>
      <dgm:t>
        <a:bodyPr/>
        <a:lstStyle/>
        <a:p>
          <a:endParaRPr lang="en-US"/>
        </a:p>
      </dgm:t>
    </dgm:pt>
    <dgm:pt modelId="{1C8B7396-C0BB-431D-A583-ACD9D02CB231}" type="pres">
      <dgm:prSet presAssocID="{0FE3842A-2E3B-41F5-A54C-2CAEEDACA2F9}" presName="root" presStyleCnt="0"/>
      <dgm:spPr/>
    </dgm:pt>
    <dgm:pt modelId="{12FDD640-A51D-468F-9C7F-611CD278443F}" type="pres">
      <dgm:prSet presAssocID="{0FE3842A-2E3B-41F5-A54C-2CAEEDACA2F9}" presName="rootComposite" presStyleCnt="0"/>
      <dgm:spPr/>
    </dgm:pt>
    <dgm:pt modelId="{2709BF02-9F81-4586-9B4C-4170DDE5D0A4}" type="pres">
      <dgm:prSet presAssocID="{0FE3842A-2E3B-41F5-A54C-2CAEEDACA2F9}" presName="rootText" presStyleLbl="node1" presStyleIdx="0" presStyleCnt="2" custScaleX="178051" custScaleY="97219" custLinFactNeighborX="-21121" custLinFactNeighborY="3664"/>
      <dgm:spPr/>
      <dgm:t>
        <a:bodyPr/>
        <a:lstStyle/>
        <a:p>
          <a:endParaRPr lang="en-US"/>
        </a:p>
      </dgm:t>
    </dgm:pt>
    <dgm:pt modelId="{725DC2A9-EFD4-4E14-9C57-549750DA42C6}" type="pres">
      <dgm:prSet presAssocID="{0FE3842A-2E3B-41F5-A54C-2CAEEDACA2F9}" presName="rootConnector" presStyleLbl="node1" presStyleIdx="0" presStyleCnt="2"/>
      <dgm:spPr/>
      <dgm:t>
        <a:bodyPr/>
        <a:lstStyle/>
        <a:p>
          <a:endParaRPr lang="en-US"/>
        </a:p>
      </dgm:t>
    </dgm:pt>
    <dgm:pt modelId="{88D1CF86-71D3-4176-9839-2D10F74F8494}" type="pres">
      <dgm:prSet presAssocID="{0FE3842A-2E3B-41F5-A54C-2CAEEDACA2F9}" presName="childShape" presStyleCnt="0"/>
      <dgm:spPr/>
    </dgm:pt>
    <dgm:pt modelId="{528DF09D-E57E-444F-BB27-257373118D94}" type="pres">
      <dgm:prSet presAssocID="{0926D60A-D4CB-4795-A1A8-8C6ED6988B3A}" presName="Name13" presStyleLbl="parChTrans1D2" presStyleIdx="0" presStyleCnt="4"/>
      <dgm:spPr/>
      <dgm:t>
        <a:bodyPr/>
        <a:lstStyle/>
        <a:p>
          <a:endParaRPr lang="en-US"/>
        </a:p>
      </dgm:t>
    </dgm:pt>
    <dgm:pt modelId="{81442E6D-C037-45BC-82A9-AFA66665A233}" type="pres">
      <dgm:prSet presAssocID="{8A1A9A44-F556-40C9-97A5-FBA030034FE2}" presName="childText" presStyleLbl="bgAcc1" presStyleIdx="0" presStyleCnt="4" custScaleX="218756" custScaleY="321529" custLinFactNeighborX="-26378" custLinFactNeighborY="31008">
        <dgm:presLayoutVars>
          <dgm:bulletEnabled val="1"/>
        </dgm:presLayoutVars>
      </dgm:prSet>
      <dgm:spPr/>
      <dgm:t>
        <a:bodyPr/>
        <a:lstStyle/>
        <a:p>
          <a:endParaRPr lang="en-US"/>
        </a:p>
      </dgm:t>
    </dgm:pt>
    <dgm:pt modelId="{3E0EF5DD-A93B-4391-9B7B-EAA5D7EC7716}" type="pres">
      <dgm:prSet presAssocID="{0AC93B16-2722-4249-A898-CC5C6FE4E62B}" presName="root" presStyleCnt="0"/>
      <dgm:spPr/>
    </dgm:pt>
    <dgm:pt modelId="{115C5E77-1C22-4CFF-BE35-A3E5CC6F89D6}" type="pres">
      <dgm:prSet presAssocID="{0AC93B16-2722-4249-A898-CC5C6FE4E62B}" presName="rootComposite" presStyleCnt="0"/>
      <dgm:spPr/>
    </dgm:pt>
    <dgm:pt modelId="{1BD77EDB-8789-4D8B-8BB5-D6F5DFCBDC22}" type="pres">
      <dgm:prSet presAssocID="{0AC93B16-2722-4249-A898-CC5C6FE4E62B}" presName="rootText" presStyleLbl="node1" presStyleIdx="1" presStyleCnt="2" custScaleX="167539" custLinFactNeighborX="17133" custLinFactNeighborY="1692"/>
      <dgm:spPr/>
      <dgm:t>
        <a:bodyPr/>
        <a:lstStyle/>
        <a:p>
          <a:endParaRPr lang="en-US"/>
        </a:p>
      </dgm:t>
    </dgm:pt>
    <dgm:pt modelId="{D46F2777-FE0F-43DE-B3FD-76A367DE58E7}" type="pres">
      <dgm:prSet presAssocID="{0AC93B16-2722-4249-A898-CC5C6FE4E62B}" presName="rootConnector" presStyleLbl="node1" presStyleIdx="1" presStyleCnt="2"/>
      <dgm:spPr/>
      <dgm:t>
        <a:bodyPr/>
        <a:lstStyle/>
        <a:p>
          <a:endParaRPr lang="en-US"/>
        </a:p>
      </dgm:t>
    </dgm:pt>
    <dgm:pt modelId="{DF0A8EC7-992D-4B24-B831-FF8C93E3DC7C}" type="pres">
      <dgm:prSet presAssocID="{0AC93B16-2722-4249-A898-CC5C6FE4E62B}" presName="childShape" presStyleCnt="0"/>
      <dgm:spPr/>
    </dgm:pt>
    <dgm:pt modelId="{F3D71CCD-DF38-454A-9C99-1F142669B9F1}" type="pres">
      <dgm:prSet presAssocID="{A8988A0C-969B-4D5D-8C8C-CCC8AEECD821}" presName="Name13" presStyleLbl="parChTrans1D2" presStyleIdx="1" presStyleCnt="4"/>
      <dgm:spPr/>
      <dgm:t>
        <a:bodyPr/>
        <a:lstStyle/>
        <a:p>
          <a:endParaRPr lang="en-US"/>
        </a:p>
      </dgm:t>
    </dgm:pt>
    <dgm:pt modelId="{4C115D83-0783-427E-9480-816C7DE910A5}" type="pres">
      <dgm:prSet presAssocID="{0D8C1E64-DC39-41A0-B49E-B64F53C3D2F5}" presName="childText" presStyleLbl="bgAcc1" presStyleIdx="1" presStyleCnt="4" custScaleX="439329" custScaleY="135807" custLinFactNeighborX="23637" custLinFactNeighborY="-10746">
        <dgm:presLayoutVars>
          <dgm:bulletEnabled val="1"/>
        </dgm:presLayoutVars>
      </dgm:prSet>
      <dgm:spPr/>
      <dgm:t>
        <a:bodyPr/>
        <a:lstStyle/>
        <a:p>
          <a:endParaRPr lang="en-US"/>
        </a:p>
      </dgm:t>
    </dgm:pt>
    <dgm:pt modelId="{8B4C430A-E889-474E-8BE5-738B609DA04B}" type="pres">
      <dgm:prSet presAssocID="{F6A4E115-1685-48EF-A19A-6F1B85214F9B}" presName="Name13" presStyleLbl="parChTrans1D2" presStyleIdx="2" presStyleCnt="4"/>
      <dgm:spPr/>
      <dgm:t>
        <a:bodyPr/>
        <a:lstStyle/>
        <a:p>
          <a:endParaRPr lang="en-US"/>
        </a:p>
      </dgm:t>
    </dgm:pt>
    <dgm:pt modelId="{07A5F834-381D-4308-B71E-75836BE217BF}" type="pres">
      <dgm:prSet presAssocID="{6DCC4AC9-2E7A-40C0-9A33-D11B479C32C0}" presName="childText" presStyleLbl="bgAcc1" presStyleIdx="2" presStyleCnt="4" custScaleX="438590" custScaleY="130415" custLinFactNeighborX="23469" custLinFactNeighborY="-10807">
        <dgm:presLayoutVars>
          <dgm:bulletEnabled val="1"/>
        </dgm:presLayoutVars>
      </dgm:prSet>
      <dgm:spPr/>
      <dgm:t>
        <a:bodyPr/>
        <a:lstStyle/>
        <a:p>
          <a:endParaRPr lang="en-US"/>
        </a:p>
      </dgm:t>
    </dgm:pt>
    <dgm:pt modelId="{5AEF009F-2B9B-4B5C-A4A0-99FDFCB7431B}" type="pres">
      <dgm:prSet presAssocID="{0F58E708-C57B-414F-846C-1DC523776299}" presName="Name13" presStyleLbl="parChTrans1D2" presStyleIdx="3" presStyleCnt="4"/>
      <dgm:spPr/>
      <dgm:t>
        <a:bodyPr/>
        <a:lstStyle/>
        <a:p>
          <a:endParaRPr lang="en-US"/>
        </a:p>
      </dgm:t>
    </dgm:pt>
    <dgm:pt modelId="{FED9B2D2-FAD3-4548-A6DF-CB21CFCC76E5}" type="pres">
      <dgm:prSet presAssocID="{C437A24B-EF51-4E3D-A6D6-0AB6AD62A426}" presName="childText" presStyleLbl="bgAcc1" presStyleIdx="3" presStyleCnt="4" custScaleX="435993" custScaleY="55411" custLinFactNeighborX="18966" custLinFactNeighborY="-15085">
        <dgm:presLayoutVars>
          <dgm:bulletEnabled val="1"/>
        </dgm:presLayoutVars>
      </dgm:prSet>
      <dgm:spPr/>
      <dgm:t>
        <a:bodyPr/>
        <a:lstStyle/>
        <a:p>
          <a:endParaRPr lang="en-US"/>
        </a:p>
      </dgm:t>
    </dgm:pt>
  </dgm:ptLst>
  <dgm:cxnLst>
    <dgm:cxn modelId="{75BBCCA7-9104-4971-917F-BAD7A1463BFA}" type="presOf" srcId="{0D8C1E64-DC39-41A0-B49E-B64F53C3D2F5}" destId="{4C115D83-0783-427E-9480-816C7DE910A5}" srcOrd="0" destOrd="0" presId="urn:microsoft.com/office/officeart/2005/8/layout/hierarchy3"/>
    <dgm:cxn modelId="{02EE45F1-85EB-419D-B3DD-AA623FC7E117}" srcId="{0FE3842A-2E3B-41F5-A54C-2CAEEDACA2F9}" destId="{8A1A9A44-F556-40C9-97A5-FBA030034FE2}" srcOrd="0" destOrd="0" parTransId="{0926D60A-D4CB-4795-A1A8-8C6ED6988B3A}" sibTransId="{9A42CD6F-7B54-4090-88E8-849107C91903}"/>
    <dgm:cxn modelId="{C3D6E6B1-E59B-4660-B080-793FCE12D06C}" type="presOf" srcId="{E6305BA7-BE85-4A57-87C9-7C32101D163A}" destId="{A88F4FF9-FE21-435D-B979-23170E33C169}" srcOrd="0" destOrd="0" presId="urn:microsoft.com/office/officeart/2005/8/layout/hierarchy3"/>
    <dgm:cxn modelId="{0D567CC0-9831-4737-957E-42E88E64595D}" type="presOf" srcId="{0F58E708-C57B-414F-846C-1DC523776299}" destId="{5AEF009F-2B9B-4B5C-A4A0-99FDFCB7431B}" srcOrd="0" destOrd="0" presId="urn:microsoft.com/office/officeart/2005/8/layout/hierarchy3"/>
    <dgm:cxn modelId="{4B1B1F2C-5571-4191-A16E-A3E77E5705BC}" srcId="{0AC93B16-2722-4249-A898-CC5C6FE4E62B}" destId="{6DCC4AC9-2E7A-40C0-9A33-D11B479C32C0}" srcOrd="1" destOrd="0" parTransId="{F6A4E115-1685-48EF-A19A-6F1B85214F9B}" sibTransId="{CBD5132B-2B09-4CF8-A576-8C54D4FA929C}"/>
    <dgm:cxn modelId="{1066AED6-A6B9-4039-9FF6-1DAF3403E567}" srcId="{0AC93B16-2722-4249-A898-CC5C6FE4E62B}" destId="{0D8C1E64-DC39-41A0-B49E-B64F53C3D2F5}" srcOrd="0" destOrd="0" parTransId="{A8988A0C-969B-4D5D-8C8C-CCC8AEECD821}" sibTransId="{36754EAC-00AB-458E-B10B-C73F7ADD4E81}"/>
    <dgm:cxn modelId="{FB777601-E92B-425D-8F83-0C0D09270766}" type="presOf" srcId="{0926D60A-D4CB-4795-A1A8-8C6ED6988B3A}" destId="{528DF09D-E57E-444F-BB27-257373118D94}" srcOrd="0" destOrd="0" presId="urn:microsoft.com/office/officeart/2005/8/layout/hierarchy3"/>
    <dgm:cxn modelId="{2E5034C7-BA11-4CF3-99F0-23524A643DAE}" type="presOf" srcId="{0FE3842A-2E3B-41F5-A54C-2CAEEDACA2F9}" destId="{725DC2A9-EFD4-4E14-9C57-549750DA42C6}" srcOrd="1" destOrd="0" presId="urn:microsoft.com/office/officeart/2005/8/layout/hierarchy3"/>
    <dgm:cxn modelId="{5A2929C8-6B69-4B9A-AD76-CC6AABEAFAAC}" type="presOf" srcId="{0FE3842A-2E3B-41F5-A54C-2CAEEDACA2F9}" destId="{2709BF02-9F81-4586-9B4C-4170DDE5D0A4}" srcOrd="0" destOrd="0" presId="urn:microsoft.com/office/officeart/2005/8/layout/hierarchy3"/>
    <dgm:cxn modelId="{4B96C3D6-EF82-493F-8602-9A05D7C98A53}" type="presOf" srcId="{6DCC4AC9-2E7A-40C0-9A33-D11B479C32C0}" destId="{07A5F834-381D-4308-B71E-75836BE217BF}" srcOrd="0" destOrd="0" presId="urn:microsoft.com/office/officeart/2005/8/layout/hierarchy3"/>
    <dgm:cxn modelId="{1C1C23D0-C290-456B-A474-76A832AA4A58}" srcId="{E6305BA7-BE85-4A57-87C9-7C32101D163A}" destId="{0AC93B16-2722-4249-A898-CC5C6FE4E62B}" srcOrd="1" destOrd="0" parTransId="{E13411C3-78B8-4AA2-80B5-85F2D4A103EC}" sibTransId="{24EABE0E-F883-436B-9A5B-F10AE0295987}"/>
    <dgm:cxn modelId="{C79706A7-6A54-450D-8FB5-183DDFC52171}" type="presOf" srcId="{C437A24B-EF51-4E3D-A6D6-0AB6AD62A426}" destId="{FED9B2D2-FAD3-4548-A6DF-CB21CFCC76E5}" srcOrd="0" destOrd="0" presId="urn:microsoft.com/office/officeart/2005/8/layout/hierarchy3"/>
    <dgm:cxn modelId="{02588831-64CC-4F09-92C9-E9FD3EDA6778}" type="presOf" srcId="{0AC93B16-2722-4249-A898-CC5C6FE4E62B}" destId="{1BD77EDB-8789-4D8B-8BB5-D6F5DFCBDC22}" srcOrd="0" destOrd="0" presId="urn:microsoft.com/office/officeart/2005/8/layout/hierarchy3"/>
    <dgm:cxn modelId="{AC12E6A9-CE6D-4659-9F38-3CBEEDD07A36}" type="presOf" srcId="{F6A4E115-1685-48EF-A19A-6F1B85214F9B}" destId="{8B4C430A-E889-474E-8BE5-738B609DA04B}" srcOrd="0" destOrd="0" presId="urn:microsoft.com/office/officeart/2005/8/layout/hierarchy3"/>
    <dgm:cxn modelId="{9EA41CE0-9813-46F7-85C1-C38B9BECF29D}" type="presOf" srcId="{8A1A9A44-F556-40C9-97A5-FBA030034FE2}" destId="{81442E6D-C037-45BC-82A9-AFA66665A233}" srcOrd="0" destOrd="0" presId="urn:microsoft.com/office/officeart/2005/8/layout/hierarchy3"/>
    <dgm:cxn modelId="{2CCB22F4-92E2-4FA6-8459-26A522027750}" type="presOf" srcId="{A8988A0C-969B-4D5D-8C8C-CCC8AEECD821}" destId="{F3D71CCD-DF38-454A-9C99-1F142669B9F1}" srcOrd="0" destOrd="0" presId="urn:microsoft.com/office/officeart/2005/8/layout/hierarchy3"/>
    <dgm:cxn modelId="{C46526CE-A158-4DB1-B594-F35D5291ADA8}" srcId="{0AC93B16-2722-4249-A898-CC5C6FE4E62B}" destId="{C437A24B-EF51-4E3D-A6D6-0AB6AD62A426}" srcOrd="2" destOrd="0" parTransId="{0F58E708-C57B-414F-846C-1DC523776299}" sibTransId="{AF2302DD-EB5F-4A1D-B54F-56164222116A}"/>
    <dgm:cxn modelId="{06A83A85-9AB4-4A3B-A87E-94DFF2B2E098}" srcId="{E6305BA7-BE85-4A57-87C9-7C32101D163A}" destId="{0FE3842A-2E3B-41F5-A54C-2CAEEDACA2F9}" srcOrd="0" destOrd="0" parTransId="{BC87272D-7302-4B76-B3EE-E8CA33C72FB1}" sibTransId="{B96B639B-39DD-4DDD-B5BF-E8E2C721FC86}"/>
    <dgm:cxn modelId="{402BF043-2F64-42E7-970F-1DE037BDDA38}" type="presOf" srcId="{0AC93B16-2722-4249-A898-CC5C6FE4E62B}" destId="{D46F2777-FE0F-43DE-B3FD-76A367DE58E7}" srcOrd="1" destOrd="0" presId="urn:microsoft.com/office/officeart/2005/8/layout/hierarchy3"/>
    <dgm:cxn modelId="{CABEFB10-D464-450E-9A4B-9B7AAB4ADD20}" type="presParOf" srcId="{A88F4FF9-FE21-435D-B979-23170E33C169}" destId="{1C8B7396-C0BB-431D-A583-ACD9D02CB231}" srcOrd="0" destOrd="0" presId="urn:microsoft.com/office/officeart/2005/8/layout/hierarchy3"/>
    <dgm:cxn modelId="{AFA9FEAB-5DE2-4100-A099-3BA161017944}" type="presParOf" srcId="{1C8B7396-C0BB-431D-A583-ACD9D02CB231}" destId="{12FDD640-A51D-468F-9C7F-611CD278443F}" srcOrd="0" destOrd="0" presId="urn:microsoft.com/office/officeart/2005/8/layout/hierarchy3"/>
    <dgm:cxn modelId="{459D9F5B-E227-4955-B764-9F4682EA0572}" type="presParOf" srcId="{12FDD640-A51D-468F-9C7F-611CD278443F}" destId="{2709BF02-9F81-4586-9B4C-4170DDE5D0A4}" srcOrd="0" destOrd="0" presId="urn:microsoft.com/office/officeart/2005/8/layout/hierarchy3"/>
    <dgm:cxn modelId="{3C5AA633-7083-4EEB-9303-497AF9A8A720}" type="presParOf" srcId="{12FDD640-A51D-468F-9C7F-611CD278443F}" destId="{725DC2A9-EFD4-4E14-9C57-549750DA42C6}" srcOrd="1" destOrd="0" presId="urn:microsoft.com/office/officeart/2005/8/layout/hierarchy3"/>
    <dgm:cxn modelId="{C3BF8729-ACDD-4A25-B9DE-110DD44833E2}" type="presParOf" srcId="{1C8B7396-C0BB-431D-A583-ACD9D02CB231}" destId="{88D1CF86-71D3-4176-9839-2D10F74F8494}" srcOrd="1" destOrd="0" presId="urn:microsoft.com/office/officeart/2005/8/layout/hierarchy3"/>
    <dgm:cxn modelId="{CAB8574C-64F0-410E-887B-F51CCA47C51A}" type="presParOf" srcId="{88D1CF86-71D3-4176-9839-2D10F74F8494}" destId="{528DF09D-E57E-444F-BB27-257373118D94}" srcOrd="0" destOrd="0" presId="urn:microsoft.com/office/officeart/2005/8/layout/hierarchy3"/>
    <dgm:cxn modelId="{83641083-9915-4900-83D6-25EACC0F48FD}" type="presParOf" srcId="{88D1CF86-71D3-4176-9839-2D10F74F8494}" destId="{81442E6D-C037-45BC-82A9-AFA66665A233}" srcOrd="1" destOrd="0" presId="urn:microsoft.com/office/officeart/2005/8/layout/hierarchy3"/>
    <dgm:cxn modelId="{D8C6AEE0-3FE8-48F0-B620-90434CBBAE86}" type="presParOf" srcId="{A88F4FF9-FE21-435D-B979-23170E33C169}" destId="{3E0EF5DD-A93B-4391-9B7B-EAA5D7EC7716}" srcOrd="1" destOrd="0" presId="urn:microsoft.com/office/officeart/2005/8/layout/hierarchy3"/>
    <dgm:cxn modelId="{3293028C-C3D3-4750-A116-20AF4666A6A0}" type="presParOf" srcId="{3E0EF5DD-A93B-4391-9B7B-EAA5D7EC7716}" destId="{115C5E77-1C22-4CFF-BE35-A3E5CC6F89D6}" srcOrd="0" destOrd="0" presId="urn:microsoft.com/office/officeart/2005/8/layout/hierarchy3"/>
    <dgm:cxn modelId="{FC52ECD9-FAE8-43B0-A4DB-010C4D75EFAD}" type="presParOf" srcId="{115C5E77-1C22-4CFF-BE35-A3E5CC6F89D6}" destId="{1BD77EDB-8789-4D8B-8BB5-D6F5DFCBDC22}" srcOrd="0" destOrd="0" presId="urn:microsoft.com/office/officeart/2005/8/layout/hierarchy3"/>
    <dgm:cxn modelId="{8064DB63-A35D-40AE-BBC6-360B6EDC129B}" type="presParOf" srcId="{115C5E77-1C22-4CFF-BE35-A3E5CC6F89D6}" destId="{D46F2777-FE0F-43DE-B3FD-76A367DE58E7}" srcOrd="1" destOrd="0" presId="urn:microsoft.com/office/officeart/2005/8/layout/hierarchy3"/>
    <dgm:cxn modelId="{E84E7265-CD5F-4255-A75D-6241E9EAA624}" type="presParOf" srcId="{3E0EF5DD-A93B-4391-9B7B-EAA5D7EC7716}" destId="{DF0A8EC7-992D-4B24-B831-FF8C93E3DC7C}" srcOrd="1" destOrd="0" presId="urn:microsoft.com/office/officeart/2005/8/layout/hierarchy3"/>
    <dgm:cxn modelId="{B760E3AD-5384-418F-8D5C-0DA30F1D195C}" type="presParOf" srcId="{DF0A8EC7-992D-4B24-B831-FF8C93E3DC7C}" destId="{F3D71CCD-DF38-454A-9C99-1F142669B9F1}" srcOrd="0" destOrd="0" presId="urn:microsoft.com/office/officeart/2005/8/layout/hierarchy3"/>
    <dgm:cxn modelId="{9AB1A5FF-5E30-4114-B3DB-95C80E4FAAA2}" type="presParOf" srcId="{DF0A8EC7-992D-4B24-B831-FF8C93E3DC7C}" destId="{4C115D83-0783-427E-9480-816C7DE910A5}" srcOrd="1" destOrd="0" presId="urn:microsoft.com/office/officeart/2005/8/layout/hierarchy3"/>
    <dgm:cxn modelId="{787ED083-2939-4E38-828F-9B1D4E60CEDF}" type="presParOf" srcId="{DF0A8EC7-992D-4B24-B831-FF8C93E3DC7C}" destId="{8B4C430A-E889-474E-8BE5-738B609DA04B}" srcOrd="2" destOrd="0" presId="urn:microsoft.com/office/officeart/2005/8/layout/hierarchy3"/>
    <dgm:cxn modelId="{C70B914C-5C71-4913-B7AA-CC290D6A8A33}" type="presParOf" srcId="{DF0A8EC7-992D-4B24-B831-FF8C93E3DC7C}" destId="{07A5F834-381D-4308-B71E-75836BE217BF}" srcOrd="3" destOrd="0" presId="urn:microsoft.com/office/officeart/2005/8/layout/hierarchy3"/>
    <dgm:cxn modelId="{707D643E-8FD4-4265-9236-8BDD8E9C60A1}" type="presParOf" srcId="{DF0A8EC7-992D-4B24-B831-FF8C93E3DC7C}" destId="{5AEF009F-2B9B-4B5C-A4A0-99FDFCB7431B}" srcOrd="4" destOrd="0" presId="urn:microsoft.com/office/officeart/2005/8/layout/hierarchy3"/>
    <dgm:cxn modelId="{9E4F7FFF-6192-47FD-972F-A7636A330178}" type="presParOf" srcId="{DF0A8EC7-992D-4B24-B831-FF8C93E3DC7C}" destId="{FED9B2D2-FAD3-4548-A6DF-CB21CFCC7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9F6DD1-4DB4-49C6-9B24-2FFD60383546}" type="doc">
      <dgm:prSet loTypeId="urn:microsoft.com/office/officeart/2005/8/layout/cycle8" loCatId="cycle" qsTypeId="urn:microsoft.com/office/officeart/2005/8/quickstyle/simple3" qsCatId="simple" csTypeId="urn:microsoft.com/office/officeart/2005/8/colors/colorful1" csCatId="colorful" phldr="1"/>
      <dgm:spPr/>
      <dgm:t>
        <a:bodyPr/>
        <a:lstStyle/>
        <a:p>
          <a:endParaRPr lang="en-US"/>
        </a:p>
      </dgm:t>
    </dgm:pt>
    <dgm:pt modelId="{EE417EE1-B573-4958-B5FD-E1F82FA3E29C}">
      <dgm:prSet phldrT="[Text]" custT="1"/>
      <dgm:spPr>
        <a:solidFill>
          <a:schemeClr val="accent2">
            <a:lumMod val="40000"/>
            <a:lumOff val="60000"/>
          </a:schemeClr>
        </a:solidFill>
      </dgm:spPr>
      <dgm:t>
        <a:bodyPr/>
        <a:lstStyle/>
        <a:p>
          <a:r>
            <a:rPr lang="nb-NO" sz="2050" b="0" dirty="0">
              <a:latin typeface="+mn-lt"/>
            </a:rPr>
            <a:t>Quan điểm biên soạn </a:t>
          </a:r>
          <a:endParaRPr lang="en-US" sz="2050" b="0" dirty="0">
            <a:latin typeface="+mn-lt"/>
          </a:endParaRPr>
        </a:p>
      </dgm:t>
    </dgm:pt>
    <dgm:pt modelId="{8A232754-585D-485F-94C3-513D68DBB12C}" type="parTrans" cxnId="{4D385CB4-EF76-4571-868F-6B3F9D1619CB}">
      <dgm:prSet/>
      <dgm:spPr/>
      <dgm:t>
        <a:bodyPr/>
        <a:lstStyle/>
        <a:p>
          <a:endParaRPr lang="en-US"/>
        </a:p>
      </dgm:t>
    </dgm:pt>
    <dgm:pt modelId="{7B3D7F6C-2CE8-4B93-BFD7-4106E706486F}" type="sibTrans" cxnId="{4D385CB4-EF76-4571-868F-6B3F9D1619CB}">
      <dgm:prSet/>
      <dgm:spPr/>
      <dgm:t>
        <a:bodyPr/>
        <a:lstStyle/>
        <a:p>
          <a:endParaRPr lang="en-US"/>
        </a:p>
      </dgm:t>
    </dgm:pt>
    <dgm:pt modelId="{AC1EA747-A3A8-41CC-A943-49A4DBF3C50B}">
      <dgm:prSet phldrT="[Text]" custT="1"/>
      <dgm:spPr>
        <a:solidFill>
          <a:schemeClr val="bg2">
            <a:lumMod val="90000"/>
          </a:schemeClr>
        </a:solidFill>
      </dgm:spPr>
      <dgm:t>
        <a:bodyPr/>
        <a:lstStyle/>
        <a:p>
          <a:r>
            <a:rPr lang="nb-NO" sz="2050" b="0" dirty="0">
              <a:latin typeface="+mn-lt"/>
            </a:rPr>
            <a:t>Cấu trúc SGK Hoạt động trải nghiệm 4</a:t>
          </a:r>
          <a:endParaRPr lang="en-US" sz="2050" b="0" dirty="0">
            <a:latin typeface="+mn-lt"/>
          </a:endParaRPr>
        </a:p>
      </dgm:t>
    </dgm:pt>
    <dgm:pt modelId="{6EFC1EAD-D408-4331-8CD7-225CEC8EE073}" type="parTrans" cxnId="{8DA7412E-767C-47DD-84B0-04212E52531F}">
      <dgm:prSet/>
      <dgm:spPr/>
      <dgm:t>
        <a:bodyPr/>
        <a:lstStyle/>
        <a:p>
          <a:endParaRPr lang="en-US"/>
        </a:p>
      </dgm:t>
    </dgm:pt>
    <dgm:pt modelId="{E5CDF5FB-34A7-4FC4-A95D-800BE5A20BBA}" type="sibTrans" cxnId="{8DA7412E-767C-47DD-84B0-04212E52531F}">
      <dgm:prSet/>
      <dgm:spPr/>
      <dgm:t>
        <a:bodyPr/>
        <a:lstStyle/>
        <a:p>
          <a:endParaRPr lang="en-US"/>
        </a:p>
      </dgm:t>
    </dgm:pt>
    <dgm:pt modelId="{49D7952A-02B7-4C48-AA32-A08222D9E8BD}">
      <dgm:prSet phldrT="[Text]" custT="1"/>
      <dgm:spPr>
        <a:solidFill>
          <a:schemeClr val="accent4">
            <a:lumMod val="20000"/>
            <a:lumOff val="80000"/>
          </a:schemeClr>
        </a:solidFill>
      </dgm:spPr>
      <dgm:t>
        <a:bodyPr/>
        <a:lstStyle/>
        <a:p>
          <a:r>
            <a:rPr lang="en-US" sz="2050" b="0" dirty="0" err="1">
              <a:latin typeface="+mn-lt"/>
            </a:rPr>
            <a:t>Nội</a:t>
          </a:r>
          <a:r>
            <a:rPr lang="en-US" sz="2050" b="0" dirty="0">
              <a:latin typeface="+mn-lt"/>
            </a:rPr>
            <a:t> dung SGK </a:t>
          </a:r>
          <a:r>
            <a:rPr lang="nb-NO" sz="2050" b="0" dirty="0">
              <a:latin typeface="+mn-lt"/>
            </a:rPr>
            <a:t>Hoạt động trải nghiệm 4</a:t>
          </a:r>
          <a:endParaRPr lang="en-US" sz="2050" b="0" dirty="0">
            <a:latin typeface="+mn-lt"/>
          </a:endParaRPr>
        </a:p>
      </dgm:t>
    </dgm:pt>
    <dgm:pt modelId="{9D3D67EF-1666-4387-A7A7-679F5DDAA1BE}" type="parTrans" cxnId="{1A7DF247-B92A-46F0-9BB9-C664FAAA63F2}">
      <dgm:prSet/>
      <dgm:spPr/>
      <dgm:t>
        <a:bodyPr/>
        <a:lstStyle/>
        <a:p>
          <a:endParaRPr lang="en-US"/>
        </a:p>
      </dgm:t>
    </dgm:pt>
    <dgm:pt modelId="{D85AC169-BB50-4538-A865-56DD6A9D14F0}" type="sibTrans" cxnId="{1A7DF247-B92A-46F0-9BB9-C664FAAA63F2}">
      <dgm:prSet/>
      <dgm:spPr/>
      <dgm:t>
        <a:bodyPr/>
        <a:lstStyle/>
        <a:p>
          <a:endParaRPr lang="en-US"/>
        </a:p>
      </dgm:t>
    </dgm:pt>
    <dgm:pt modelId="{75FA2DC4-B3B4-4412-9B1F-A7A52DC49D44}">
      <dgm:prSet phldrT="[Text]" custT="1"/>
      <dgm:spPr>
        <a:solidFill>
          <a:schemeClr val="accent1">
            <a:lumMod val="40000"/>
            <a:lumOff val="60000"/>
          </a:schemeClr>
        </a:solidFill>
      </dgm:spPr>
      <dgm:t>
        <a:bodyPr/>
        <a:lstStyle/>
        <a:p>
          <a:r>
            <a:rPr lang="nb-NO" sz="2050" b="0" dirty="0">
              <a:latin typeface="+mn-lt"/>
            </a:rPr>
            <a:t> Phương pháp tổ chức hoạt động trải nghiệm</a:t>
          </a:r>
          <a:endParaRPr lang="en-US" sz="2050" b="0" dirty="0">
            <a:latin typeface="+mn-lt"/>
          </a:endParaRPr>
        </a:p>
      </dgm:t>
    </dgm:pt>
    <dgm:pt modelId="{43532149-F99E-4ED4-AF8D-99D52687D723}" type="parTrans" cxnId="{084E01B9-C7C8-4E6A-9398-7CB94C1C4D26}">
      <dgm:prSet/>
      <dgm:spPr/>
      <dgm:t>
        <a:bodyPr/>
        <a:lstStyle/>
        <a:p>
          <a:endParaRPr lang="en-US"/>
        </a:p>
      </dgm:t>
    </dgm:pt>
    <dgm:pt modelId="{08858440-20C5-49E4-A9FA-EAF3D86EB840}" type="sibTrans" cxnId="{084E01B9-C7C8-4E6A-9398-7CB94C1C4D26}">
      <dgm:prSet/>
      <dgm:spPr/>
      <dgm:t>
        <a:bodyPr/>
        <a:lstStyle/>
        <a:p>
          <a:endParaRPr lang="en-US"/>
        </a:p>
      </dgm:t>
    </dgm:pt>
    <dgm:pt modelId="{E359B47C-CD6A-4D00-ADAF-016427730F7F}" type="pres">
      <dgm:prSet presAssocID="{DE9F6DD1-4DB4-49C6-9B24-2FFD60383546}" presName="compositeShape" presStyleCnt="0">
        <dgm:presLayoutVars>
          <dgm:chMax val="7"/>
          <dgm:dir/>
          <dgm:resizeHandles val="exact"/>
        </dgm:presLayoutVars>
      </dgm:prSet>
      <dgm:spPr/>
      <dgm:t>
        <a:bodyPr/>
        <a:lstStyle/>
        <a:p>
          <a:endParaRPr lang="en-US"/>
        </a:p>
      </dgm:t>
    </dgm:pt>
    <dgm:pt modelId="{0A01DBB7-6E09-4720-8DE7-AC3A61C860F3}" type="pres">
      <dgm:prSet presAssocID="{DE9F6DD1-4DB4-49C6-9B24-2FFD60383546}" presName="wedge1" presStyleLbl="node1" presStyleIdx="0" presStyleCnt="4"/>
      <dgm:spPr/>
      <dgm:t>
        <a:bodyPr/>
        <a:lstStyle/>
        <a:p>
          <a:endParaRPr lang="en-US"/>
        </a:p>
      </dgm:t>
    </dgm:pt>
    <dgm:pt modelId="{D7F741DD-7305-4812-9340-4EBB47AD5D21}" type="pres">
      <dgm:prSet presAssocID="{DE9F6DD1-4DB4-49C6-9B24-2FFD60383546}" presName="dummy1a" presStyleCnt="0"/>
      <dgm:spPr/>
    </dgm:pt>
    <dgm:pt modelId="{CCFD6EEA-45C7-4FAB-892E-63AB48D9D420}" type="pres">
      <dgm:prSet presAssocID="{DE9F6DD1-4DB4-49C6-9B24-2FFD60383546}" presName="dummy1b" presStyleCnt="0"/>
      <dgm:spPr/>
    </dgm:pt>
    <dgm:pt modelId="{0647C125-2A52-4BF6-989A-259124E37EC9}" type="pres">
      <dgm:prSet presAssocID="{DE9F6DD1-4DB4-49C6-9B24-2FFD60383546}" presName="wedge1Tx" presStyleLbl="node1" presStyleIdx="0" presStyleCnt="4">
        <dgm:presLayoutVars>
          <dgm:chMax val="0"/>
          <dgm:chPref val="0"/>
          <dgm:bulletEnabled val="1"/>
        </dgm:presLayoutVars>
      </dgm:prSet>
      <dgm:spPr/>
      <dgm:t>
        <a:bodyPr/>
        <a:lstStyle/>
        <a:p>
          <a:endParaRPr lang="en-US"/>
        </a:p>
      </dgm:t>
    </dgm:pt>
    <dgm:pt modelId="{0B372587-7101-433B-A2E4-F00701478D05}" type="pres">
      <dgm:prSet presAssocID="{DE9F6DD1-4DB4-49C6-9B24-2FFD60383546}" presName="wedge2" presStyleLbl="node1" presStyleIdx="1" presStyleCnt="4"/>
      <dgm:spPr/>
      <dgm:t>
        <a:bodyPr/>
        <a:lstStyle/>
        <a:p>
          <a:endParaRPr lang="en-US"/>
        </a:p>
      </dgm:t>
    </dgm:pt>
    <dgm:pt modelId="{50E5364B-0961-4496-9151-49B43B401F3C}" type="pres">
      <dgm:prSet presAssocID="{DE9F6DD1-4DB4-49C6-9B24-2FFD60383546}" presName="dummy2a" presStyleCnt="0"/>
      <dgm:spPr/>
    </dgm:pt>
    <dgm:pt modelId="{9F5645FA-6355-406F-8966-1BD0505B001A}" type="pres">
      <dgm:prSet presAssocID="{DE9F6DD1-4DB4-49C6-9B24-2FFD60383546}" presName="dummy2b" presStyleCnt="0"/>
      <dgm:spPr/>
    </dgm:pt>
    <dgm:pt modelId="{42A5D02F-461A-472F-B780-CAC3F07A88A8}" type="pres">
      <dgm:prSet presAssocID="{DE9F6DD1-4DB4-49C6-9B24-2FFD60383546}" presName="wedge2Tx" presStyleLbl="node1" presStyleIdx="1" presStyleCnt="4">
        <dgm:presLayoutVars>
          <dgm:chMax val="0"/>
          <dgm:chPref val="0"/>
          <dgm:bulletEnabled val="1"/>
        </dgm:presLayoutVars>
      </dgm:prSet>
      <dgm:spPr/>
      <dgm:t>
        <a:bodyPr/>
        <a:lstStyle/>
        <a:p>
          <a:endParaRPr lang="en-US"/>
        </a:p>
      </dgm:t>
    </dgm:pt>
    <dgm:pt modelId="{C2A51510-AD57-4A8E-ABF3-60E477B7A9DF}" type="pres">
      <dgm:prSet presAssocID="{DE9F6DD1-4DB4-49C6-9B24-2FFD60383546}" presName="wedge3" presStyleLbl="node1" presStyleIdx="2" presStyleCnt="4"/>
      <dgm:spPr/>
      <dgm:t>
        <a:bodyPr/>
        <a:lstStyle/>
        <a:p>
          <a:endParaRPr lang="en-US"/>
        </a:p>
      </dgm:t>
    </dgm:pt>
    <dgm:pt modelId="{EBAA84D5-8998-4553-B030-A2778780145D}" type="pres">
      <dgm:prSet presAssocID="{DE9F6DD1-4DB4-49C6-9B24-2FFD60383546}" presName="dummy3a" presStyleCnt="0"/>
      <dgm:spPr/>
    </dgm:pt>
    <dgm:pt modelId="{1A767840-CA47-4D0B-941F-E8070E3F1A4D}" type="pres">
      <dgm:prSet presAssocID="{DE9F6DD1-4DB4-49C6-9B24-2FFD60383546}" presName="dummy3b" presStyleCnt="0"/>
      <dgm:spPr/>
    </dgm:pt>
    <dgm:pt modelId="{952B8A5C-6E94-4FCB-94DC-63AB5858153B}" type="pres">
      <dgm:prSet presAssocID="{DE9F6DD1-4DB4-49C6-9B24-2FFD60383546}" presName="wedge3Tx" presStyleLbl="node1" presStyleIdx="2" presStyleCnt="4">
        <dgm:presLayoutVars>
          <dgm:chMax val="0"/>
          <dgm:chPref val="0"/>
          <dgm:bulletEnabled val="1"/>
        </dgm:presLayoutVars>
      </dgm:prSet>
      <dgm:spPr/>
      <dgm:t>
        <a:bodyPr/>
        <a:lstStyle/>
        <a:p>
          <a:endParaRPr lang="en-US"/>
        </a:p>
      </dgm:t>
    </dgm:pt>
    <dgm:pt modelId="{85C9DD46-9701-4294-AF46-7CF9816045B9}" type="pres">
      <dgm:prSet presAssocID="{DE9F6DD1-4DB4-49C6-9B24-2FFD60383546}" presName="wedge4" presStyleLbl="node1" presStyleIdx="3" presStyleCnt="4"/>
      <dgm:spPr/>
      <dgm:t>
        <a:bodyPr/>
        <a:lstStyle/>
        <a:p>
          <a:endParaRPr lang="en-US"/>
        </a:p>
      </dgm:t>
    </dgm:pt>
    <dgm:pt modelId="{E82527E9-AD21-4DD8-AAD4-7C62A8CFFCF7}" type="pres">
      <dgm:prSet presAssocID="{DE9F6DD1-4DB4-49C6-9B24-2FFD60383546}" presName="dummy4a" presStyleCnt="0"/>
      <dgm:spPr/>
    </dgm:pt>
    <dgm:pt modelId="{876637EF-62BE-4750-A023-68887A07CB86}" type="pres">
      <dgm:prSet presAssocID="{DE9F6DD1-4DB4-49C6-9B24-2FFD60383546}" presName="dummy4b" presStyleCnt="0"/>
      <dgm:spPr/>
    </dgm:pt>
    <dgm:pt modelId="{42A900E3-A1BA-4058-B358-961310BB6BDD}" type="pres">
      <dgm:prSet presAssocID="{DE9F6DD1-4DB4-49C6-9B24-2FFD60383546}" presName="wedge4Tx" presStyleLbl="node1" presStyleIdx="3" presStyleCnt="4">
        <dgm:presLayoutVars>
          <dgm:chMax val="0"/>
          <dgm:chPref val="0"/>
          <dgm:bulletEnabled val="1"/>
        </dgm:presLayoutVars>
      </dgm:prSet>
      <dgm:spPr/>
      <dgm:t>
        <a:bodyPr/>
        <a:lstStyle/>
        <a:p>
          <a:endParaRPr lang="en-US"/>
        </a:p>
      </dgm:t>
    </dgm:pt>
    <dgm:pt modelId="{8E35C819-4DAF-48B6-A33D-5B60287A59C9}" type="pres">
      <dgm:prSet presAssocID="{7B3D7F6C-2CE8-4B93-BFD7-4106E706486F}" presName="arrowWedge1" presStyleLbl="fgSibTrans2D1" presStyleIdx="0" presStyleCnt="4"/>
      <dgm:spPr/>
    </dgm:pt>
    <dgm:pt modelId="{66F79835-EE7A-4745-8CD2-CA67CA045880}" type="pres">
      <dgm:prSet presAssocID="{E5CDF5FB-34A7-4FC4-A95D-800BE5A20BBA}" presName="arrowWedge2" presStyleLbl="fgSibTrans2D1" presStyleIdx="1" presStyleCnt="4"/>
      <dgm:spPr/>
    </dgm:pt>
    <dgm:pt modelId="{602D7CF1-940A-46E3-B3A1-86BC53A0C23F}" type="pres">
      <dgm:prSet presAssocID="{D85AC169-BB50-4538-A865-56DD6A9D14F0}" presName="arrowWedge3" presStyleLbl="fgSibTrans2D1" presStyleIdx="2" presStyleCnt="4"/>
      <dgm:spPr/>
    </dgm:pt>
    <dgm:pt modelId="{9B412EDB-0650-4747-9F0B-827C7CD757A8}" type="pres">
      <dgm:prSet presAssocID="{08858440-20C5-49E4-A9FA-EAF3D86EB840}" presName="arrowWedge4" presStyleLbl="fgSibTrans2D1" presStyleIdx="3" presStyleCnt="4"/>
      <dgm:spPr/>
    </dgm:pt>
  </dgm:ptLst>
  <dgm:cxnLst>
    <dgm:cxn modelId="{188122DA-7B56-4078-9B62-26E32680287A}" type="presOf" srcId="{75FA2DC4-B3B4-4412-9B1F-A7A52DC49D44}" destId="{85C9DD46-9701-4294-AF46-7CF9816045B9}" srcOrd="0" destOrd="0" presId="urn:microsoft.com/office/officeart/2005/8/layout/cycle8"/>
    <dgm:cxn modelId="{084E01B9-C7C8-4E6A-9398-7CB94C1C4D26}" srcId="{DE9F6DD1-4DB4-49C6-9B24-2FFD60383546}" destId="{75FA2DC4-B3B4-4412-9B1F-A7A52DC49D44}" srcOrd="3" destOrd="0" parTransId="{43532149-F99E-4ED4-AF8D-99D52687D723}" sibTransId="{08858440-20C5-49E4-A9FA-EAF3D86EB840}"/>
    <dgm:cxn modelId="{0451A782-5CDD-4C31-B0AB-2AC432571E23}" type="presOf" srcId="{49D7952A-02B7-4C48-AA32-A08222D9E8BD}" destId="{C2A51510-AD57-4A8E-ABF3-60E477B7A9DF}" srcOrd="0" destOrd="0" presId="urn:microsoft.com/office/officeart/2005/8/layout/cycle8"/>
    <dgm:cxn modelId="{7D94A537-08C6-4F70-9BF0-C41F6DFD09BB}" type="presOf" srcId="{AC1EA747-A3A8-41CC-A943-49A4DBF3C50B}" destId="{42A5D02F-461A-472F-B780-CAC3F07A88A8}" srcOrd="1" destOrd="0" presId="urn:microsoft.com/office/officeart/2005/8/layout/cycle8"/>
    <dgm:cxn modelId="{1A7DF247-B92A-46F0-9BB9-C664FAAA63F2}" srcId="{DE9F6DD1-4DB4-49C6-9B24-2FFD60383546}" destId="{49D7952A-02B7-4C48-AA32-A08222D9E8BD}" srcOrd="2" destOrd="0" parTransId="{9D3D67EF-1666-4387-A7A7-679F5DDAA1BE}" sibTransId="{D85AC169-BB50-4538-A865-56DD6A9D14F0}"/>
    <dgm:cxn modelId="{8DA7412E-767C-47DD-84B0-04212E52531F}" srcId="{DE9F6DD1-4DB4-49C6-9B24-2FFD60383546}" destId="{AC1EA747-A3A8-41CC-A943-49A4DBF3C50B}" srcOrd="1" destOrd="0" parTransId="{6EFC1EAD-D408-4331-8CD7-225CEC8EE073}" sibTransId="{E5CDF5FB-34A7-4FC4-A95D-800BE5A20BBA}"/>
    <dgm:cxn modelId="{473BE06B-0DFB-4720-992E-BA5E7D4B757F}" type="presOf" srcId="{DE9F6DD1-4DB4-49C6-9B24-2FFD60383546}" destId="{E359B47C-CD6A-4D00-ADAF-016427730F7F}" srcOrd="0" destOrd="0" presId="urn:microsoft.com/office/officeart/2005/8/layout/cycle8"/>
    <dgm:cxn modelId="{34576174-00D2-44C1-ACC4-A1A367DBEA3F}" type="presOf" srcId="{49D7952A-02B7-4C48-AA32-A08222D9E8BD}" destId="{952B8A5C-6E94-4FCB-94DC-63AB5858153B}" srcOrd="1" destOrd="0" presId="urn:microsoft.com/office/officeart/2005/8/layout/cycle8"/>
    <dgm:cxn modelId="{CEDE1DA1-0B22-4A94-8949-5CE3C5E74C31}" type="presOf" srcId="{75FA2DC4-B3B4-4412-9B1F-A7A52DC49D44}" destId="{42A900E3-A1BA-4058-B358-961310BB6BDD}" srcOrd="1" destOrd="0" presId="urn:microsoft.com/office/officeart/2005/8/layout/cycle8"/>
    <dgm:cxn modelId="{878FABC3-30CB-4BC4-B1F3-9E7281324837}" type="presOf" srcId="{AC1EA747-A3A8-41CC-A943-49A4DBF3C50B}" destId="{0B372587-7101-433B-A2E4-F00701478D05}" srcOrd="0" destOrd="0" presId="urn:microsoft.com/office/officeart/2005/8/layout/cycle8"/>
    <dgm:cxn modelId="{4D385CB4-EF76-4571-868F-6B3F9D1619CB}" srcId="{DE9F6DD1-4DB4-49C6-9B24-2FFD60383546}" destId="{EE417EE1-B573-4958-B5FD-E1F82FA3E29C}" srcOrd="0" destOrd="0" parTransId="{8A232754-585D-485F-94C3-513D68DBB12C}" sibTransId="{7B3D7F6C-2CE8-4B93-BFD7-4106E706486F}"/>
    <dgm:cxn modelId="{8AC6F872-A824-4734-9686-92B7DF6DF386}" type="presOf" srcId="{EE417EE1-B573-4958-B5FD-E1F82FA3E29C}" destId="{0A01DBB7-6E09-4720-8DE7-AC3A61C860F3}" srcOrd="0" destOrd="0" presId="urn:microsoft.com/office/officeart/2005/8/layout/cycle8"/>
    <dgm:cxn modelId="{AF1E1F32-B004-41DC-99B8-6D229B4695D7}" type="presOf" srcId="{EE417EE1-B573-4958-B5FD-E1F82FA3E29C}" destId="{0647C125-2A52-4BF6-989A-259124E37EC9}" srcOrd="1" destOrd="0" presId="urn:microsoft.com/office/officeart/2005/8/layout/cycle8"/>
    <dgm:cxn modelId="{EC6F25F4-1BBF-41A4-B2EA-EC55E94D64A5}" type="presParOf" srcId="{E359B47C-CD6A-4D00-ADAF-016427730F7F}" destId="{0A01DBB7-6E09-4720-8DE7-AC3A61C860F3}" srcOrd="0" destOrd="0" presId="urn:microsoft.com/office/officeart/2005/8/layout/cycle8"/>
    <dgm:cxn modelId="{041E1138-A4BB-4AC3-A2B8-0F6B243744EC}" type="presParOf" srcId="{E359B47C-CD6A-4D00-ADAF-016427730F7F}" destId="{D7F741DD-7305-4812-9340-4EBB47AD5D21}" srcOrd="1" destOrd="0" presId="urn:microsoft.com/office/officeart/2005/8/layout/cycle8"/>
    <dgm:cxn modelId="{A71097C4-736D-409B-B0CA-0E80C6BE0B16}" type="presParOf" srcId="{E359B47C-CD6A-4D00-ADAF-016427730F7F}" destId="{CCFD6EEA-45C7-4FAB-892E-63AB48D9D420}" srcOrd="2" destOrd="0" presId="urn:microsoft.com/office/officeart/2005/8/layout/cycle8"/>
    <dgm:cxn modelId="{23F83A21-BC0C-4207-81D6-8B5DB883F6A2}" type="presParOf" srcId="{E359B47C-CD6A-4D00-ADAF-016427730F7F}" destId="{0647C125-2A52-4BF6-989A-259124E37EC9}" srcOrd="3" destOrd="0" presId="urn:microsoft.com/office/officeart/2005/8/layout/cycle8"/>
    <dgm:cxn modelId="{03BCC561-E524-4921-8FC5-BD5B975D7EE7}" type="presParOf" srcId="{E359B47C-CD6A-4D00-ADAF-016427730F7F}" destId="{0B372587-7101-433B-A2E4-F00701478D05}" srcOrd="4" destOrd="0" presId="urn:microsoft.com/office/officeart/2005/8/layout/cycle8"/>
    <dgm:cxn modelId="{5826DD46-9CC6-45D9-AD15-50DC46498FDF}" type="presParOf" srcId="{E359B47C-CD6A-4D00-ADAF-016427730F7F}" destId="{50E5364B-0961-4496-9151-49B43B401F3C}" srcOrd="5" destOrd="0" presId="urn:microsoft.com/office/officeart/2005/8/layout/cycle8"/>
    <dgm:cxn modelId="{DD3DED86-6AC4-40C5-940D-C9D940A88922}" type="presParOf" srcId="{E359B47C-CD6A-4D00-ADAF-016427730F7F}" destId="{9F5645FA-6355-406F-8966-1BD0505B001A}" srcOrd="6" destOrd="0" presId="urn:microsoft.com/office/officeart/2005/8/layout/cycle8"/>
    <dgm:cxn modelId="{0DD5EC66-2183-478D-A63C-D32624D8A4D0}" type="presParOf" srcId="{E359B47C-CD6A-4D00-ADAF-016427730F7F}" destId="{42A5D02F-461A-472F-B780-CAC3F07A88A8}" srcOrd="7" destOrd="0" presId="urn:microsoft.com/office/officeart/2005/8/layout/cycle8"/>
    <dgm:cxn modelId="{AFE01322-D2D6-4CCE-A297-F8865690F719}" type="presParOf" srcId="{E359B47C-CD6A-4D00-ADAF-016427730F7F}" destId="{C2A51510-AD57-4A8E-ABF3-60E477B7A9DF}" srcOrd="8" destOrd="0" presId="urn:microsoft.com/office/officeart/2005/8/layout/cycle8"/>
    <dgm:cxn modelId="{D569D413-E6EB-4257-A517-96A20655A325}" type="presParOf" srcId="{E359B47C-CD6A-4D00-ADAF-016427730F7F}" destId="{EBAA84D5-8998-4553-B030-A2778780145D}" srcOrd="9" destOrd="0" presId="urn:microsoft.com/office/officeart/2005/8/layout/cycle8"/>
    <dgm:cxn modelId="{DB51AD4C-DC4F-4928-A020-65D405E05A1C}" type="presParOf" srcId="{E359B47C-CD6A-4D00-ADAF-016427730F7F}" destId="{1A767840-CA47-4D0B-941F-E8070E3F1A4D}" srcOrd="10" destOrd="0" presId="urn:microsoft.com/office/officeart/2005/8/layout/cycle8"/>
    <dgm:cxn modelId="{375A4E1D-1B2E-4103-986E-899C3AF296D4}" type="presParOf" srcId="{E359B47C-CD6A-4D00-ADAF-016427730F7F}" destId="{952B8A5C-6E94-4FCB-94DC-63AB5858153B}" srcOrd="11" destOrd="0" presId="urn:microsoft.com/office/officeart/2005/8/layout/cycle8"/>
    <dgm:cxn modelId="{2774D53A-CFEF-4EB8-A48B-17251161A316}" type="presParOf" srcId="{E359B47C-CD6A-4D00-ADAF-016427730F7F}" destId="{85C9DD46-9701-4294-AF46-7CF9816045B9}" srcOrd="12" destOrd="0" presId="urn:microsoft.com/office/officeart/2005/8/layout/cycle8"/>
    <dgm:cxn modelId="{EBCBBDBB-D728-4A84-9C94-C5B35BACD899}" type="presParOf" srcId="{E359B47C-CD6A-4D00-ADAF-016427730F7F}" destId="{E82527E9-AD21-4DD8-AAD4-7C62A8CFFCF7}" srcOrd="13" destOrd="0" presId="urn:microsoft.com/office/officeart/2005/8/layout/cycle8"/>
    <dgm:cxn modelId="{050AC8E4-3EBE-4B0F-A981-191FB43DAC59}" type="presParOf" srcId="{E359B47C-CD6A-4D00-ADAF-016427730F7F}" destId="{876637EF-62BE-4750-A023-68887A07CB86}" srcOrd="14" destOrd="0" presId="urn:microsoft.com/office/officeart/2005/8/layout/cycle8"/>
    <dgm:cxn modelId="{81617304-282F-46B3-B2CE-C38ECDE8239D}" type="presParOf" srcId="{E359B47C-CD6A-4D00-ADAF-016427730F7F}" destId="{42A900E3-A1BA-4058-B358-961310BB6BDD}" srcOrd="15" destOrd="0" presId="urn:microsoft.com/office/officeart/2005/8/layout/cycle8"/>
    <dgm:cxn modelId="{3163D96C-09A3-4F12-A3F1-16F3815E6A87}" type="presParOf" srcId="{E359B47C-CD6A-4D00-ADAF-016427730F7F}" destId="{8E35C819-4DAF-48B6-A33D-5B60287A59C9}" srcOrd="16" destOrd="0" presId="urn:microsoft.com/office/officeart/2005/8/layout/cycle8"/>
    <dgm:cxn modelId="{569453C1-649E-40CC-9F83-1D6577106D2C}" type="presParOf" srcId="{E359B47C-CD6A-4D00-ADAF-016427730F7F}" destId="{66F79835-EE7A-4745-8CD2-CA67CA045880}" srcOrd="17" destOrd="0" presId="urn:microsoft.com/office/officeart/2005/8/layout/cycle8"/>
    <dgm:cxn modelId="{5B8644DD-36C1-4501-B84D-CFBB2E305A95}" type="presParOf" srcId="{E359B47C-CD6A-4D00-ADAF-016427730F7F}" destId="{602D7CF1-940A-46E3-B3A1-86BC53A0C23F}" srcOrd="18" destOrd="0" presId="urn:microsoft.com/office/officeart/2005/8/layout/cycle8"/>
    <dgm:cxn modelId="{448F386F-2CDD-4C4E-A453-8CFA3E7EE066}" type="presParOf" srcId="{E359B47C-CD6A-4D00-ADAF-016427730F7F}" destId="{9B412EDB-0650-4747-9F0B-827C7CD757A8}"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158642-5595-43DA-A053-4CB65F30368A}"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810E8709-C40A-410A-8D0C-F841D7472EF3}">
      <dgm:prSet phldrT="[Text]" custT="1"/>
      <dgm:spPr>
        <a:solidFill>
          <a:schemeClr val="accent2">
            <a:lumMod val="40000"/>
            <a:lumOff val="60000"/>
          </a:schemeClr>
        </a:solidFill>
      </dgm:spPr>
      <dgm:t>
        <a:bodyPr/>
        <a:lstStyle/>
        <a:p>
          <a:r>
            <a:rPr lang="vi-VN" sz="2200" b="0" dirty="0">
              <a:latin typeface="Calibri" panose="020F0502020204030204" pitchFamily="34" charset="0"/>
              <a:cs typeface="Calibri" panose="020F0502020204030204" pitchFamily="34" charset="0"/>
            </a:rPr>
            <a:t>Bám sát </a:t>
          </a:r>
          <a:r>
            <a:rPr lang="en-US" sz="2200" b="0" dirty="0" err="1">
              <a:latin typeface="Calibri" panose="020F0502020204030204" pitchFamily="34" charset="0"/>
              <a:cs typeface="Calibri" panose="020F0502020204030204" pitchFamily="34" charset="0"/>
            </a:rPr>
            <a:t>mục</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tiêu</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và</a:t>
          </a:r>
          <a:r>
            <a:rPr lang="en-US" sz="2200" b="0" dirty="0">
              <a:latin typeface="Calibri" panose="020F0502020204030204" pitchFamily="34" charset="0"/>
              <a:cs typeface="Calibri" panose="020F0502020204030204" pitchFamily="34" charset="0"/>
            </a:rPr>
            <a:t> </a:t>
          </a:r>
          <a:r>
            <a:rPr lang="vi-VN" sz="2200" b="0" dirty="0">
              <a:latin typeface="Calibri" panose="020F0502020204030204" pitchFamily="34" charset="0"/>
              <a:cs typeface="Calibri" panose="020F0502020204030204" pitchFamily="34" charset="0"/>
            </a:rPr>
            <a:t>yêu cầu cần đạt của </a:t>
          </a:r>
          <a:r>
            <a:rPr lang="vi-VN" sz="2200" b="0" dirty="0" smtClean="0">
              <a:latin typeface="Calibri" panose="020F0502020204030204" pitchFamily="34" charset="0"/>
              <a:cs typeface="Calibri" panose="020F0502020204030204" pitchFamily="34" charset="0"/>
            </a:rPr>
            <a:t>C</a:t>
          </a:r>
          <a:r>
            <a:rPr lang="en-US" sz="2200" b="0" dirty="0" err="1" smtClean="0">
              <a:latin typeface="Calibri" panose="020F0502020204030204" pitchFamily="34" charset="0"/>
              <a:cs typeface="Calibri" panose="020F0502020204030204" pitchFamily="34" charset="0"/>
            </a:rPr>
            <a:t>hương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trình</a:t>
          </a:r>
          <a:r>
            <a:rPr lang="vi-VN" sz="2200" b="0" dirty="0" smtClean="0">
              <a:latin typeface="Calibri" panose="020F0502020204030204" pitchFamily="34" charset="0"/>
              <a:cs typeface="Calibri" panose="020F0502020204030204" pitchFamily="34" charset="0"/>
            </a:rPr>
            <a:t> </a:t>
          </a:r>
          <a:r>
            <a:rPr lang="vi-VN" sz="2200" b="0" dirty="0">
              <a:latin typeface="Calibri" panose="020F0502020204030204" pitchFamily="34" charset="0"/>
              <a:cs typeface="Calibri" panose="020F0502020204030204" pitchFamily="34" charset="0"/>
            </a:rPr>
            <a:t>HĐTN </a:t>
          </a:r>
          <a:r>
            <a:rPr lang="en-US" sz="2200" b="0" dirty="0">
              <a:latin typeface="Calibri" panose="020F0502020204030204" pitchFamily="34" charset="0"/>
              <a:cs typeface="Calibri" panose="020F0502020204030204" pitchFamily="34" charset="0"/>
            </a:rPr>
            <a:t>4.</a:t>
          </a:r>
        </a:p>
      </dgm:t>
    </dgm:pt>
    <dgm:pt modelId="{514AC14A-FCA8-4679-AC78-D2A4867250D1}" type="parTrans" cxnId="{2A38592E-750B-47BE-B3B5-9CD0D7F1802A}">
      <dgm:prSet/>
      <dgm:spPr/>
      <dgm:t>
        <a:bodyPr/>
        <a:lstStyle/>
        <a:p>
          <a:endParaRPr lang="en-US"/>
        </a:p>
      </dgm:t>
    </dgm:pt>
    <dgm:pt modelId="{62D3CE45-51C6-46D4-89EA-92D8EA21791B}" type="sibTrans" cxnId="{2A38592E-750B-47BE-B3B5-9CD0D7F1802A}">
      <dgm:prSet/>
      <dgm:spPr/>
      <dgm:t>
        <a:bodyPr/>
        <a:lstStyle/>
        <a:p>
          <a:endParaRPr lang="en-US"/>
        </a:p>
      </dgm:t>
    </dgm:pt>
    <dgm:pt modelId="{1C0EC733-C535-4C01-A949-C5C652925CE8}">
      <dgm:prSet phldrT="[Text]" custT="1"/>
      <dgm:spPr>
        <a:solidFill>
          <a:srgbClr val="FED6F0"/>
        </a:solidFill>
      </dgm:spPr>
      <dgm:t>
        <a:bodyPr/>
        <a:lstStyle/>
        <a:p>
          <a:pPr>
            <a:lnSpc>
              <a:spcPct val="110000"/>
            </a:lnSpc>
          </a:pPr>
          <a:r>
            <a:rPr lang="vi-VN" sz="2200" b="0" dirty="0">
              <a:latin typeface="Calibri" panose="020F0502020204030204" pitchFamily="34" charset="0"/>
              <a:cs typeface="Calibri" panose="020F0502020204030204" pitchFamily="34" charset="0"/>
            </a:rPr>
            <a:t>Cấu trúc theo chủ đề nhằm đ</a:t>
          </a:r>
          <a:r>
            <a:rPr lang="en-US" sz="2200" b="0" dirty="0">
              <a:latin typeface="Calibri" panose="020F0502020204030204" pitchFamily="34" charset="0"/>
              <a:cs typeface="Calibri" panose="020F0502020204030204" pitchFamily="34" charset="0"/>
            </a:rPr>
            <a:t>ị</a:t>
          </a:r>
          <a:r>
            <a:rPr lang="vi-VN" sz="2200" b="0" dirty="0">
              <a:latin typeface="Calibri" panose="020F0502020204030204" pitchFamily="34" charset="0"/>
              <a:cs typeface="Calibri" panose="020F0502020204030204" pitchFamily="34" charset="0"/>
            </a:rPr>
            <a:t>nh hướng hoạt động giáo dục cho </a:t>
          </a:r>
          <a:r>
            <a:rPr lang="en-US" sz="2200" b="0" dirty="0">
              <a:latin typeface="Calibri" panose="020F0502020204030204" pitchFamily="34" charset="0"/>
              <a:cs typeface="Calibri" panose="020F0502020204030204" pitchFamily="34" charset="0"/>
            </a:rPr>
            <a:t>HS</a:t>
          </a:r>
          <a:r>
            <a:rPr lang="vi-VN" sz="2200" b="0" dirty="0">
              <a:latin typeface="Calibri" panose="020F0502020204030204" pitchFamily="34" charset="0"/>
              <a:cs typeface="Calibri" panose="020F0502020204030204" pitchFamily="34" charset="0"/>
            </a:rPr>
            <a:t> trong trường </a:t>
          </a:r>
          <a:r>
            <a:rPr lang="en-US" sz="2200" b="0" dirty="0" err="1">
              <a:latin typeface="Calibri" panose="020F0502020204030204" pitchFamily="34" charset="0"/>
              <a:cs typeface="Calibri" panose="020F0502020204030204" pitchFamily="34" charset="0"/>
            </a:rPr>
            <a:t>tiểu</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học</a:t>
          </a:r>
          <a:r>
            <a:rPr lang="en-US" sz="2200" b="0" dirty="0">
              <a:latin typeface="Calibri" panose="020F0502020204030204" pitchFamily="34" charset="0"/>
              <a:cs typeface="Calibri" panose="020F0502020204030204" pitchFamily="34" charset="0"/>
            </a:rPr>
            <a:t>.</a:t>
          </a:r>
        </a:p>
      </dgm:t>
    </dgm:pt>
    <dgm:pt modelId="{0DDC3903-52C1-4B12-9867-BB2ED372E50B}" type="parTrans" cxnId="{13600BCF-7097-4C6F-8EC6-D2937888F9C0}">
      <dgm:prSet/>
      <dgm:spPr/>
      <dgm:t>
        <a:bodyPr/>
        <a:lstStyle/>
        <a:p>
          <a:endParaRPr lang="en-US"/>
        </a:p>
      </dgm:t>
    </dgm:pt>
    <dgm:pt modelId="{04815979-545D-46BB-9F0F-CABAE3E7DA30}" type="sibTrans" cxnId="{13600BCF-7097-4C6F-8EC6-D2937888F9C0}">
      <dgm:prSet/>
      <dgm:spPr/>
      <dgm:t>
        <a:bodyPr/>
        <a:lstStyle/>
        <a:p>
          <a:endParaRPr lang="en-US"/>
        </a:p>
      </dgm:t>
    </dgm:pt>
    <dgm:pt modelId="{57EBD05C-0B95-4A20-A074-FF999AFFCC82}">
      <dgm:prSet phldrT="[Text]" custT="1"/>
      <dgm:spPr>
        <a:solidFill>
          <a:schemeClr val="accent4">
            <a:lumMod val="40000"/>
            <a:lumOff val="60000"/>
          </a:schemeClr>
        </a:solidFill>
      </dgm:spPr>
      <dgm:t>
        <a:bodyPr/>
        <a:lstStyle/>
        <a:p>
          <a:r>
            <a:rPr lang="en-US" sz="2200" b="0" dirty="0" err="1">
              <a:latin typeface="Calibri" panose="020F0502020204030204" pitchFamily="34" charset="0"/>
              <a:cs typeface="Calibri" panose="020F0502020204030204" pitchFamily="34" charset="0"/>
            </a:rPr>
            <a:t>Quán</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triệt</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sâu</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sắc</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tư</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tưởng</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Mang</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cuộc</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sống</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vào</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bài</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học</a:t>
          </a:r>
          <a:r>
            <a:rPr lang="en-US" sz="2200" b="0" dirty="0">
              <a:latin typeface="Calibri" panose="020F0502020204030204" pitchFamily="34" charset="0"/>
              <a:cs typeface="Calibri" panose="020F0502020204030204" pitchFamily="34" charset="0"/>
            </a:rPr>
            <a:t> – </a:t>
          </a:r>
          <a:r>
            <a:rPr lang="en-US" sz="2200" b="0" dirty="0" err="1">
              <a:latin typeface="Calibri" panose="020F0502020204030204" pitchFamily="34" charset="0"/>
              <a:cs typeface="Calibri" panose="020F0502020204030204" pitchFamily="34" charset="0"/>
            </a:rPr>
            <a:t>Đưa</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bài</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học</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vào</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cuộc</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sống</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của</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bộ</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sách</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Cánh</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Diều</a:t>
          </a:r>
          <a:r>
            <a:rPr lang="en-US" sz="2200" b="0" dirty="0">
              <a:latin typeface="Calibri" panose="020F0502020204030204" pitchFamily="34" charset="0"/>
              <a:cs typeface="Calibri" panose="020F0502020204030204" pitchFamily="34" charset="0"/>
            </a:rPr>
            <a:t>.</a:t>
          </a:r>
        </a:p>
      </dgm:t>
    </dgm:pt>
    <dgm:pt modelId="{31C09748-0C9C-47B8-B99B-C47A77A08C1F}" type="parTrans" cxnId="{5FE45301-2CD6-4C1F-B39C-3566275114EC}">
      <dgm:prSet/>
      <dgm:spPr/>
      <dgm:t>
        <a:bodyPr/>
        <a:lstStyle/>
        <a:p>
          <a:endParaRPr lang="en-US"/>
        </a:p>
      </dgm:t>
    </dgm:pt>
    <dgm:pt modelId="{88DE700B-84C1-4C72-8C88-67A20C2FF17F}" type="sibTrans" cxnId="{5FE45301-2CD6-4C1F-B39C-3566275114EC}">
      <dgm:prSet/>
      <dgm:spPr/>
      <dgm:t>
        <a:bodyPr/>
        <a:lstStyle/>
        <a:p>
          <a:endParaRPr lang="en-US"/>
        </a:p>
      </dgm:t>
    </dgm:pt>
    <dgm:pt modelId="{A7AEB21D-BB17-4E8F-8BCF-54E51108E601}">
      <dgm:prSet phldrT="[Text]" custT="1"/>
      <dgm:spPr>
        <a:solidFill>
          <a:schemeClr val="accent1">
            <a:lumMod val="40000"/>
            <a:lumOff val="60000"/>
          </a:schemeClr>
        </a:solidFill>
      </dgm:spPr>
      <dgm:t>
        <a:bodyPr/>
        <a:lstStyle/>
        <a:p>
          <a:r>
            <a:rPr lang="vi-VN" sz="2200" b="0" dirty="0">
              <a:latin typeface="Calibri" panose="020F0502020204030204" pitchFamily="34" charset="0"/>
              <a:cs typeface="Calibri" panose="020F0502020204030204" pitchFamily="34" charset="0"/>
            </a:rPr>
            <a:t>Tận dụng cơ hội để </a:t>
          </a:r>
          <a:r>
            <a:rPr lang="en-US" sz="2200" b="0" dirty="0">
              <a:latin typeface="Calibri" panose="020F0502020204030204" pitchFamily="34" charset="0"/>
              <a:cs typeface="Calibri" panose="020F0502020204030204" pitchFamily="34" charset="0"/>
            </a:rPr>
            <a:t>HS</a:t>
          </a:r>
          <a:r>
            <a:rPr lang="vi-VN" sz="2200" b="0" dirty="0">
              <a:latin typeface="Calibri" panose="020F0502020204030204" pitchFamily="34" charset="0"/>
              <a:cs typeface="Calibri" panose="020F0502020204030204" pitchFamily="34" charset="0"/>
            </a:rPr>
            <a:t> thực hành, trải nghiệm thực tiễn</a:t>
          </a:r>
          <a:r>
            <a:rPr lang="en-US" sz="2200" b="0" dirty="0">
              <a:latin typeface="Calibri" panose="020F0502020204030204" pitchFamily="34" charset="0"/>
              <a:cs typeface="Calibri" panose="020F0502020204030204" pitchFamily="34" charset="0"/>
            </a:rPr>
            <a:t>.</a:t>
          </a:r>
        </a:p>
      </dgm:t>
    </dgm:pt>
    <dgm:pt modelId="{39327C07-60F9-4CFD-B324-03DE4CA64A30}" type="parTrans" cxnId="{1B87663B-FB16-4429-8615-03BEEAC33B0F}">
      <dgm:prSet/>
      <dgm:spPr/>
      <dgm:t>
        <a:bodyPr/>
        <a:lstStyle/>
        <a:p>
          <a:endParaRPr lang="en-US"/>
        </a:p>
      </dgm:t>
    </dgm:pt>
    <dgm:pt modelId="{6DCB75B3-BC25-4F69-88E9-4FDCEF0E7795}" type="sibTrans" cxnId="{1B87663B-FB16-4429-8615-03BEEAC33B0F}">
      <dgm:prSet/>
      <dgm:spPr/>
      <dgm:t>
        <a:bodyPr/>
        <a:lstStyle/>
        <a:p>
          <a:endParaRPr lang="en-US"/>
        </a:p>
      </dgm:t>
    </dgm:pt>
    <dgm:pt modelId="{D3A492E1-55CC-4AC5-A8E9-1AF3E4AC5C15}">
      <dgm:prSet phldrT="[Text]" custT="1"/>
      <dgm:spPr>
        <a:solidFill>
          <a:schemeClr val="accent6">
            <a:lumMod val="40000"/>
            <a:lumOff val="60000"/>
          </a:schemeClr>
        </a:solidFill>
      </dgm:spPr>
      <dgm:t>
        <a:bodyPr/>
        <a:lstStyle/>
        <a:p>
          <a:r>
            <a:rPr lang="en-US" sz="2200" b="0" dirty="0" err="1">
              <a:latin typeface="Calibri" panose="020F0502020204030204" pitchFamily="34" charset="0"/>
              <a:cs typeface="Calibri" panose="020F0502020204030204" pitchFamily="34" charset="0"/>
            </a:rPr>
            <a:t>Đảm</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bảo</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tính</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mở</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linh</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hoạt</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để</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thuận</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lợi</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triển</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khai</a:t>
          </a:r>
          <a:r>
            <a:rPr lang="en-US" sz="2200" b="0" dirty="0">
              <a:latin typeface="Calibri" panose="020F0502020204030204" pitchFamily="34" charset="0"/>
              <a:cs typeface="Calibri" panose="020F0502020204030204" pitchFamily="34" charset="0"/>
            </a:rPr>
            <a:t> </a:t>
          </a:r>
          <a:r>
            <a:rPr lang="vi-VN" sz="2200" b="0" dirty="0">
              <a:latin typeface="Calibri" panose="020F0502020204030204" pitchFamily="34" charset="0"/>
              <a:cs typeface="Calibri" panose="020F0502020204030204" pitchFamily="34" charset="0"/>
            </a:rPr>
            <a:t>trong thực tiễn</a:t>
          </a:r>
          <a:r>
            <a:rPr lang="en-US" sz="2200" b="0" dirty="0">
              <a:latin typeface="Calibri" panose="020F0502020204030204" pitchFamily="34" charset="0"/>
              <a:cs typeface="Calibri" panose="020F0502020204030204" pitchFamily="34" charset="0"/>
            </a:rPr>
            <a:t>.</a:t>
          </a:r>
        </a:p>
      </dgm:t>
    </dgm:pt>
    <dgm:pt modelId="{3A57990E-083D-4C68-A473-A5ED393A45C4}" type="parTrans" cxnId="{89EC3AEF-42A1-499B-A3D8-71B1F8AC06B2}">
      <dgm:prSet/>
      <dgm:spPr/>
      <dgm:t>
        <a:bodyPr/>
        <a:lstStyle/>
        <a:p>
          <a:endParaRPr lang="en-US"/>
        </a:p>
      </dgm:t>
    </dgm:pt>
    <dgm:pt modelId="{F1580075-8424-4353-8C1C-DD98176D1D07}" type="sibTrans" cxnId="{89EC3AEF-42A1-499B-A3D8-71B1F8AC06B2}">
      <dgm:prSet/>
      <dgm:spPr/>
      <dgm:t>
        <a:bodyPr/>
        <a:lstStyle/>
        <a:p>
          <a:endParaRPr lang="en-US"/>
        </a:p>
      </dgm:t>
    </dgm:pt>
    <dgm:pt modelId="{C9D6B1B8-6E53-4D14-894E-809C2E8FC182}" type="pres">
      <dgm:prSet presAssocID="{36158642-5595-43DA-A053-4CB65F30368A}" presName="Name0" presStyleCnt="0">
        <dgm:presLayoutVars>
          <dgm:chMax val="7"/>
          <dgm:chPref val="7"/>
          <dgm:dir/>
        </dgm:presLayoutVars>
      </dgm:prSet>
      <dgm:spPr/>
      <dgm:t>
        <a:bodyPr/>
        <a:lstStyle/>
        <a:p>
          <a:endParaRPr lang="en-US"/>
        </a:p>
      </dgm:t>
    </dgm:pt>
    <dgm:pt modelId="{FA42E95E-BF98-4983-9796-3FB15BAADC3B}" type="pres">
      <dgm:prSet presAssocID="{36158642-5595-43DA-A053-4CB65F30368A}" presName="Name1" presStyleCnt="0"/>
      <dgm:spPr/>
    </dgm:pt>
    <dgm:pt modelId="{EA213CF9-0ADE-4A20-BB0D-5AB97FD0DACB}" type="pres">
      <dgm:prSet presAssocID="{36158642-5595-43DA-A053-4CB65F30368A}" presName="cycle" presStyleCnt="0"/>
      <dgm:spPr/>
    </dgm:pt>
    <dgm:pt modelId="{33DBC458-0A5E-4318-B6E4-608C0635F191}" type="pres">
      <dgm:prSet presAssocID="{36158642-5595-43DA-A053-4CB65F30368A}" presName="srcNode" presStyleLbl="node1" presStyleIdx="0" presStyleCnt="5"/>
      <dgm:spPr/>
    </dgm:pt>
    <dgm:pt modelId="{0C0B267F-DD2A-4F43-BBE4-715A625A97E7}" type="pres">
      <dgm:prSet presAssocID="{36158642-5595-43DA-A053-4CB65F30368A}" presName="conn" presStyleLbl="parChTrans1D2" presStyleIdx="0" presStyleCnt="1"/>
      <dgm:spPr/>
      <dgm:t>
        <a:bodyPr/>
        <a:lstStyle/>
        <a:p>
          <a:endParaRPr lang="en-US"/>
        </a:p>
      </dgm:t>
    </dgm:pt>
    <dgm:pt modelId="{2ACD4A1C-EAE8-45AE-AD7D-26769561327F}" type="pres">
      <dgm:prSet presAssocID="{36158642-5595-43DA-A053-4CB65F30368A}" presName="extraNode" presStyleLbl="node1" presStyleIdx="0" presStyleCnt="5"/>
      <dgm:spPr/>
    </dgm:pt>
    <dgm:pt modelId="{AB0F1F61-C567-4603-9330-DB39142B4A55}" type="pres">
      <dgm:prSet presAssocID="{36158642-5595-43DA-A053-4CB65F30368A}" presName="dstNode" presStyleLbl="node1" presStyleIdx="0" presStyleCnt="5"/>
      <dgm:spPr/>
    </dgm:pt>
    <dgm:pt modelId="{044746CD-218E-4EDE-AC15-40D92E431EA4}" type="pres">
      <dgm:prSet presAssocID="{810E8709-C40A-410A-8D0C-F841D7472EF3}" presName="text_1" presStyleLbl="node1" presStyleIdx="0" presStyleCnt="5">
        <dgm:presLayoutVars>
          <dgm:bulletEnabled val="1"/>
        </dgm:presLayoutVars>
      </dgm:prSet>
      <dgm:spPr/>
      <dgm:t>
        <a:bodyPr/>
        <a:lstStyle/>
        <a:p>
          <a:endParaRPr lang="en-US"/>
        </a:p>
      </dgm:t>
    </dgm:pt>
    <dgm:pt modelId="{48F49F34-6484-4F58-ABD8-5BB27A871984}" type="pres">
      <dgm:prSet presAssocID="{810E8709-C40A-410A-8D0C-F841D7472EF3}" presName="accent_1" presStyleCnt="0"/>
      <dgm:spPr/>
    </dgm:pt>
    <dgm:pt modelId="{892D65B6-B40F-454E-9E18-AF0B41B24014}" type="pres">
      <dgm:prSet presAssocID="{810E8709-C40A-410A-8D0C-F841D7472EF3}" presName="accentRepeatNode" presStyleLbl="solidFgAcc1" presStyleIdx="0" presStyleCnt="5"/>
      <dgm:spPr/>
    </dgm:pt>
    <dgm:pt modelId="{D5C1B82D-7F49-400E-A4FD-F53D08166942}" type="pres">
      <dgm:prSet presAssocID="{1C0EC733-C535-4C01-A949-C5C652925CE8}" presName="text_2" presStyleLbl="node1" presStyleIdx="1" presStyleCnt="5" custScaleY="118453">
        <dgm:presLayoutVars>
          <dgm:bulletEnabled val="1"/>
        </dgm:presLayoutVars>
      </dgm:prSet>
      <dgm:spPr/>
      <dgm:t>
        <a:bodyPr/>
        <a:lstStyle/>
        <a:p>
          <a:endParaRPr lang="en-US"/>
        </a:p>
      </dgm:t>
    </dgm:pt>
    <dgm:pt modelId="{0C7C7522-E66B-476B-92D1-277E0783E8ED}" type="pres">
      <dgm:prSet presAssocID="{1C0EC733-C535-4C01-A949-C5C652925CE8}" presName="accent_2" presStyleCnt="0"/>
      <dgm:spPr/>
    </dgm:pt>
    <dgm:pt modelId="{E66FA745-24C2-4025-B50D-6ABA60A84A12}" type="pres">
      <dgm:prSet presAssocID="{1C0EC733-C535-4C01-A949-C5C652925CE8}" presName="accentRepeatNode" presStyleLbl="solidFgAcc1" presStyleIdx="1" presStyleCnt="5"/>
      <dgm:spPr/>
    </dgm:pt>
    <dgm:pt modelId="{45F78715-40D9-472F-8819-BE15E878207E}" type="pres">
      <dgm:prSet presAssocID="{57EBD05C-0B95-4A20-A074-FF999AFFCC82}" presName="text_3" presStyleLbl="node1" presStyleIdx="2" presStyleCnt="5" custScaleY="115796">
        <dgm:presLayoutVars>
          <dgm:bulletEnabled val="1"/>
        </dgm:presLayoutVars>
      </dgm:prSet>
      <dgm:spPr/>
      <dgm:t>
        <a:bodyPr/>
        <a:lstStyle/>
        <a:p>
          <a:endParaRPr lang="en-US"/>
        </a:p>
      </dgm:t>
    </dgm:pt>
    <dgm:pt modelId="{7ED3B8D9-3023-4D8A-ACA4-192D399E12CF}" type="pres">
      <dgm:prSet presAssocID="{57EBD05C-0B95-4A20-A074-FF999AFFCC82}" presName="accent_3" presStyleCnt="0"/>
      <dgm:spPr/>
    </dgm:pt>
    <dgm:pt modelId="{9BB8CB1F-B76C-4E64-9650-402D69BD0E45}" type="pres">
      <dgm:prSet presAssocID="{57EBD05C-0B95-4A20-A074-FF999AFFCC82}" presName="accentRepeatNode" presStyleLbl="solidFgAcc1" presStyleIdx="2" presStyleCnt="5"/>
      <dgm:spPr/>
    </dgm:pt>
    <dgm:pt modelId="{779CAEAB-F400-42AD-999C-913EE2F02C44}" type="pres">
      <dgm:prSet presAssocID="{A7AEB21D-BB17-4E8F-8BCF-54E51108E601}" presName="text_4" presStyleLbl="node1" presStyleIdx="3" presStyleCnt="5">
        <dgm:presLayoutVars>
          <dgm:bulletEnabled val="1"/>
        </dgm:presLayoutVars>
      </dgm:prSet>
      <dgm:spPr/>
      <dgm:t>
        <a:bodyPr/>
        <a:lstStyle/>
        <a:p>
          <a:endParaRPr lang="en-US"/>
        </a:p>
      </dgm:t>
    </dgm:pt>
    <dgm:pt modelId="{9057A4CD-DDE6-4C31-83F8-D9FA8FA3529D}" type="pres">
      <dgm:prSet presAssocID="{A7AEB21D-BB17-4E8F-8BCF-54E51108E601}" presName="accent_4" presStyleCnt="0"/>
      <dgm:spPr/>
    </dgm:pt>
    <dgm:pt modelId="{D1568900-EB6E-420E-9D1E-0CFE39AA7BBB}" type="pres">
      <dgm:prSet presAssocID="{A7AEB21D-BB17-4E8F-8BCF-54E51108E601}" presName="accentRepeatNode" presStyleLbl="solidFgAcc1" presStyleIdx="3" presStyleCnt="5"/>
      <dgm:spPr/>
    </dgm:pt>
    <dgm:pt modelId="{65FBD824-E6DC-4031-AABC-63F12E4E340B}" type="pres">
      <dgm:prSet presAssocID="{D3A492E1-55CC-4AC5-A8E9-1AF3E4AC5C15}" presName="text_5" presStyleLbl="node1" presStyleIdx="4" presStyleCnt="5">
        <dgm:presLayoutVars>
          <dgm:bulletEnabled val="1"/>
        </dgm:presLayoutVars>
      </dgm:prSet>
      <dgm:spPr/>
      <dgm:t>
        <a:bodyPr/>
        <a:lstStyle/>
        <a:p>
          <a:endParaRPr lang="en-US"/>
        </a:p>
      </dgm:t>
    </dgm:pt>
    <dgm:pt modelId="{B93DFDCB-DEFA-4391-AE90-75D40F8ED5AC}" type="pres">
      <dgm:prSet presAssocID="{D3A492E1-55CC-4AC5-A8E9-1AF3E4AC5C15}" presName="accent_5" presStyleCnt="0"/>
      <dgm:spPr/>
    </dgm:pt>
    <dgm:pt modelId="{28E02362-FDAB-4F6B-AEBD-84009E0B7B4F}" type="pres">
      <dgm:prSet presAssocID="{D3A492E1-55CC-4AC5-A8E9-1AF3E4AC5C15}" presName="accentRepeatNode" presStyleLbl="solidFgAcc1" presStyleIdx="4" presStyleCnt="5"/>
      <dgm:spPr/>
    </dgm:pt>
  </dgm:ptLst>
  <dgm:cxnLst>
    <dgm:cxn modelId="{359FF745-070B-478C-ABFA-448DDF0EB4BA}" type="presOf" srcId="{A7AEB21D-BB17-4E8F-8BCF-54E51108E601}" destId="{779CAEAB-F400-42AD-999C-913EE2F02C44}" srcOrd="0" destOrd="0" presId="urn:microsoft.com/office/officeart/2008/layout/VerticalCurvedList"/>
    <dgm:cxn modelId="{1B87663B-FB16-4429-8615-03BEEAC33B0F}" srcId="{36158642-5595-43DA-A053-4CB65F30368A}" destId="{A7AEB21D-BB17-4E8F-8BCF-54E51108E601}" srcOrd="3" destOrd="0" parTransId="{39327C07-60F9-4CFD-B324-03DE4CA64A30}" sibTransId="{6DCB75B3-BC25-4F69-88E9-4FDCEF0E7795}"/>
    <dgm:cxn modelId="{81FD7EC6-0F9A-4007-9087-0D50F0EF5813}" type="presOf" srcId="{57EBD05C-0B95-4A20-A074-FF999AFFCC82}" destId="{45F78715-40D9-472F-8819-BE15E878207E}" srcOrd="0" destOrd="0" presId="urn:microsoft.com/office/officeart/2008/layout/VerticalCurvedList"/>
    <dgm:cxn modelId="{A18387E5-F6BF-46C0-9354-959C39C6C6CD}" type="presOf" srcId="{810E8709-C40A-410A-8D0C-F841D7472EF3}" destId="{044746CD-218E-4EDE-AC15-40D92E431EA4}" srcOrd="0" destOrd="0" presId="urn:microsoft.com/office/officeart/2008/layout/VerticalCurvedList"/>
    <dgm:cxn modelId="{89EC3AEF-42A1-499B-A3D8-71B1F8AC06B2}" srcId="{36158642-5595-43DA-A053-4CB65F30368A}" destId="{D3A492E1-55CC-4AC5-A8E9-1AF3E4AC5C15}" srcOrd="4" destOrd="0" parTransId="{3A57990E-083D-4C68-A473-A5ED393A45C4}" sibTransId="{F1580075-8424-4353-8C1C-DD98176D1D07}"/>
    <dgm:cxn modelId="{2A38592E-750B-47BE-B3B5-9CD0D7F1802A}" srcId="{36158642-5595-43DA-A053-4CB65F30368A}" destId="{810E8709-C40A-410A-8D0C-F841D7472EF3}" srcOrd="0" destOrd="0" parTransId="{514AC14A-FCA8-4679-AC78-D2A4867250D1}" sibTransId="{62D3CE45-51C6-46D4-89EA-92D8EA21791B}"/>
    <dgm:cxn modelId="{13600BCF-7097-4C6F-8EC6-D2937888F9C0}" srcId="{36158642-5595-43DA-A053-4CB65F30368A}" destId="{1C0EC733-C535-4C01-A949-C5C652925CE8}" srcOrd="1" destOrd="0" parTransId="{0DDC3903-52C1-4B12-9867-BB2ED372E50B}" sibTransId="{04815979-545D-46BB-9F0F-CABAE3E7DA30}"/>
    <dgm:cxn modelId="{5FE45301-2CD6-4C1F-B39C-3566275114EC}" srcId="{36158642-5595-43DA-A053-4CB65F30368A}" destId="{57EBD05C-0B95-4A20-A074-FF999AFFCC82}" srcOrd="2" destOrd="0" parTransId="{31C09748-0C9C-47B8-B99B-C47A77A08C1F}" sibTransId="{88DE700B-84C1-4C72-8C88-67A20C2FF17F}"/>
    <dgm:cxn modelId="{FF27986F-3CC9-4C80-BFC5-B17CE7D69E33}" type="presOf" srcId="{D3A492E1-55CC-4AC5-A8E9-1AF3E4AC5C15}" destId="{65FBD824-E6DC-4031-AABC-63F12E4E340B}" srcOrd="0" destOrd="0" presId="urn:microsoft.com/office/officeart/2008/layout/VerticalCurvedList"/>
    <dgm:cxn modelId="{8EED7064-06FC-4612-8CF2-4602CB5E7346}" type="presOf" srcId="{62D3CE45-51C6-46D4-89EA-92D8EA21791B}" destId="{0C0B267F-DD2A-4F43-BBE4-715A625A97E7}" srcOrd="0" destOrd="0" presId="urn:microsoft.com/office/officeart/2008/layout/VerticalCurvedList"/>
    <dgm:cxn modelId="{B6683F7D-E784-46CD-B1DE-B15C6323AD1F}" type="presOf" srcId="{1C0EC733-C535-4C01-A949-C5C652925CE8}" destId="{D5C1B82D-7F49-400E-A4FD-F53D08166942}" srcOrd="0" destOrd="0" presId="urn:microsoft.com/office/officeart/2008/layout/VerticalCurvedList"/>
    <dgm:cxn modelId="{86EAB670-2532-43A8-B323-BBFF1E18694D}" type="presOf" srcId="{36158642-5595-43DA-A053-4CB65F30368A}" destId="{C9D6B1B8-6E53-4D14-894E-809C2E8FC182}" srcOrd="0" destOrd="0" presId="urn:microsoft.com/office/officeart/2008/layout/VerticalCurvedList"/>
    <dgm:cxn modelId="{6A81AA41-D761-4AB0-B745-74ED41977DDB}" type="presParOf" srcId="{C9D6B1B8-6E53-4D14-894E-809C2E8FC182}" destId="{FA42E95E-BF98-4983-9796-3FB15BAADC3B}" srcOrd="0" destOrd="0" presId="urn:microsoft.com/office/officeart/2008/layout/VerticalCurvedList"/>
    <dgm:cxn modelId="{CEBA5F6A-31D4-4E66-9D49-4C4EFC4A88AA}" type="presParOf" srcId="{FA42E95E-BF98-4983-9796-3FB15BAADC3B}" destId="{EA213CF9-0ADE-4A20-BB0D-5AB97FD0DACB}" srcOrd="0" destOrd="0" presId="urn:microsoft.com/office/officeart/2008/layout/VerticalCurvedList"/>
    <dgm:cxn modelId="{A5C6A6CB-6754-4FE0-A852-24BED3084E41}" type="presParOf" srcId="{EA213CF9-0ADE-4A20-BB0D-5AB97FD0DACB}" destId="{33DBC458-0A5E-4318-B6E4-608C0635F191}" srcOrd="0" destOrd="0" presId="urn:microsoft.com/office/officeart/2008/layout/VerticalCurvedList"/>
    <dgm:cxn modelId="{8565F6B1-4229-4132-813D-F4A03D186434}" type="presParOf" srcId="{EA213CF9-0ADE-4A20-BB0D-5AB97FD0DACB}" destId="{0C0B267F-DD2A-4F43-BBE4-715A625A97E7}" srcOrd="1" destOrd="0" presId="urn:microsoft.com/office/officeart/2008/layout/VerticalCurvedList"/>
    <dgm:cxn modelId="{04E9C371-85A7-4E8F-B2C2-6515B5270DEA}" type="presParOf" srcId="{EA213CF9-0ADE-4A20-BB0D-5AB97FD0DACB}" destId="{2ACD4A1C-EAE8-45AE-AD7D-26769561327F}" srcOrd="2" destOrd="0" presId="urn:microsoft.com/office/officeart/2008/layout/VerticalCurvedList"/>
    <dgm:cxn modelId="{2E0D46E7-AC28-4370-B06D-10BE41324F61}" type="presParOf" srcId="{EA213CF9-0ADE-4A20-BB0D-5AB97FD0DACB}" destId="{AB0F1F61-C567-4603-9330-DB39142B4A55}" srcOrd="3" destOrd="0" presId="urn:microsoft.com/office/officeart/2008/layout/VerticalCurvedList"/>
    <dgm:cxn modelId="{FD10C0E5-3BB3-405E-A81C-BB0D833F3EF2}" type="presParOf" srcId="{FA42E95E-BF98-4983-9796-3FB15BAADC3B}" destId="{044746CD-218E-4EDE-AC15-40D92E431EA4}" srcOrd="1" destOrd="0" presId="urn:microsoft.com/office/officeart/2008/layout/VerticalCurvedList"/>
    <dgm:cxn modelId="{F795EB77-855D-4F40-BD62-BAF039AC04ED}" type="presParOf" srcId="{FA42E95E-BF98-4983-9796-3FB15BAADC3B}" destId="{48F49F34-6484-4F58-ABD8-5BB27A871984}" srcOrd="2" destOrd="0" presId="urn:microsoft.com/office/officeart/2008/layout/VerticalCurvedList"/>
    <dgm:cxn modelId="{5985A0C2-7F41-476B-863E-F0D16DD14161}" type="presParOf" srcId="{48F49F34-6484-4F58-ABD8-5BB27A871984}" destId="{892D65B6-B40F-454E-9E18-AF0B41B24014}" srcOrd="0" destOrd="0" presId="urn:microsoft.com/office/officeart/2008/layout/VerticalCurvedList"/>
    <dgm:cxn modelId="{7F2B02DF-20C1-40A4-9DE2-4FFCD1DC1465}" type="presParOf" srcId="{FA42E95E-BF98-4983-9796-3FB15BAADC3B}" destId="{D5C1B82D-7F49-400E-A4FD-F53D08166942}" srcOrd="3" destOrd="0" presId="urn:microsoft.com/office/officeart/2008/layout/VerticalCurvedList"/>
    <dgm:cxn modelId="{A4968E2C-7008-4985-8A05-1B3B728E68CA}" type="presParOf" srcId="{FA42E95E-BF98-4983-9796-3FB15BAADC3B}" destId="{0C7C7522-E66B-476B-92D1-277E0783E8ED}" srcOrd="4" destOrd="0" presId="urn:microsoft.com/office/officeart/2008/layout/VerticalCurvedList"/>
    <dgm:cxn modelId="{879326C6-B804-479E-9083-8287AF8419BD}" type="presParOf" srcId="{0C7C7522-E66B-476B-92D1-277E0783E8ED}" destId="{E66FA745-24C2-4025-B50D-6ABA60A84A12}" srcOrd="0" destOrd="0" presId="urn:microsoft.com/office/officeart/2008/layout/VerticalCurvedList"/>
    <dgm:cxn modelId="{BADC98C0-1FBA-498A-A15F-31C66AA84A9D}" type="presParOf" srcId="{FA42E95E-BF98-4983-9796-3FB15BAADC3B}" destId="{45F78715-40D9-472F-8819-BE15E878207E}" srcOrd="5" destOrd="0" presId="urn:microsoft.com/office/officeart/2008/layout/VerticalCurvedList"/>
    <dgm:cxn modelId="{5271A042-C0C6-470D-B21B-D8D0A5DA7A0F}" type="presParOf" srcId="{FA42E95E-BF98-4983-9796-3FB15BAADC3B}" destId="{7ED3B8D9-3023-4D8A-ACA4-192D399E12CF}" srcOrd="6" destOrd="0" presId="urn:microsoft.com/office/officeart/2008/layout/VerticalCurvedList"/>
    <dgm:cxn modelId="{41CB58CF-6C5C-493A-A4F4-0A53C59D6653}" type="presParOf" srcId="{7ED3B8D9-3023-4D8A-ACA4-192D399E12CF}" destId="{9BB8CB1F-B76C-4E64-9650-402D69BD0E45}" srcOrd="0" destOrd="0" presId="urn:microsoft.com/office/officeart/2008/layout/VerticalCurvedList"/>
    <dgm:cxn modelId="{BD7B3AAB-F8EC-4B38-A77F-975AD5BE9F45}" type="presParOf" srcId="{FA42E95E-BF98-4983-9796-3FB15BAADC3B}" destId="{779CAEAB-F400-42AD-999C-913EE2F02C44}" srcOrd="7" destOrd="0" presId="urn:microsoft.com/office/officeart/2008/layout/VerticalCurvedList"/>
    <dgm:cxn modelId="{4C4C730A-FE17-46A3-9E98-D97190FCF118}" type="presParOf" srcId="{FA42E95E-BF98-4983-9796-3FB15BAADC3B}" destId="{9057A4CD-DDE6-4C31-83F8-D9FA8FA3529D}" srcOrd="8" destOrd="0" presId="urn:microsoft.com/office/officeart/2008/layout/VerticalCurvedList"/>
    <dgm:cxn modelId="{02110149-4771-4EA8-AF16-C461BCAEFA6B}" type="presParOf" srcId="{9057A4CD-DDE6-4C31-83F8-D9FA8FA3529D}" destId="{D1568900-EB6E-420E-9D1E-0CFE39AA7BBB}" srcOrd="0" destOrd="0" presId="urn:microsoft.com/office/officeart/2008/layout/VerticalCurvedList"/>
    <dgm:cxn modelId="{79AE2679-7849-4758-AF4A-7890B43E529D}" type="presParOf" srcId="{FA42E95E-BF98-4983-9796-3FB15BAADC3B}" destId="{65FBD824-E6DC-4031-AABC-63F12E4E340B}" srcOrd="9" destOrd="0" presId="urn:microsoft.com/office/officeart/2008/layout/VerticalCurvedList"/>
    <dgm:cxn modelId="{1CB89787-B84A-4161-B922-E460C1C7F675}" type="presParOf" srcId="{FA42E95E-BF98-4983-9796-3FB15BAADC3B}" destId="{B93DFDCB-DEFA-4391-AE90-75D40F8ED5AC}" srcOrd="10" destOrd="0" presId="urn:microsoft.com/office/officeart/2008/layout/VerticalCurvedList"/>
    <dgm:cxn modelId="{82311E03-6669-4D4C-B4E9-49373D18DF88}" type="presParOf" srcId="{B93DFDCB-DEFA-4391-AE90-75D40F8ED5AC}" destId="{28E02362-FDAB-4F6B-AEBD-84009E0B7B4F}" srcOrd="0" destOrd="0" presId="urn:microsoft.com/office/officeart/2008/layout/VerticalCurvedList"/>
  </dgm:cxnLst>
  <dgm:bg>
    <a:pattFill prst="pct10">
      <a:fgClr>
        <a:schemeClr val="accent2">
          <a:lumMod val="60000"/>
          <a:lumOff val="40000"/>
        </a:schemeClr>
      </a:fgClr>
      <a:bgClr>
        <a:schemeClr val="bg1"/>
      </a:bgClr>
    </a:patt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50AEA480-C56B-40AB-A00E-2C037C1D61DE}" type="doc">
      <dgm:prSet loTypeId="urn:microsoft.com/office/officeart/2005/8/layout/pyramid2" loCatId="list" qsTypeId="urn:microsoft.com/office/officeart/2005/8/quickstyle/simple1" qsCatId="simple" csTypeId="urn:microsoft.com/office/officeart/2005/8/colors/colorful1" csCatId="colorful" phldr="1"/>
      <dgm:spPr/>
      <dgm:t>
        <a:bodyPr/>
        <a:lstStyle/>
        <a:p>
          <a:endParaRPr lang="en-US"/>
        </a:p>
      </dgm:t>
    </dgm:pt>
    <dgm:pt modelId="{F78C4868-B3DA-48A7-A6E8-60F96174C6B3}">
      <dgm:prSet phldrT="[Text]" custT="1"/>
      <dgm:spPr/>
      <dgm:t>
        <a:bodyPr/>
        <a:lstStyle/>
        <a:p>
          <a:r>
            <a:rPr lang="en-US" sz="2200" dirty="0">
              <a:latin typeface="+mn-lt"/>
            </a:rPr>
            <a:t>Trang </a:t>
          </a:r>
          <a:r>
            <a:rPr lang="en-US" sz="2200" dirty="0" err="1">
              <a:latin typeface="+mn-lt"/>
            </a:rPr>
            <a:t>bìa</a:t>
          </a:r>
          <a:endParaRPr lang="en-US" sz="2200" dirty="0">
            <a:latin typeface="+mn-lt"/>
          </a:endParaRPr>
        </a:p>
      </dgm:t>
    </dgm:pt>
    <dgm:pt modelId="{6BAAA150-3832-4418-AA87-62DDEB4DD6AE}" type="parTrans" cxnId="{FD0FEF3E-C70F-4A91-88F4-485A25C3AF3A}">
      <dgm:prSet/>
      <dgm:spPr/>
      <dgm:t>
        <a:bodyPr/>
        <a:lstStyle/>
        <a:p>
          <a:endParaRPr lang="en-US"/>
        </a:p>
      </dgm:t>
    </dgm:pt>
    <dgm:pt modelId="{D58B0DBB-2DF9-424D-ACFC-8F105B6C2BFA}" type="sibTrans" cxnId="{FD0FEF3E-C70F-4A91-88F4-485A25C3AF3A}">
      <dgm:prSet/>
      <dgm:spPr/>
      <dgm:t>
        <a:bodyPr/>
        <a:lstStyle/>
        <a:p>
          <a:endParaRPr lang="en-US"/>
        </a:p>
      </dgm:t>
    </dgm:pt>
    <dgm:pt modelId="{B046CBB1-3DCC-468A-8B8D-6FC8004E9159}">
      <dgm:prSet phldrT="[Text]" custT="1"/>
      <dgm:spPr/>
      <dgm:t>
        <a:bodyPr/>
        <a:lstStyle/>
        <a:p>
          <a:r>
            <a:rPr lang="en-US" sz="2200" dirty="0" err="1">
              <a:latin typeface="+mn-lt"/>
            </a:rPr>
            <a:t>Lời</a:t>
          </a:r>
          <a:r>
            <a:rPr lang="en-US" sz="2200" dirty="0">
              <a:latin typeface="+mn-lt"/>
            </a:rPr>
            <a:t> </a:t>
          </a:r>
          <a:r>
            <a:rPr lang="en-US" sz="2200" dirty="0" err="1">
              <a:latin typeface="+mn-lt"/>
            </a:rPr>
            <a:t>nói</a:t>
          </a:r>
          <a:r>
            <a:rPr lang="en-US" sz="2200" dirty="0">
              <a:latin typeface="+mn-lt"/>
            </a:rPr>
            <a:t> </a:t>
          </a:r>
          <a:r>
            <a:rPr lang="en-US" sz="2200" dirty="0" err="1">
              <a:latin typeface="+mn-lt"/>
            </a:rPr>
            <a:t>đầu</a:t>
          </a:r>
          <a:endParaRPr lang="en-US" sz="2200" dirty="0">
            <a:latin typeface="+mn-lt"/>
          </a:endParaRPr>
        </a:p>
      </dgm:t>
    </dgm:pt>
    <dgm:pt modelId="{6C9A4881-9B35-4136-86EC-39247B3AABFE}" type="parTrans" cxnId="{9CBEF791-C8BA-4517-9855-A389165B22AC}">
      <dgm:prSet/>
      <dgm:spPr/>
      <dgm:t>
        <a:bodyPr/>
        <a:lstStyle/>
        <a:p>
          <a:endParaRPr lang="en-US"/>
        </a:p>
      </dgm:t>
    </dgm:pt>
    <dgm:pt modelId="{C0DBA23D-C0ED-45BB-B551-1847FF739FC6}" type="sibTrans" cxnId="{9CBEF791-C8BA-4517-9855-A389165B22AC}">
      <dgm:prSet/>
      <dgm:spPr/>
      <dgm:t>
        <a:bodyPr/>
        <a:lstStyle/>
        <a:p>
          <a:endParaRPr lang="en-US"/>
        </a:p>
      </dgm:t>
    </dgm:pt>
    <dgm:pt modelId="{C12C55B7-BB85-498B-B77E-7AA2F8AC5B1E}">
      <dgm:prSet phldrT="[Text]" custT="1"/>
      <dgm:spPr/>
      <dgm:t>
        <a:bodyPr/>
        <a:lstStyle/>
        <a:p>
          <a:r>
            <a:rPr lang="en-US" sz="2200" dirty="0" err="1">
              <a:latin typeface="+mn-lt"/>
            </a:rPr>
            <a:t>Mục</a:t>
          </a:r>
          <a:r>
            <a:rPr lang="en-US" sz="2200" dirty="0">
              <a:latin typeface="+mn-lt"/>
            </a:rPr>
            <a:t> </a:t>
          </a:r>
          <a:r>
            <a:rPr lang="en-US" sz="2200" dirty="0" err="1">
              <a:latin typeface="+mn-lt"/>
            </a:rPr>
            <a:t>lục</a:t>
          </a:r>
          <a:endParaRPr lang="en-US" sz="2200" dirty="0">
            <a:latin typeface="+mn-lt"/>
          </a:endParaRPr>
        </a:p>
      </dgm:t>
    </dgm:pt>
    <dgm:pt modelId="{DB293FDD-1F51-426D-A943-7BE92DA295DA}" type="parTrans" cxnId="{6DE4F8FD-960F-4D1E-A34D-8D508E8D7E89}">
      <dgm:prSet/>
      <dgm:spPr/>
      <dgm:t>
        <a:bodyPr/>
        <a:lstStyle/>
        <a:p>
          <a:endParaRPr lang="en-US"/>
        </a:p>
      </dgm:t>
    </dgm:pt>
    <dgm:pt modelId="{EE1E3D4E-6654-4F82-A885-E0CE046566FE}" type="sibTrans" cxnId="{6DE4F8FD-960F-4D1E-A34D-8D508E8D7E89}">
      <dgm:prSet/>
      <dgm:spPr/>
      <dgm:t>
        <a:bodyPr/>
        <a:lstStyle/>
        <a:p>
          <a:endParaRPr lang="en-US"/>
        </a:p>
      </dgm:t>
    </dgm:pt>
    <dgm:pt modelId="{D6A695BE-37EB-4206-B6B9-2B8AF8A8BF62}">
      <dgm:prSet phldrT="[Text]" custT="1"/>
      <dgm:spPr/>
      <dgm:t>
        <a:bodyPr/>
        <a:lstStyle/>
        <a:p>
          <a:r>
            <a:rPr lang="en-US" sz="2200" dirty="0" err="1">
              <a:latin typeface="+mn-lt"/>
            </a:rPr>
            <a:t>Các</a:t>
          </a:r>
          <a:r>
            <a:rPr lang="en-US" sz="2200" dirty="0">
              <a:latin typeface="+mn-lt"/>
            </a:rPr>
            <a:t> </a:t>
          </a:r>
          <a:r>
            <a:rPr lang="en-US" sz="2200" dirty="0" err="1">
              <a:latin typeface="+mn-lt"/>
            </a:rPr>
            <a:t>chủ</a:t>
          </a:r>
          <a:r>
            <a:rPr lang="en-US" sz="2200" dirty="0">
              <a:latin typeface="+mn-lt"/>
            </a:rPr>
            <a:t> </a:t>
          </a:r>
          <a:r>
            <a:rPr lang="en-US" sz="2200" dirty="0" err="1">
              <a:latin typeface="+mn-lt"/>
            </a:rPr>
            <a:t>đề</a:t>
          </a:r>
          <a:r>
            <a:rPr lang="en-US" sz="2200" dirty="0">
              <a:latin typeface="+mn-lt"/>
            </a:rPr>
            <a:t> </a:t>
          </a:r>
          <a:r>
            <a:rPr lang="en-US" sz="2200" dirty="0" err="1">
              <a:latin typeface="+mn-lt"/>
            </a:rPr>
            <a:t>hoạt</a:t>
          </a:r>
          <a:r>
            <a:rPr lang="en-US" sz="2200" dirty="0">
              <a:latin typeface="+mn-lt"/>
            </a:rPr>
            <a:t> </a:t>
          </a:r>
          <a:r>
            <a:rPr lang="en-US" sz="2200" dirty="0" err="1">
              <a:latin typeface="+mn-lt"/>
            </a:rPr>
            <a:t>động</a:t>
          </a:r>
          <a:r>
            <a:rPr lang="en-US" sz="2200" dirty="0">
              <a:latin typeface="+mn-lt"/>
            </a:rPr>
            <a:t> </a:t>
          </a:r>
          <a:r>
            <a:rPr lang="en-US" sz="2200" dirty="0" err="1">
              <a:latin typeface="+mn-lt"/>
            </a:rPr>
            <a:t>trải</a:t>
          </a:r>
          <a:r>
            <a:rPr lang="en-US" sz="2200" dirty="0">
              <a:latin typeface="+mn-lt"/>
            </a:rPr>
            <a:t> </a:t>
          </a:r>
          <a:r>
            <a:rPr lang="en-US" sz="2200" dirty="0" err="1">
              <a:latin typeface="+mn-lt"/>
            </a:rPr>
            <a:t>nghiệm</a:t>
          </a:r>
          <a:endParaRPr lang="en-US" sz="2200" dirty="0">
            <a:latin typeface="+mn-lt"/>
          </a:endParaRPr>
        </a:p>
      </dgm:t>
    </dgm:pt>
    <dgm:pt modelId="{E7C0D7EC-7AAB-43CD-81E6-065317DFCC11}" type="parTrans" cxnId="{D69B6BCF-5326-402A-B7A1-ECC1B78E32D4}">
      <dgm:prSet/>
      <dgm:spPr/>
      <dgm:t>
        <a:bodyPr/>
        <a:lstStyle/>
        <a:p>
          <a:endParaRPr lang="en-US"/>
        </a:p>
      </dgm:t>
    </dgm:pt>
    <dgm:pt modelId="{7839892C-F5B9-437D-AF55-FCD6B22A6750}" type="sibTrans" cxnId="{D69B6BCF-5326-402A-B7A1-ECC1B78E32D4}">
      <dgm:prSet/>
      <dgm:spPr/>
      <dgm:t>
        <a:bodyPr/>
        <a:lstStyle/>
        <a:p>
          <a:endParaRPr lang="en-US"/>
        </a:p>
      </dgm:t>
    </dgm:pt>
    <dgm:pt modelId="{00B6ECB0-2073-47EB-82F5-C8146B0D3B71}">
      <dgm:prSet phldrT="[Text]" custT="1"/>
      <dgm:spPr/>
      <dgm:t>
        <a:bodyPr/>
        <a:lstStyle/>
        <a:p>
          <a:r>
            <a:rPr lang="en-US" sz="2200" dirty="0" err="1">
              <a:latin typeface="+mn-lt"/>
            </a:rPr>
            <a:t>Bảng</a:t>
          </a:r>
          <a:r>
            <a:rPr lang="en-US" sz="2200" dirty="0">
              <a:latin typeface="+mn-lt"/>
            </a:rPr>
            <a:t> </a:t>
          </a:r>
          <a:r>
            <a:rPr lang="en-US" sz="2200" dirty="0" err="1">
              <a:latin typeface="+mn-lt"/>
            </a:rPr>
            <a:t>giải</a:t>
          </a:r>
          <a:r>
            <a:rPr lang="en-US" sz="2200" dirty="0">
              <a:latin typeface="+mn-lt"/>
            </a:rPr>
            <a:t> </a:t>
          </a:r>
          <a:r>
            <a:rPr lang="en-US" sz="2200" dirty="0" err="1">
              <a:latin typeface="+mn-lt"/>
            </a:rPr>
            <a:t>thích</a:t>
          </a:r>
          <a:r>
            <a:rPr lang="en-US" sz="2200" dirty="0">
              <a:latin typeface="+mn-lt"/>
            </a:rPr>
            <a:t> </a:t>
          </a:r>
          <a:r>
            <a:rPr lang="en-US" sz="2200" dirty="0" err="1">
              <a:latin typeface="+mn-lt"/>
            </a:rPr>
            <a:t>từ</a:t>
          </a:r>
          <a:r>
            <a:rPr lang="en-US" sz="2200" dirty="0">
              <a:latin typeface="+mn-lt"/>
            </a:rPr>
            <a:t> </a:t>
          </a:r>
          <a:r>
            <a:rPr lang="en-US" sz="2200" dirty="0" err="1">
              <a:latin typeface="+mn-lt"/>
            </a:rPr>
            <a:t>ngữ</a:t>
          </a:r>
          <a:endParaRPr lang="en-US" sz="2200" dirty="0">
            <a:latin typeface="+mn-lt"/>
          </a:endParaRPr>
        </a:p>
      </dgm:t>
    </dgm:pt>
    <dgm:pt modelId="{C2012D85-1A5A-4941-9C58-C2CD73B203EB}" type="parTrans" cxnId="{E9B58F90-6A4E-4117-9ECF-56F537291AA1}">
      <dgm:prSet/>
      <dgm:spPr/>
      <dgm:t>
        <a:bodyPr/>
        <a:lstStyle/>
        <a:p>
          <a:endParaRPr lang="en-US"/>
        </a:p>
      </dgm:t>
    </dgm:pt>
    <dgm:pt modelId="{BF0866C0-F0D4-4F9D-BC0F-154BB766A1B9}" type="sibTrans" cxnId="{E9B58F90-6A4E-4117-9ECF-56F537291AA1}">
      <dgm:prSet/>
      <dgm:spPr/>
      <dgm:t>
        <a:bodyPr/>
        <a:lstStyle/>
        <a:p>
          <a:endParaRPr lang="en-US"/>
        </a:p>
      </dgm:t>
    </dgm:pt>
    <dgm:pt modelId="{1292C8D8-4251-4197-9F5D-08533F7FC811}">
      <dgm:prSet phldrT="[Text]" custT="1"/>
      <dgm:spPr/>
      <dgm:t>
        <a:bodyPr/>
        <a:lstStyle/>
        <a:p>
          <a:r>
            <a:rPr lang="en-US" sz="2200" dirty="0" err="1">
              <a:latin typeface="+mn-lt"/>
            </a:rPr>
            <a:t>Kí</a:t>
          </a:r>
          <a:r>
            <a:rPr lang="en-US" sz="2200" dirty="0">
              <a:latin typeface="+mn-lt"/>
            </a:rPr>
            <a:t> </a:t>
          </a:r>
          <a:r>
            <a:rPr lang="en-US" sz="2200" dirty="0" err="1">
              <a:latin typeface="+mn-lt"/>
            </a:rPr>
            <a:t>hiệu</a:t>
          </a:r>
          <a:r>
            <a:rPr lang="en-US" sz="2200" dirty="0">
              <a:latin typeface="+mn-lt"/>
            </a:rPr>
            <a:t> </a:t>
          </a:r>
          <a:r>
            <a:rPr lang="en-US" sz="2200" dirty="0" err="1">
              <a:latin typeface="+mn-lt"/>
            </a:rPr>
            <a:t>dùng</a:t>
          </a:r>
          <a:r>
            <a:rPr lang="en-US" sz="2200" dirty="0">
              <a:latin typeface="+mn-lt"/>
            </a:rPr>
            <a:t> </a:t>
          </a:r>
          <a:r>
            <a:rPr lang="en-US" sz="2200" dirty="0" err="1">
              <a:latin typeface="+mn-lt"/>
            </a:rPr>
            <a:t>trong</a:t>
          </a:r>
          <a:r>
            <a:rPr lang="en-US" sz="2200" dirty="0">
              <a:latin typeface="+mn-lt"/>
            </a:rPr>
            <a:t> </a:t>
          </a:r>
          <a:r>
            <a:rPr lang="en-US" sz="2200" dirty="0" err="1">
              <a:latin typeface="+mn-lt"/>
            </a:rPr>
            <a:t>sách</a:t>
          </a:r>
          <a:endParaRPr lang="en-US" sz="2200" dirty="0">
            <a:latin typeface="+mn-lt"/>
          </a:endParaRPr>
        </a:p>
      </dgm:t>
    </dgm:pt>
    <dgm:pt modelId="{9C4371BE-414A-4F9A-8783-40C5C7FBA299}" type="sibTrans" cxnId="{BBAA34A5-E0D4-4A92-9923-779642155BFF}">
      <dgm:prSet/>
      <dgm:spPr/>
      <dgm:t>
        <a:bodyPr/>
        <a:lstStyle/>
        <a:p>
          <a:endParaRPr lang="en-US"/>
        </a:p>
      </dgm:t>
    </dgm:pt>
    <dgm:pt modelId="{8AD4764A-409D-4ED4-B74A-37233AB35372}" type="parTrans" cxnId="{BBAA34A5-E0D4-4A92-9923-779642155BFF}">
      <dgm:prSet/>
      <dgm:spPr/>
      <dgm:t>
        <a:bodyPr/>
        <a:lstStyle/>
        <a:p>
          <a:endParaRPr lang="en-US"/>
        </a:p>
      </dgm:t>
    </dgm:pt>
    <dgm:pt modelId="{9D2F11CC-5844-4868-A321-8C488A2DF6D7}" type="pres">
      <dgm:prSet presAssocID="{50AEA480-C56B-40AB-A00E-2C037C1D61DE}" presName="compositeShape" presStyleCnt="0">
        <dgm:presLayoutVars>
          <dgm:dir/>
          <dgm:resizeHandles/>
        </dgm:presLayoutVars>
      </dgm:prSet>
      <dgm:spPr/>
      <dgm:t>
        <a:bodyPr/>
        <a:lstStyle/>
        <a:p>
          <a:endParaRPr lang="en-US"/>
        </a:p>
      </dgm:t>
    </dgm:pt>
    <dgm:pt modelId="{8F5CB700-3963-4105-A8B9-BC0C90D8D651}" type="pres">
      <dgm:prSet presAssocID="{50AEA480-C56B-40AB-A00E-2C037C1D61DE}" presName="pyramid" presStyleLbl="node1" presStyleIdx="0" presStyleCnt="1"/>
      <dgm:spPr>
        <a:solidFill>
          <a:srgbClr val="DEBAD7"/>
        </a:solidFill>
      </dgm:spPr>
      <dgm:t>
        <a:bodyPr/>
        <a:lstStyle/>
        <a:p>
          <a:endParaRPr lang="en-US"/>
        </a:p>
      </dgm:t>
    </dgm:pt>
    <dgm:pt modelId="{ECC8588F-199E-4437-ACC5-E57F0B9A31EA}" type="pres">
      <dgm:prSet presAssocID="{50AEA480-C56B-40AB-A00E-2C037C1D61DE}" presName="theList" presStyleCnt="0"/>
      <dgm:spPr/>
    </dgm:pt>
    <dgm:pt modelId="{D3125286-5790-49D7-A011-AA52EAA450D5}" type="pres">
      <dgm:prSet presAssocID="{F78C4868-B3DA-48A7-A6E8-60F96174C6B3}" presName="aNode" presStyleLbl="fgAcc1" presStyleIdx="0" presStyleCnt="6" custScaleX="79853" custLinFactY="-6187" custLinFactNeighborX="-47789" custLinFactNeighborY="-100000">
        <dgm:presLayoutVars>
          <dgm:bulletEnabled val="1"/>
        </dgm:presLayoutVars>
      </dgm:prSet>
      <dgm:spPr/>
      <dgm:t>
        <a:bodyPr/>
        <a:lstStyle/>
        <a:p>
          <a:endParaRPr lang="en-US"/>
        </a:p>
      </dgm:t>
    </dgm:pt>
    <dgm:pt modelId="{9656C95C-B727-44A5-B0BE-B9A0B983C89D}" type="pres">
      <dgm:prSet presAssocID="{F78C4868-B3DA-48A7-A6E8-60F96174C6B3}" presName="aSpace" presStyleCnt="0"/>
      <dgm:spPr/>
    </dgm:pt>
    <dgm:pt modelId="{9823C144-7256-43D7-AEEE-B7A660E34136}" type="pres">
      <dgm:prSet presAssocID="{B046CBB1-3DCC-468A-8B8D-6FC8004E9159}" presName="aNode" presStyleLbl="fgAcc1" presStyleIdx="1" presStyleCnt="6" custScaleX="84208" custLinFactNeighborX="-48151" custLinFactNeighborY="-60442">
        <dgm:presLayoutVars>
          <dgm:bulletEnabled val="1"/>
        </dgm:presLayoutVars>
      </dgm:prSet>
      <dgm:spPr/>
      <dgm:t>
        <a:bodyPr/>
        <a:lstStyle/>
        <a:p>
          <a:endParaRPr lang="en-US"/>
        </a:p>
      </dgm:t>
    </dgm:pt>
    <dgm:pt modelId="{6B8B9F77-89BE-48C6-9630-93C7DC13DF36}" type="pres">
      <dgm:prSet presAssocID="{B046CBB1-3DCC-468A-8B8D-6FC8004E9159}" presName="aSpace" presStyleCnt="0"/>
      <dgm:spPr/>
    </dgm:pt>
    <dgm:pt modelId="{7B525101-0036-45E4-9FFD-BF7408340A69}" type="pres">
      <dgm:prSet presAssocID="{1292C8D8-4251-4197-9F5D-08533F7FC811}" presName="aNode" presStyleLbl="fgAcc1" presStyleIdx="2" presStyleCnt="6" custScaleX="98559" custLinFactY="722" custLinFactNeighborX="-49599" custLinFactNeighborY="100000">
        <dgm:presLayoutVars>
          <dgm:bulletEnabled val="1"/>
        </dgm:presLayoutVars>
      </dgm:prSet>
      <dgm:spPr/>
      <dgm:t>
        <a:bodyPr/>
        <a:lstStyle/>
        <a:p>
          <a:endParaRPr lang="en-US"/>
        </a:p>
      </dgm:t>
    </dgm:pt>
    <dgm:pt modelId="{DCCDF3B4-0098-4C0C-9DA1-7ECD36F98885}" type="pres">
      <dgm:prSet presAssocID="{1292C8D8-4251-4197-9F5D-08533F7FC811}" presName="aSpace" presStyleCnt="0"/>
      <dgm:spPr/>
    </dgm:pt>
    <dgm:pt modelId="{BB93982B-F10B-4088-A010-A035210403DD}" type="pres">
      <dgm:prSet presAssocID="{C12C55B7-BB85-498B-B77E-7AA2F8AC5B1E}" presName="aNode" presStyleLbl="fgAcc1" presStyleIdx="3" presStyleCnt="6" custScaleX="83233" custLinFactY="22387" custLinFactNeighborX="-49292" custLinFactNeighborY="100000">
        <dgm:presLayoutVars>
          <dgm:bulletEnabled val="1"/>
        </dgm:presLayoutVars>
      </dgm:prSet>
      <dgm:spPr/>
      <dgm:t>
        <a:bodyPr/>
        <a:lstStyle/>
        <a:p>
          <a:endParaRPr lang="en-US"/>
        </a:p>
      </dgm:t>
    </dgm:pt>
    <dgm:pt modelId="{2420A445-CD34-4A4A-8D55-2E062EDCEF5E}" type="pres">
      <dgm:prSet presAssocID="{C12C55B7-BB85-498B-B77E-7AA2F8AC5B1E}" presName="aSpace" presStyleCnt="0"/>
      <dgm:spPr/>
    </dgm:pt>
    <dgm:pt modelId="{9E2CA102-2FCA-4B71-AE8A-6FC33BE87ED5}" type="pres">
      <dgm:prSet presAssocID="{D6A695BE-37EB-4206-B6B9-2B8AF8A8BF62}" presName="aNode" presStyleLbl="fgAcc1" presStyleIdx="4" presStyleCnt="6" custScaleX="138565" custLinFactY="37197" custLinFactNeighborX="-49421" custLinFactNeighborY="100000">
        <dgm:presLayoutVars>
          <dgm:bulletEnabled val="1"/>
        </dgm:presLayoutVars>
      </dgm:prSet>
      <dgm:spPr/>
      <dgm:t>
        <a:bodyPr/>
        <a:lstStyle/>
        <a:p>
          <a:endParaRPr lang="en-US"/>
        </a:p>
      </dgm:t>
    </dgm:pt>
    <dgm:pt modelId="{77B5BEEC-3F30-432F-8623-329EF831AB89}" type="pres">
      <dgm:prSet presAssocID="{D6A695BE-37EB-4206-B6B9-2B8AF8A8BF62}" presName="aSpace" presStyleCnt="0"/>
      <dgm:spPr/>
    </dgm:pt>
    <dgm:pt modelId="{4C00460C-5D86-4CF1-A27C-1CEB6ADC4663}" type="pres">
      <dgm:prSet presAssocID="{00B6ECB0-2073-47EB-82F5-C8146B0D3B71}" presName="aNode" presStyleLbl="fgAcc1" presStyleIdx="5" presStyleCnt="6" custLinFactY="57185" custLinFactNeighborX="-47317" custLinFactNeighborY="100000">
        <dgm:presLayoutVars>
          <dgm:bulletEnabled val="1"/>
        </dgm:presLayoutVars>
      </dgm:prSet>
      <dgm:spPr/>
      <dgm:t>
        <a:bodyPr/>
        <a:lstStyle/>
        <a:p>
          <a:endParaRPr lang="en-US"/>
        </a:p>
      </dgm:t>
    </dgm:pt>
    <dgm:pt modelId="{909F5CFE-4238-4BC7-B514-BFFA24DC8F94}" type="pres">
      <dgm:prSet presAssocID="{00B6ECB0-2073-47EB-82F5-C8146B0D3B71}" presName="aSpace" presStyleCnt="0"/>
      <dgm:spPr/>
    </dgm:pt>
  </dgm:ptLst>
  <dgm:cxnLst>
    <dgm:cxn modelId="{E5CBADD3-E904-4357-812B-81C0C03A25D8}" type="presOf" srcId="{F78C4868-B3DA-48A7-A6E8-60F96174C6B3}" destId="{D3125286-5790-49D7-A011-AA52EAA450D5}" srcOrd="0" destOrd="0" presId="urn:microsoft.com/office/officeart/2005/8/layout/pyramid2"/>
    <dgm:cxn modelId="{E9B58F90-6A4E-4117-9ECF-56F537291AA1}" srcId="{50AEA480-C56B-40AB-A00E-2C037C1D61DE}" destId="{00B6ECB0-2073-47EB-82F5-C8146B0D3B71}" srcOrd="5" destOrd="0" parTransId="{C2012D85-1A5A-4941-9C58-C2CD73B203EB}" sibTransId="{BF0866C0-F0D4-4F9D-BC0F-154BB766A1B9}"/>
    <dgm:cxn modelId="{6DE4F8FD-960F-4D1E-A34D-8D508E8D7E89}" srcId="{50AEA480-C56B-40AB-A00E-2C037C1D61DE}" destId="{C12C55B7-BB85-498B-B77E-7AA2F8AC5B1E}" srcOrd="3" destOrd="0" parTransId="{DB293FDD-1F51-426D-A943-7BE92DA295DA}" sibTransId="{EE1E3D4E-6654-4F82-A885-E0CE046566FE}"/>
    <dgm:cxn modelId="{FBD40FD6-14C7-48F4-B70B-87567CB3D12E}" type="presOf" srcId="{1292C8D8-4251-4197-9F5D-08533F7FC811}" destId="{7B525101-0036-45E4-9FFD-BF7408340A69}" srcOrd="0" destOrd="0" presId="urn:microsoft.com/office/officeart/2005/8/layout/pyramid2"/>
    <dgm:cxn modelId="{21C200E9-D6C9-409A-9B43-FEAE8DC95807}" type="presOf" srcId="{50AEA480-C56B-40AB-A00E-2C037C1D61DE}" destId="{9D2F11CC-5844-4868-A321-8C488A2DF6D7}" srcOrd="0" destOrd="0" presId="urn:microsoft.com/office/officeart/2005/8/layout/pyramid2"/>
    <dgm:cxn modelId="{BBAA34A5-E0D4-4A92-9923-779642155BFF}" srcId="{50AEA480-C56B-40AB-A00E-2C037C1D61DE}" destId="{1292C8D8-4251-4197-9F5D-08533F7FC811}" srcOrd="2" destOrd="0" parTransId="{8AD4764A-409D-4ED4-B74A-37233AB35372}" sibTransId="{9C4371BE-414A-4F9A-8783-40C5C7FBA299}"/>
    <dgm:cxn modelId="{D69B6BCF-5326-402A-B7A1-ECC1B78E32D4}" srcId="{50AEA480-C56B-40AB-A00E-2C037C1D61DE}" destId="{D6A695BE-37EB-4206-B6B9-2B8AF8A8BF62}" srcOrd="4" destOrd="0" parTransId="{E7C0D7EC-7AAB-43CD-81E6-065317DFCC11}" sibTransId="{7839892C-F5B9-437D-AF55-FCD6B22A6750}"/>
    <dgm:cxn modelId="{BA51C577-945D-427B-BCCC-5956DC62F22C}" type="presOf" srcId="{00B6ECB0-2073-47EB-82F5-C8146B0D3B71}" destId="{4C00460C-5D86-4CF1-A27C-1CEB6ADC4663}" srcOrd="0" destOrd="0" presId="urn:microsoft.com/office/officeart/2005/8/layout/pyramid2"/>
    <dgm:cxn modelId="{9CBEF791-C8BA-4517-9855-A389165B22AC}" srcId="{50AEA480-C56B-40AB-A00E-2C037C1D61DE}" destId="{B046CBB1-3DCC-468A-8B8D-6FC8004E9159}" srcOrd="1" destOrd="0" parTransId="{6C9A4881-9B35-4136-86EC-39247B3AABFE}" sibTransId="{C0DBA23D-C0ED-45BB-B551-1847FF739FC6}"/>
    <dgm:cxn modelId="{A1B43E4B-B45D-4A0E-A001-64232286722B}" type="presOf" srcId="{D6A695BE-37EB-4206-B6B9-2B8AF8A8BF62}" destId="{9E2CA102-2FCA-4B71-AE8A-6FC33BE87ED5}" srcOrd="0" destOrd="0" presId="urn:microsoft.com/office/officeart/2005/8/layout/pyramid2"/>
    <dgm:cxn modelId="{EDE61793-2B96-4851-82CF-4359A838635A}" type="presOf" srcId="{B046CBB1-3DCC-468A-8B8D-6FC8004E9159}" destId="{9823C144-7256-43D7-AEEE-B7A660E34136}" srcOrd="0" destOrd="0" presId="urn:microsoft.com/office/officeart/2005/8/layout/pyramid2"/>
    <dgm:cxn modelId="{FD0FEF3E-C70F-4A91-88F4-485A25C3AF3A}" srcId="{50AEA480-C56B-40AB-A00E-2C037C1D61DE}" destId="{F78C4868-B3DA-48A7-A6E8-60F96174C6B3}" srcOrd="0" destOrd="0" parTransId="{6BAAA150-3832-4418-AA87-62DDEB4DD6AE}" sibTransId="{D58B0DBB-2DF9-424D-ACFC-8F105B6C2BFA}"/>
    <dgm:cxn modelId="{5537994B-CB2B-469D-A283-94BE89843FF1}" type="presOf" srcId="{C12C55B7-BB85-498B-B77E-7AA2F8AC5B1E}" destId="{BB93982B-F10B-4088-A010-A035210403DD}" srcOrd="0" destOrd="0" presId="urn:microsoft.com/office/officeart/2005/8/layout/pyramid2"/>
    <dgm:cxn modelId="{1DB73495-B209-462E-8847-EECA11962A94}" type="presParOf" srcId="{9D2F11CC-5844-4868-A321-8C488A2DF6D7}" destId="{8F5CB700-3963-4105-A8B9-BC0C90D8D651}" srcOrd="0" destOrd="0" presId="urn:microsoft.com/office/officeart/2005/8/layout/pyramid2"/>
    <dgm:cxn modelId="{D9DC5ED2-640B-4B67-A0B5-B1118488A7CD}" type="presParOf" srcId="{9D2F11CC-5844-4868-A321-8C488A2DF6D7}" destId="{ECC8588F-199E-4437-ACC5-E57F0B9A31EA}" srcOrd="1" destOrd="0" presId="urn:microsoft.com/office/officeart/2005/8/layout/pyramid2"/>
    <dgm:cxn modelId="{E5B05949-06CF-45B2-A740-63F395E22986}" type="presParOf" srcId="{ECC8588F-199E-4437-ACC5-E57F0B9A31EA}" destId="{D3125286-5790-49D7-A011-AA52EAA450D5}" srcOrd="0" destOrd="0" presId="urn:microsoft.com/office/officeart/2005/8/layout/pyramid2"/>
    <dgm:cxn modelId="{2A4D2DCD-404C-404B-AE45-0FBB04192270}" type="presParOf" srcId="{ECC8588F-199E-4437-ACC5-E57F0B9A31EA}" destId="{9656C95C-B727-44A5-B0BE-B9A0B983C89D}" srcOrd="1" destOrd="0" presId="urn:microsoft.com/office/officeart/2005/8/layout/pyramid2"/>
    <dgm:cxn modelId="{0D3A530E-E025-4169-BF99-EC4A21CD954C}" type="presParOf" srcId="{ECC8588F-199E-4437-ACC5-E57F0B9A31EA}" destId="{9823C144-7256-43D7-AEEE-B7A660E34136}" srcOrd="2" destOrd="0" presId="urn:microsoft.com/office/officeart/2005/8/layout/pyramid2"/>
    <dgm:cxn modelId="{AA3CFAEF-E30F-4909-ABC6-B66557F11349}" type="presParOf" srcId="{ECC8588F-199E-4437-ACC5-E57F0B9A31EA}" destId="{6B8B9F77-89BE-48C6-9630-93C7DC13DF36}" srcOrd="3" destOrd="0" presId="urn:microsoft.com/office/officeart/2005/8/layout/pyramid2"/>
    <dgm:cxn modelId="{0C78C3FC-683B-48A1-9CDB-5782A485C7FD}" type="presParOf" srcId="{ECC8588F-199E-4437-ACC5-E57F0B9A31EA}" destId="{7B525101-0036-45E4-9FFD-BF7408340A69}" srcOrd="4" destOrd="0" presId="urn:microsoft.com/office/officeart/2005/8/layout/pyramid2"/>
    <dgm:cxn modelId="{25753B01-BAF9-42DA-B577-3FCCA9044C36}" type="presParOf" srcId="{ECC8588F-199E-4437-ACC5-E57F0B9A31EA}" destId="{DCCDF3B4-0098-4C0C-9DA1-7ECD36F98885}" srcOrd="5" destOrd="0" presId="urn:microsoft.com/office/officeart/2005/8/layout/pyramid2"/>
    <dgm:cxn modelId="{B9D24094-FC6C-40A9-A6E0-812D975C5975}" type="presParOf" srcId="{ECC8588F-199E-4437-ACC5-E57F0B9A31EA}" destId="{BB93982B-F10B-4088-A010-A035210403DD}" srcOrd="6" destOrd="0" presId="urn:microsoft.com/office/officeart/2005/8/layout/pyramid2"/>
    <dgm:cxn modelId="{CF660820-5CD7-4DB9-95B6-5417EA32C135}" type="presParOf" srcId="{ECC8588F-199E-4437-ACC5-E57F0B9A31EA}" destId="{2420A445-CD34-4A4A-8D55-2E062EDCEF5E}" srcOrd="7" destOrd="0" presId="urn:microsoft.com/office/officeart/2005/8/layout/pyramid2"/>
    <dgm:cxn modelId="{30C92C03-9B24-461F-9F38-8AD4DC9CAA6F}" type="presParOf" srcId="{ECC8588F-199E-4437-ACC5-E57F0B9A31EA}" destId="{9E2CA102-2FCA-4B71-AE8A-6FC33BE87ED5}" srcOrd="8" destOrd="0" presId="urn:microsoft.com/office/officeart/2005/8/layout/pyramid2"/>
    <dgm:cxn modelId="{18BE168C-14B4-4921-8DF5-26919DEFA014}" type="presParOf" srcId="{ECC8588F-199E-4437-ACC5-E57F0B9A31EA}" destId="{77B5BEEC-3F30-432F-8623-329EF831AB89}" srcOrd="9" destOrd="0" presId="urn:microsoft.com/office/officeart/2005/8/layout/pyramid2"/>
    <dgm:cxn modelId="{315AF06A-1E63-43C3-BBB1-268C4731C66D}" type="presParOf" srcId="{ECC8588F-199E-4437-ACC5-E57F0B9A31EA}" destId="{4C00460C-5D86-4CF1-A27C-1CEB6ADC4663}" srcOrd="10" destOrd="0" presId="urn:microsoft.com/office/officeart/2005/8/layout/pyramid2"/>
    <dgm:cxn modelId="{B13C81F4-0677-46C4-8A7B-E7CAF77D55DD}" type="presParOf" srcId="{ECC8588F-199E-4437-ACC5-E57F0B9A31EA}" destId="{909F5CFE-4238-4BC7-B514-BFFA24DC8F94}" srcOrd="1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5D940B-24A3-4AA9-96CA-95012575F5D6}" type="doc">
      <dgm:prSet loTypeId="urn:microsoft.com/office/officeart/2005/8/layout/pList2" loCatId="list" qsTypeId="urn:microsoft.com/office/officeart/2005/8/quickstyle/3d3" qsCatId="3D" csTypeId="urn:microsoft.com/office/officeart/2005/8/colors/colorful3" csCatId="colorful" phldr="1"/>
      <dgm:spPr/>
    </dgm:pt>
    <dgm:pt modelId="{56B341AE-5B2A-49F6-B9D1-1E996BE6CDCB}">
      <dgm:prSet phldrT="[Text]" custT="1">
        <dgm:style>
          <a:lnRef idx="1">
            <a:schemeClr val="accent5"/>
          </a:lnRef>
          <a:fillRef idx="2">
            <a:schemeClr val="accent5"/>
          </a:fillRef>
          <a:effectRef idx="1">
            <a:schemeClr val="accent5"/>
          </a:effectRef>
          <a:fontRef idx="minor">
            <a:schemeClr val="dk1"/>
          </a:fontRef>
        </dgm:style>
      </dgm:prSet>
      <dgm:spPr>
        <a:gradFill rotWithShape="0">
          <a:gsLst>
            <a:gs pos="0">
              <a:schemeClr val="accent5">
                <a:lumMod val="110000"/>
                <a:satMod val="105000"/>
                <a:tint val="67000"/>
              </a:schemeClr>
            </a:gs>
            <a:gs pos="11000">
              <a:schemeClr val="accent1">
                <a:lumMod val="20000"/>
                <a:lumOff val="80000"/>
              </a:schemeClr>
            </a:gs>
            <a:gs pos="100000">
              <a:schemeClr val="accent5">
                <a:lumMod val="105000"/>
                <a:satMod val="109000"/>
                <a:tint val="81000"/>
              </a:schemeClr>
            </a:gs>
          </a:gsLst>
        </a:gradFill>
      </dgm:spPr>
      <dgm:t>
        <a:bodyPr/>
        <a:lstStyle/>
        <a:p>
          <a:pPr>
            <a:buFont typeface="Wingdings" panose="05000000000000000000" pitchFamily="2" charset="2"/>
            <a:buNone/>
          </a:pPr>
          <a:r>
            <a:rPr lang="en-US" sz="2400" dirty="0" err="1"/>
            <a:t>Sinh</a:t>
          </a:r>
          <a:r>
            <a:rPr lang="en-US" sz="2400" dirty="0"/>
            <a:t> </a:t>
          </a:r>
          <a:r>
            <a:rPr lang="en-US" sz="2400" dirty="0" err="1"/>
            <a:t>hoạt</a:t>
          </a:r>
          <a:r>
            <a:rPr lang="en-US" sz="2400" dirty="0"/>
            <a:t> </a:t>
          </a:r>
          <a:r>
            <a:rPr lang="en-US" sz="2400" dirty="0" err="1"/>
            <a:t>dưới</a:t>
          </a:r>
          <a:r>
            <a:rPr lang="en-US" sz="2400" dirty="0"/>
            <a:t> </a:t>
          </a:r>
          <a:r>
            <a:rPr lang="en-US" sz="2400" dirty="0" err="1"/>
            <a:t>cờ</a:t>
          </a:r>
          <a:endParaRPr lang="en-US" sz="2400" dirty="0"/>
        </a:p>
      </dgm:t>
    </dgm:pt>
    <dgm:pt modelId="{5BDF273D-7BFA-4E74-BEAF-2013F1BD33AF}" type="parTrans" cxnId="{D3EB8F18-A98A-4B18-9EC1-B292F893F224}">
      <dgm:prSet/>
      <dgm:spPr/>
      <dgm:t>
        <a:bodyPr/>
        <a:lstStyle/>
        <a:p>
          <a:endParaRPr lang="en-US"/>
        </a:p>
      </dgm:t>
    </dgm:pt>
    <dgm:pt modelId="{B53F2306-AA08-4D65-B735-701E13A032B4}" type="sibTrans" cxnId="{D3EB8F18-A98A-4B18-9EC1-B292F893F224}">
      <dgm:prSet/>
      <dgm:spPr/>
      <dgm:t>
        <a:bodyPr/>
        <a:lstStyle/>
        <a:p>
          <a:endParaRPr lang="en-US"/>
        </a:p>
      </dgm:t>
    </dgm:pt>
    <dgm:pt modelId="{3C447C2A-D9A4-4B2D-821E-97656D0C13F9}">
      <dgm:prSet phldrT="[Text]" custT="1">
        <dgm:style>
          <a:lnRef idx="1">
            <a:schemeClr val="accent4"/>
          </a:lnRef>
          <a:fillRef idx="2">
            <a:schemeClr val="accent4"/>
          </a:fillRef>
          <a:effectRef idx="1">
            <a:schemeClr val="accent4"/>
          </a:effectRef>
          <a:fontRef idx="minor">
            <a:schemeClr val="dk1"/>
          </a:fontRef>
        </dgm:style>
      </dgm:prSet>
      <dgm:spPr/>
      <dgm:t>
        <a:bodyPr/>
        <a:lstStyle/>
        <a:p>
          <a:pPr>
            <a:spcAft>
              <a:spcPts val="0"/>
            </a:spcAft>
            <a:buFont typeface="Wingdings" panose="05000000000000000000" pitchFamily="2" charset="2"/>
            <a:buNone/>
          </a:pPr>
          <a:r>
            <a:rPr lang="en-US" sz="2400" dirty="0"/>
            <a:t>HĐ </a:t>
          </a:r>
          <a:r>
            <a:rPr lang="en-US" sz="2400" dirty="0" err="1"/>
            <a:t>giáo</a:t>
          </a:r>
          <a:r>
            <a:rPr lang="en-US" sz="2400" dirty="0"/>
            <a:t> </a:t>
          </a:r>
          <a:r>
            <a:rPr lang="en-US" sz="2400" dirty="0" err="1"/>
            <a:t>dục</a:t>
          </a:r>
          <a:r>
            <a:rPr lang="en-US" sz="2400" dirty="0"/>
            <a:t> </a:t>
          </a:r>
          <a:r>
            <a:rPr lang="en-US" sz="2400" dirty="0" err="1"/>
            <a:t>theo</a:t>
          </a:r>
          <a:r>
            <a:rPr lang="en-US" sz="2400" dirty="0"/>
            <a:t> </a:t>
          </a:r>
        </a:p>
        <a:p>
          <a:pPr>
            <a:spcAft>
              <a:spcPts val="0"/>
            </a:spcAft>
            <a:buFont typeface="Wingdings" panose="05000000000000000000" pitchFamily="2" charset="2"/>
            <a:buNone/>
          </a:pPr>
          <a:r>
            <a:rPr lang="en-US" sz="2400" dirty="0" err="1"/>
            <a:t>chủ</a:t>
          </a:r>
          <a:r>
            <a:rPr lang="en-US" sz="2400" dirty="0"/>
            <a:t> </a:t>
          </a:r>
          <a:r>
            <a:rPr lang="en-US" sz="2400" dirty="0" err="1"/>
            <a:t>đề</a:t>
          </a:r>
          <a:endParaRPr lang="en-US" sz="2400" dirty="0"/>
        </a:p>
      </dgm:t>
    </dgm:pt>
    <dgm:pt modelId="{FA392591-9FD5-494F-9DAE-7D0E36C61A01}" type="parTrans" cxnId="{C93ADE2C-4F78-4E2C-955E-39F8957F4345}">
      <dgm:prSet/>
      <dgm:spPr/>
      <dgm:t>
        <a:bodyPr/>
        <a:lstStyle/>
        <a:p>
          <a:endParaRPr lang="en-US"/>
        </a:p>
      </dgm:t>
    </dgm:pt>
    <dgm:pt modelId="{03C96A50-8BE3-4748-B31A-589B0B94EFDF}" type="sibTrans" cxnId="{C93ADE2C-4F78-4E2C-955E-39F8957F4345}">
      <dgm:prSet/>
      <dgm:spPr/>
      <dgm:t>
        <a:bodyPr/>
        <a:lstStyle/>
        <a:p>
          <a:endParaRPr lang="en-US"/>
        </a:p>
      </dgm:t>
    </dgm:pt>
    <dgm:pt modelId="{EE91939F-9528-48E5-A059-728B0B02E775}">
      <dgm:prSet phldrT="[Text]" custT="1">
        <dgm:style>
          <a:lnRef idx="1">
            <a:schemeClr val="accent2"/>
          </a:lnRef>
          <a:fillRef idx="2">
            <a:schemeClr val="accent2"/>
          </a:fillRef>
          <a:effectRef idx="1">
            <a:schemeClr val="accent2"/>
          </a:effectRef>
          <a:fontRef idx="minor">
            <a:schemeClr val="dk1"/>
          </a:fontRef>
        </dgm:style>
      </dgm:prSet>
      <dgm:spPr/>
      <dgm:t>
        <a:bodyPr/>
        <a:lstStyle/>
        <a:p>
          <a:pPr>
            <a:buFont typeface="Wingdings" panose="05000000000000000000" pitchFamily="2" charset="2"/>
            <a:buNone/>
          </a:pPr>
          <a:r>
            <a:rPr lang="en-US" sz="2400" dirty="0" err="1"/>
            <a:t>Sinh</a:t>
          </a:r>
          <a:r>
            <a:rPr lang="en-US" sz="2400" dirty="0"/>
            <a:t> </a:t>
          </a:r>
          <a:r>
            <a:rPr lang="en-US" sz="2400" dirty="0" err="1"/>
            <a:t>hoạt</a:t>
          </a:r>
          <a:r>
            <a:rPr lang="en-US" sz="2400" dirty="0"/>
            <a:t> </a:t>
          </a:r>
          <a:r>
            <a:rPr lang="en-US" sz="2400" dirty="0" err="1"/>
            <a:t>lớp</a:t>
          </a:r>
          <a:endParaRPr lang="en-US" sz="2400" dirty="0"/>
        </a:p>
      </dgm:t>
    </dgm:pt>
    <dgm:pt modelId="{F7F1903D-E10C-4A2E-87BD-54222E8AC780}" type="parTrans" cxnId="{0DD41812-E3CF-40D2-A2C4-6C1CD6044C65}">
      <dgm:prSet/>
      <dgm:spPr/>
      <dgm:t>
        <a:bodyPr/>
        <a:lstStyle/>
        <a:p>
          <a:endParaRPr lang="en-US"/>
        </a:p>
      </dgm:t>
    </dgm:pt>
    <dgm:pt modelId="{EFE5C118-FFD1-4C5B-B5F1-EBA71B52150E}" type="sibTrans" cxnId="{0DD41812-E3CF-40D2-A2C4-6C1CD6044C65}">
      <dgm:prSet/>
      <dgm:spPr/>
      <dgm:t>
        <a:bodyPr/>
        <a:lstStyle/>
        <a:p>
          <a:endParaRPr lang="en-US"/>
        </a:p>
      </dgm:t>
    </dgm:pt>
    <dgm:pt modelId="{E1740FD4-BE79-4C4C-B449-31BD30D5271A}" type="pres">
      <dgm:prSet presAssocID="{DC5D940B-24A3-4AA9-96CA-95012575F5D6}" presName="Name0" presStyleCnt="0">
        <dgm:presLayoutVars>
          <dgm:dir/>
          <dgm:resizeHandles val="exact"/>
        </dgm:presLayoutVars>
      </dgm:prSet>
      <dgm:spPr/>
    </dgm:pt>
    <dgm:pt modelId="{F0B97E31-D4C0-4A4D-B637-AC3EF911B8DE}" type="pres">
      <dgm:prSet presAssocID="{DC5D940B-24A3-4AA9-96CA-95012575F5D6}" presName="bkgdShp" presStyleLbl="alignAccFollowNode1" presStyleIdx="0" presStyleCnt="1" custLinFactNeighborX="4965" custLinFactNeighborY="-55734"/>
      <dgm:spPr/>
    </dgm:pt>
    <dgm:pt modelId="{64075DC6-05DA-434A-9E63-8780F437DD17}" type="pres">
      <dgm:prSet presAssocID="{DC5D940B-24A3-4AA9-96CA-95012575F5D6}" presName="linComp" presStyleCnt="0"/>
      <dgm:spPr/>
    </dgm:pt>
    <dgm:pt modelId="{41A987CF-2623-4823-9E60-DF9853B253C4}" type="pres">
      <dgm:prSet presAssocID="{56B341AE-5B2A-49F6-B9D1-1E996BE6CDCB}" presName="compNode" presStyleCnt="0"/>
      <dgm:spPr/>
    </dgm:pt>
    <dgm:pt modelId="{1F576C97-0FD9-4AF0-BEAB-C13C9CF769B7}" type="pres">
      <dgm:prSet presAssocID="{56B341AE-5B2A-49F6-B9D1-1E996BE6CDCB}" presName="node" presStyleLbl="node1" presStyleIdx="0" presStyleCnt="3" custScaleX="127863">
        <dgm:presLayoutVars>
          <dgm:bulletEnabled val="1"/>
        </dgm:presLayoutVars>
      </dgm:prSet>
      <dgm:spPr/>
      <dgm:t>
        <a:bodyPr/>
        <a:lstStyle/>
        <a:p>
          <a:endParaRPr lang="en-US"/>
        </a:p>
      </dgm:t>
    </dgm:pt>
    <dgm:pt modelId="{DC0ED925-0A4B-4AB1-A50C-C493C25E0E9C}" type="pres">
      <dgm:prSet presAssocID="{56B341AE-5B2A-49F6-B9D1-1E996BE6CDCB}" presName="invisiNode" presStyleLbl="node1" presStyleIdx="0" presStyleCnt="3"/>
      <dgm:spPr/>
    </dgm:pt>
    <dgm:pt modelId="{FAAA320A-5320-4A2C-A78A-090183187109}" type="pres">
      <dgm:prSet presAssocID="{56B341AE-5B2A-49F6-B9D1-1E996BE6CDCB}" presName="imagNode" presStyleLbl="fgImgPlace1" presStyleIdx="0" presStyleCnt="3" custScaleX="89810" custScaleY="103784"/>
      <dgm:spPr>
        <a:blipFill rotWithShape="1">
          <a:blip xmlns:r="http://schemas.openxmlformats.org/officeDocument/2006/relationships" r:embed="rId1"/>
          <a:stretch>
            <a:fillRect/>
          </a:stretch>
        </a:blipFill>
      </dgm:spPr>
      <dgm:t>
        <a:bodyPr/>
        <a:lstStyle/>
        <a:p>
          <a:endParaRPr lang="en-US"/>
        </a:p>
      </dgm:t>
    </dgm:pt>
    <dgm:pt modelId="{16BBD254-8414-4BB1-AF44-13F3DF824DE0}" type="pres">
      <dgm:prSet presAssocID="{B53F2306-AA08-4D65-B735-701E13A032B4}" presName="sibTrans" presStyleLbl="sibTrans2D1" presStyleIdx="0" presStyleCnt="0"/>
      <dgm:spPr/>
      <dgm:t>
        <a:bodyPr/>
        <a:lstStyle/>
        <a:p>
          <a:endParaRPr lang="en-US"/>
        </a:p>
      </dgm:t>
    </dgm:pt>
    <dgm:pt modelId="{D60941C3-4393-4D60-BF52-796BF5DAF5B4}" type="pres">
      <dgm:prSet presAssocID="{3C447C2A-D9A4-4B2D-821E-97656D0C13F9}" presName="compNode" presStyleCnt="0"/>
      <dgm:spPr/>
    </dgm:pt>
    <dgm:pt modelId="{DF441169-BC41-4224-B751-FAC4D3099787}" type="pres">
      <dgm:prSet presAssocID="{3C447C2A-D9A4-4B2D-821E-97656D0C13F9}" presName="node" presStyleLbl="node1" presStyleIdx="1" presStyleCnt="3" custScaleX="142876" custLinFactNeighborX="0" custLinFactNeighborY="1384">
        <dgm:presLayoutVars>
          <dgm:bulletEnabled val="1"/>
        </dgm:presLayoutVars>
      </dgm:prSet>
      <dgm:spPr/>
      <dgm:t>
        <a:bodyPr/>
        <a:lstStyle/>
        <a:p>
          <a:endParaRPr lang="en-US"/>
        </a:p>
      </dgm:t>
    </dgm:pt>
    <dgm:pt modelId="{8EC8BEE9-F25B-4C8A-B75B-9AB03BA6E5F8}" type="pres">
      <dgm:prSet presAssocID="{3C447C2A-D9A4-4B2D-821E-97656D0C13F9}" presName="invisiNode" presStyleLbl="node1" presStyleIdx="1" presStyleCnt="3"/>
      <dgm:spPr/>
    </dgm:pt>
    <dgm:pt modelId="{E259CA7F-13F3-4C86-8A7D-8BEC5699290B}" type="pres">
      <dgm:prSet presAssocID="{3C447C2A-D9A4-4B2D-821E-97656D0C13F9}" presName="imagNode" presStyleLbl="fgImgPlace1" presStyleIdx="1" presStyleCnt="3" custScaleX="89235" custScaleY="101681" custLinFactNeighborX="1277" custLinFactNeighborY="300"/>
      <dgm:spPr>
        <a:blipFill rotWithShape="1">
          <a:blip xmlns:r="http://schemas.openxmlformats.org/officeDocument/2006/relationships" r:embed="rId2"/>
          <a:stretch>
            <a:fillRect/>
          </a:stretch>
        </a:blipFill>
      </dgm:spPr>
      <dgm:t>
        <a:bodyPr/>
        <a:lstStyle/>
        <a:p>
          <a:endParaRPr lang="en-US"/>
        </a:p>
      </dgm:t>
    </dgm:pt>
    <dgm:pt modelId="{AEDC31DD-1001-4DCA-8F23-8A6A829B7F46}" type="pres">
      <dgm:prSet presAssocID="{03C96A50-8BE3-4748-B31A-589B0B94EFDF}" presName="sibTrans" presStyleLbl="sibTrans2D1" presStyleIdx="0" presStyleCnt="0"/>
      <dgm:spPr/>
      <dgm:t>
        <a:bodyPr/>
        <a:lstStyle/>
        <a:p>
          <a:endParaRPr lang="en-US"/>
        </a:p>
      </dgm:t>
    </dgm:pt>
    <dgm:pt modelId="{7288EE34-E35A-4C5E-9071-1AF398007606}" type="pres">
      <dgm:prSet presAssocID="{EE91939F-9528-48E5-A059-728B0B02E775}" presName="compNode" presStyleCnt="0"/>
      <dgm:spPr/>
    </dgm:pt>
    <dgm:pt modelId="{C2C003D3-96CC-42CE-9CEF-1B169B1CE4BB}" type="pres">
      <dgm:prSet presAssocID="{EE91939F-9528-48E5-A059-728B0B02E775}" presName="node" presStyleLbl="node1" presStyleIdx="2" presStyleCnt="3" custScaleX="115426">
        <dgm:presLayoutVars>
          <dgm:bulletEnabled val="1"/>
        </dgm:presLayoutVars>
      </dgm:prSet>
      <dgm:spPr/>
      <dgm:t>
        <a:bodyPr/>
        <a:lstStyle/>
        <a:p>
          <a:endParaRPr lang="en-US"/>
        </a:p>
      </dgm:t>
    </dgm:pt>
    <dgm:pt modelId="{0DFDE04F-D30E-40D2-BB58-477803D35381}" type="pres">
      <dgm:prSet presAssocID="{EE91939F-9528-48E5-A059-728B0B02E775}" presName="invisiNode" presStyleLbl="node1" presStyleIdx="2" presStyleCnt="3"/>
      <dgm:spPr/>
    </dgm:pt>
    <dgm:pt modelId="{58B03375-B8AE-4F1A-8957-777A2325D012}" type="pres">
      <dgm:prSet presAssocID="{EE91939F-9528-48E5-A059-728B0B02E775}" presName="imagNode" presStyleLbl="fgImgPlace1" presStyleIdx="2" presStyleCnt="3" custScaleX="89146" custScaleY="103784"/>
      <dgm:spPr>
        <a:blipFill rotWithShape="1">
          <a:blip xmlns:r="http://schemas.openxmlformats.org/officeDocument/2006/relationships" r:embed="rId3"/>
          <a:stretch>
            <a:fillRect/>
          </a:stretch>
        </a:blipFill>
      </dgm:spPr>
      <dgm:t>
        <a:bodyPr/>
        <a:lstStyle/>
        <a:p>
          <a:endParaRPr lang="en-US"/>
        </a:p>
      </dgm:t>
    </dgm:pt>
  </dgm:ptLst>
  <dgm:cxnLst>
    <dgm:cxn modelId="{74C8A8AF-49DF-4312-A1B6-040218FD9699}" type="presOf" srcId="{DC5D940B-24A3-4AA9-96CA-95012575F5D6}" destId="{E1740FD4-BE79-4C4C-B449-31BD30D5271A}" srcOrd="0" destOrd="0" presId="urn:microsoft.com/office/officeart/2005/8/layout/pList2"/>
    <dgm:cxn modelId="{30828563-F449-402E-B1FA-02638A20F27E}" type="presOf" srcId="{56B341AE-5B2A-49F6-B9D1-1E996BE6CDCB}" destId="{1F576C97-0FD9-4AF0-BEAB-C13C9CF769B7}" srcOrd="0" destOrd="0" presId="urn:microsoft.com/office/officeart/2005/8/layout/pList2"/>
    <dgm:cxn modelId="{D3EB8F18-A98A-4B18-9EC1-B292F893F224}" srcId="{DC5D940B-24A3-4AA9-96CA-95012575F5D6}" destId="{56B341AE-5B2A-49F6-B9D1-1E996BE6CDCB}" srcOrd="0" destOrd="0" parTransId="{5BDF273D-7BFA-4E74-BEAF-2013F1BD33AF}" sibTransId="{B53F2306-AA08-4D65-B735-701E13A032B4}"/>
    <dgm:cxn modelId="{CB8EB745-9359-4855-ABF2-F81DB3C1C862}" type="presOf" srcId="{B53F2306-AA08-4D65-B735-701E13A032B4}" destId="{16BBD254-8414-4BB1-AF44-13F3DF824DE0}" srcOrd="0" destOrd="0" presId="urn:microsoft.com/office/officeart/2005/8/layout/pList2"/>
    <dgm:cxn modelId="{0DD41812-E3CF-40D2-A2C4-6C1CD6044C65}" srcId="{DC5D940B-24A3-4AA9-96CA-95012575F5D6}" destId="{EE91939F-9528-48E5-A059-728B0B02E775}" srcOrd="2" destOrd="0" parTransId="{F7F1903D-E10C-4A2E-87BD-54222E8AC780}" sibTransId="{EFE5C118-FFD1-4C5B-B5F1-EBA71B52150E}"/>
    <dgm:cxn modelId="{19DF06A5-8965-4B15-BF43-FA8D3F312AB9}" type="presOf" srcId="{3C447C2A-D9A4-4B2D-821E-97656D0C13F9}" destId="{DF441169-BC41-4224-B751-FAC4D3099787}" srcOrd="0" destOrd="0" presId="urn:microsoft.com/office/officeart/2005/8/layout/pList2"/>
    <dgm:cxn modelId="{C93ADE2C-4F78-4E2C-955E-39F8957F4345}" srcId="{DC5D940B-24A3-4AA9-96CA-95012575F5D6}" destId="{3C447C2A-D9A4-4B2D-821E-97656D0C13F9}" srcOrd="1" destOrd="0" parTransId="{FA392591-9FD5-494F-9DAE-7D0E36C61A01}" sibTransId="{03C96A50-8BE3-4748-B31A-589B0B94EFDF}"/>
    <dgm:cxn modelId="{198A908D-56C2-41DB-B588-C0613B2E555B}" type="presOf" srcId="{EE91939F-9528-48E5-A059-728B0B02E775}" destId="{C2C003D3-96CC-42CE-9CEF-1B169B1CE4BB}" srcOrd="0" destOrd="0" presId="urn:microsoft.com/office/officeart/2005/8/layout/pList2"/>
    <dgm:cxn modelId="{4B98161D-1157-4150-A04A-36668D892A8A}" type="presOf" srcId="{03C96A50-8BE3-4748-B31A-589B0B94EFDF}" destId="{AEDC31DD-1001-4DCA-8F23-8A6A829B7F46}" srcOrd="0" destOrd="0" presId="urn:microsoft.com/office/officeart/2005/8/layout/pList2"/>
    <dgm:cxn modelId="{0BE87D74-83A5-4485-A860-FFB4944FE548}" type="presParOf" srcId="{E1740FD4-BE79-4C4C-B449-31BD30D5271A}" destId="{F0B97E31-D4C0-4A4D-B637-AC3EF911B8DE}" srcOrd="0" destOrd="0" presId="urn:microsoft.com/office/officeart/2005/8/layout/pList2"/>
    <dgm:cxn modelId="{84D00FBA-5ECB-4E0D-B40B-756FC95FE7AB}" type="presParOf" srcId="{E1740FD4-BE79-4C4C-B449-31BD30D5271A}" destId="{64075DC6-05DA-434A-9E63-8780F437DD17}" srcOrd="1" destOrd="0" presId="urn:microsoft.com/office/officeart/2005/8/layout/pList2"/>
    <dgm:cxn modelId="{2D524FA1-4BA8-45A3-BF65-4047FE26EEA1}" type="presParOf" srcId="{64075DC6-05DA-434A-9E63-8780F437DD17}" destId="{41A987CF-2623-4823-9E60-DF9853B253C4}" srcOrd="0" destOrd="0" presId="urn:microsoft.com/office/officeart/2005/8/layout/pList2"/>
    <dgm:cxn modelId="{450959A8-5AD9-4691-85C7-FCA2F4C57216}" type="presParOf" srcId="{41A987CF-2623-4823-9E60-DF9853B253C4}" destId="{1F576C97-0FD9-4AF0-BEAB-C13C9CF769B7}" srcOrd="0" destOrd="0" presId="urn:microsoft.com/office/officeart/2005/8/layout/pList2"/>
    <dgm:cxn modelId="{9BDEED62-B086-420C-A26B-5E208C82D5E2}" type="presParOf" srcId="{41A987CF-2623-4823-9E60-DF9853B253C4}" destId="{DC0ED925-0A4B-4AB1-A50C-C493C25E0E9C}" srcOrd="1" destOrd="0" presId="urn:microsoft.com/office/officeart/2005/8/layout/pList2"/>
    <dgm:cxn modelId="{E892A97A-1B5B-4E6D-BEAF-4BFE5D0AB6BE}" type="presParOf" srcId="{41A987CF-2623-4823-9E60-DF9853B253C4}" destId="{FAAA320A-5320-4A2C-A78A-090183187109}" srcOrd="2" destOrd="0" presId="urn:microsoft.com/office/officeart/2005/8/layout/pList2"/>
    <dgm:cxn modelId="{E8BEF33E-D539-4797-92BC-78AA1B3453E6}" type="presParOf" srcId="{64075DC6-05DA-434A-9E63-8780F437DD17}" destId="{16BBD254-8414-4BB1-AF44-13F3DF824DE0}" srcOrd="1" destOrd="0" presId="urn:microsoft.com/office/officeart/2005/8/layout/pList2"/>
    <dgm:cxn modelId="{63407232-165E-43E5-8FFA-6AC6389BB27A}" type="presParOf" srcId="{64075DC6-05DA-434A-9E63-8780F437DD17}" destId="{D60941C3-4393-4D60-BF52-796BF5DAF5B4}" srcOrd="2" destOrd="0" presId="urn:microsoft.com/office/officeart/2005/8/layout/pList2"/>
    <dgm:cxn modelId="{010837BB-08FC-467B-A0E8-CFBE456E27F1}" type="presParOf" srcId="{D60941C3-4393-4D60-BF52-796BF5DAF5B4}" destId="{DF441169-BC41-4224-B751-FAC4D3099787}" srcOrd="0" destOrd="0" presId="urn:microsoft.com/office/officeart/2005/8/layout/pList2"/>
    <dgm:cxn modelId="{1873DF5C-D988-473B-83E9-4323E0C51E2D}" type="presParOf" srcId="{D60941C3-4393-4D60-BF52-796BF5DAF5B4}" destId="{8EC8BEE9-F25B-4C8A-B75B-9AB03BA6E5F8}" srcOrd="1" destOrd="0" presId="urn:microsoft.com/office/officeart/2005/8/layout/pList2"/>
    <dgm:cxn modelId="{ECD5D1BA-5BF2-4962-A3CE-2BCEDB605EA7}" type="presParOf" srcId="{D60941C3-4393-4D60-BF52-796BF5DAF5B4}" destId="{E259CA7F-13F3-4C86-8A7D-8BEC5699290B}" srcOrd="2" destOrd="0" presId="urn:microsoft.com/office/officeart/2005/8/layout/pList2"/>
    <dgm:cxn modelId="{579A8827-8439-4032-B060-4796C18E75F3}" type="presParOf" srcId="{64075DC6-05DA-434A-9E63-8780F437DD17}" destId="{AEDC31DD-1001-4DCA-8F23-8A6A829B7F46}" srcOrd="3" destOrd="0" presId="urn:microsoft.com/office/officeart/2005/8/layout/pList2"/>
    <dgm:cxn modelId="{56C0AA84-3BC5-408D-ADB5-113801AB9F48}" type="presParOf" srcId="{64075DC6-05DA-434A-9E63-8780F437DD17}" destId="{7288EE34-E35A-4C5E-9071-1AF398007606}" srcOrd="4" destOrd="0" presId="urn:microsoft.com/office/officeart/2005/8/layout/pList2"/>
    <dgm:cxn modelId="{8E6F9149-71ED-42C1-8F12-FB30A82BD982}" type="presParOf" srcId="{7288EE34-E35A-4C5E-9071-1AF398007606}" destId="{C2C003D3-96CC-42CE-9CEF-1B169B1CE4BB}" srcOrd="0" destOrd="0" presId="urn:microsoft.com/office/officeart/2005/8/layout/pList2"/>
    <dgm:cxn modelId="{1E1C2E73-2FFB-461A-AC9A-DBDBC599F1C3}" type="presParOf" srcId="{7288EE34-E35A-4C5E-9071-1AF398007606}" destId="{0DFDE04F-D30E-40D2-BB58-477803D35381}" srcOrd="1" destOrd="0" presId="urn:microsoft.com/office/officeart/2005/8/layout/pList2"/>
    <dgm:cxn modelId="{B2367A76-7AFA-4E03-BA71-D9C22CF0E1A9}" type="presParOf" srcId="{7288EE34-E35A-4C5E-9071-1AF398007606}" destId="{58B03375-B8AE-4F1A-8957-777A2325D01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C394455-5744-433F-9A49-0FA87559ED50}"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B35A7A25-FB42-4819-9365-3EAA98C6ABD8}">
      <dgm:prSet phldrT="[Text]" custT="1"/>
      <dgm:spPr>
        <a:gradFill flip="none" rotWithShape="1">
          <a:gsLst>
            <a:gs pos="0">
              <a:schemeClr val="accent6">
                <a:lumMod val="0"/>
                <a:lumOff val="100000"/>
              </a:schemeClr>
            </a:gs>
            <a:gs pos="78500">
              <a:schemeClr val="accent6">
                <a:lumMod val="20000"/>
                <a:lumOff val="80000"/>
              </a:schemeClr>
            </a:gs>
            <a:gs pos="57000">
              <a:schemeClr val="accent6">
                <a:lumMod val="0"/>
                <a:lumOff val="100000"/>
              </a:schemeClr>
            </a:gs>
            <a:gs pos="100000">
              <a:schemeClr val="accent6">
                <a:lumMod val="100000"/>
              </a:schemeClr>
            </a:gs>
          </a:gsLst>
          <a:path path="circle">
            <a:fillToRect l="50000" t="-80000" r="50000" b="180000"/>
          </a:path>
          <a:tileRect/>
        </a:gradFill>
        <a:effectLst>
          <a:softEdge rad="165100"/>
        </a:effectLst>
      </dgm:spPr>
      <dgm:t>
        <a:bodyPr/>
        <a:lstStyle/>
        <a:p>
          <a:r>
            <a:rPr lang="vi-VN" sz="2800" b="1" dirty="0">
              <a:solidFill>
                <a:srgbClr val="C00000"/>
              </a:solidFill>
              <a:latin typeface="Calibri" panose="020F0502020204030204" pitchFamily="34" charset="0"/>
              <a:cs typeface="Calibri" panose="020F0502020204030204" pitchFamily="34" charset="0"/>
            </a:rPr>
            <a:t>Kênh chữ</a:t>
          </a:r>
          <a:endParaRPr lang="en-US" sz="2800" b="1" dirty="0">
            <a:solidFill>
              <a:srgbClr val="C00000"/>
            </a:solidFill>
            <a:latin typeface="Calibri" panose="020F0502020204030204" pitchFamily="34" charset="0"/>
            <a:cs typeface="Calibri" panose="020F0502020204030204" pitchFamily="34" charset="0"/>
          </a:endParaRPr>
        </a:p>
      </dgm:t>
    </dgm:pt>
    <dgm:pt modelId="{901C36E0-9C87-49C2-BDAB-0987751B9530}" type="parTrans" cxnId="{F1B5F3D9-D20D-4CB4-B2F5-4274E69D5C2D}">
      <dgm:prSet/>
      <dgm:spPr/>
      <dgm:t>
        <a:bodyPr/>
        <a:lstStyle/>
        <a:p>
          <a:endParaRPr lang="en-US"/>
        </a:p>
      </dgm:t>
    </dgm:pt>
    <dgm:pt modelId="{F052863B-236F-4B7A-BFE5-273E7275EB49}" type="sibTrans" cxnId="{F1B5F3D9-D20D-4CB4-B2F5-4274E69D5C2D}">
      <dgm:prSet/>
      <dgm:spPr/>
      <dgm:t>
        <a:bodyPr/>
        <a:lstStyle/>
        <a:p>
          <a:endParaRPr lang="en-US"/>
        </a:p>
      </dgm:t>
    </dgm:pt>
    <dgm:pt modelId="{F6AAE7BE-5748-401E-AEBA-CA3ED2B20237}">
      <dgm:prSet phldrT="[Text]" custT="1"/>
      <dgm:spPr/>
      <dgm:t>
        <a:bodyPr/>
        <a:lstStyle/>
        <a:p>
          <a:r>
            <a:rPr lang="en-US" sz="2200" dirty="0">
              <a:latin typeface="Calibri" panose="020F0502020204030204" pitchFamily="34" charset="0"/>
              <a:cs typeface="Calibri" panose="020F0502020204030204" pitchFamily="34" charset="0"/>
            </a:rPr>
            <a:t>C</a:t>
          </a:r>
          <a:r>
            <a:rPr lang="vi-VN" sz="2200" dirty="0">
              <a:latin typeface="Calibri" panose="020F0502020204030204" pitchFamily="34" charset="0"/>
              <a:cs typeface="Calibri" panose="020F0502020204030204" pitchFamily="34" charset="0"/>
            </a:rPr>
            <a:t>âu lệnh hoặc chỉ dẫn ngắn gọn</a:t>
          </a:r>
          <a:r>
            <a:rPr lang="en-US" sz="2200" dirty="0">
              <a:latin typeface="Calibri" panose="020F0502020204030204" pitchFamily="34" charset="0"/>
              <a:cs typeface="Calibri" panose="020F0502020204030204" pitchFamily="34" charset="0"/>
            </a:rPr>
            <a:t>.</a:t>
          </a:r>
        </a:p>
      </dgm:t>
    </dgm:pt>
    <dgm:pt modelId="{2C0058C4-4088-4632-8080-CF0C6A23A0C2}" type="parTrans" cxnId="{598FAE67-204B-4FA1-9754-B89D296E5CD9}">
      <dgm:prSet/>
      <dgm:spPr/>
      <dgm:t>
        <a:bodyPr/>
        <a:lstStyle/>
        <a:p>
          <a:endParaRPr lang="en-US"/>
        </a:p>
      </dgm:t>
    </dgm:pt>
    <dgm:pt modelId="{F966BCDF-0F27-4D6D-8ADA-D7EFD4F7E1FB}" type="sibTrans" cxnId="{598FAE67-204B-4FA1-9754-B89D296E5CD9}">
      <dgm:prSet/>
      <dgm:spPr/>
      <dgm:t>
        <a:bodyPr/>
        <a:lstStyle/>
        <a:p>
          <a:endParaRPr lang="en-US"/>
        </a:p>
      </dgm:t>
    </dgm:pt>
    <dgm:pt modelId="{2022F815-A760-41F5-8556-3D2142E4C5C0}">
      <dgm:prSet phldrT="[Text]" custT="1"/>
      <dgm:spPr/>
      <dgm:t>
        <a:bodyPr/>
        <a:lstStyle/>
        <a:p>
          <a:r>
            <a:rPr lang="en-US" sz="2200" dirty="0" err="1">
              <a:latin typeface="Calibri" panose="020F0502020204030204" pitchFamily="34" charset="0"/>
              <a:cs typeface="Calibri" panose="020F0502020204030204" pitchFamily="34" charset="0"/>
            </a:rPr>
            <a:t>Ngôn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từ</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trong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sáng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tường</a:t>
          </a:r>
          <a:r>
            <a:rPr lang="en-US" sz="2200" dirty="0">
              <a:latin typeface="Calibri" panose="020F0502020204030204" pitchFamily="34" charset="0"/>
              <a:cs typeface="Calibri" panose="020F0502020204030204" pitchFamily="34" charset="0"/>
            </a:rPr>
            <a:t> minh.</a:t>
          </a:r>
        </a:p>
      </dgm:t>
    </dgm:pt>
    <dgm:pt modelId="{EBA1C98C-0615-4F4F-BD82-913E443A3890}" type="parTrans" cxnId="{34CD6099-D266-4987-8659-751497B2D704}">
      <dgm:prSet/>
      <dgm:spPr/>
      <dgm:t>
        <a:bodyPr/>
        <a:lstStyle/>
        <a:p>
          <a:endParaRPr lang="en-US"/>
        </a:p>
      </dgm:t>
    </dgm:pt>
    <dgm:pt modelId="{FC201FD5-EDDA-48E9-83D9-C96B5C2CD143}" type="sibTrans" cxnId="{34CD6099-D266-4987-8659-751497B2D704}">
      <dgm:prSet/>
      <dgm:spPr/>
      <dgm:t>
        <a:bodyPr/>
        <a:lstStyle/>
        <a:p>
          <a:endParaRPr lang="en-US"/>
        </a:p>
      </dgm:t>
    </dgm:pt>
    <dgm:pt modelId="{60A3F392-2581-48F6-9E4D-D96DC802F4B8}">
      <dgm:prSet phldrT="[Text]" custT="1"/>
      <dgm:spPr/>
      <dgm:t>
        <a:bodyPr/>
        <a:lstStyle/>
        <a:p>
          <a:r>
            <a:rPr lang="en-US" sz="2200" dirty="0" err="1">
              <a:latin typeface="Calibri" panose="020F0502020204030204" pitchFamily="34" charset="0"/>
              <a:cs typeface="Calibri" panose="020F0502020204030204" pitchFamily="34" charset="0"/>
            </a:rPr>
            <a:t>Phát</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triển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năng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lực</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ngôn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ngữ</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cho</a:t>
          </a:r>
          <a:r>
            <a:rPr lang="en-US" sz="2200" dirty="0">
              <a:latin typeface="Calibri" panose="020F0502020204030204" pitchFamily="34" charset="0"/>
              <a:cs typeface="Calibri" panose="020F0502020204030204" pitchFamily="34" charset="0"/>
            </a:rPr>
            <a:t> HS.</a:t>
          </a:r>
        </a:p>
      </dgm:t>
    </dgm:pt>
    <dgm:pt modelId="{0416233D-828C-41F9-8060-2187A47FBE59}" type="parTrans" cxnId="{2D236AB1-9788-4769-92F6-6DD844750F00}">
      <dgm:prSet/>
      <dgm:spPr/>
      <dgm:t>
        <a:bodyPr/>
        <a:lstStyle/>
        <a:p>
          <a:endParaRPr lang="en-US"/>
        </a:p>
      </dgm:t>
    </dgm:pt>
    <dgm:pt modelId="{628F5930-6271-4B82-BFFB-1FBC773A6DD6}" type="sibTrans" cxnId="{2D236AB1-9788-4769-92F6-6DD844750F00}">
      <dgm:prSet/>
      <dgm:spPr/>
      <dgm:t>
        <a:bodyPr/>
        <a:lstStyle/>
        <a:p>
          <a:endParaRPr lang="en-US"/>
        </a:p>
      </dgm:t>
    </dgm:pt>
    <dgm:pt modelId="{D8531E61-C85B-4260-857D-AE0CA199D175}" type="pres">
      <dgm:prSet presAssocID="{3C394455-5744-433F-9A49-0FA87559ED50}" presName="diagram" presStyleCnt="0">
        <dgm:presLayoutVars>
          <dgm:chPref val="1"/>
          <dgm:dir/>
          <dgm:animOne val="branch"/>
          <dgm:animLvl val="lvl"/>
          <dgm:resizeHandles/>
        </dgm:presLayoutVars>
      </dgm:prSet>
      <dgm:spPr/>
      <dgm:t>
        <a:bodyPr/>
        <a:lstStyle/>
        <a:p>
          <a:endParaRPr lang="en-US"/>
        </a:p>
      </dgm:t>
    </dgm:pt>
    <dgm:pt modelId="{213813B5-7653-4065-BFA5-2024F2D10666}" type="pres">
      <dgm:prSet presAssocID="{B35A7A25-FB42-4819-9365-3EAA98C6ABD8}" presName="root" presStyleCnt="0"/>
      <dgm:spPr/>
    </dgm:pt>
    <dgm:pt modelId="{896C88A1-125F-40C1-912A-3E56888EC713}" type="pres">
      <dgm:prSet presAssocID="{B35A7A25-FB42-4819-9365-3EAA98C6ABD8}" presName="rootComposite" presStyleCnt="0"/>
      <dgm:spPr/>
    </dgm:pt>
    <dgm:pt modelId="{CC2E2047-1691-42F6-9AEC-EDC9BC5513F8}" type="pres">
      <dgm:prSet presAssocID="{B35A7A25-FB42-4819-9365-3EAA98C6ABD8}" presName="rootText" presStyleLbl="node1" presStyleIdx="0" presStyleCnt="1" custScaleY="54737" custLinFactNeighborX="1961" custLinFactNeighborY="-17044"/>
      <dgm:spPr/>
      <dgm:t>
        <a:bodyPr/>
        <a:lstStyle/>
        <a:p>
          <a:endParaRPr lang="en-US"/>
        </a:p>
      </dgm:t>
    </dgm:pt>
    <dgm:pt modelId="{DE84B4A7-7F7F-4FB9-A57F-B03C1CA1BB3E}" type="pres">
      <dgm:prSet presAssocID="{B35A7A25-FB42-4819-9365-3EAA98C6ABD8}" presName="rootConnector" presStyleLbl="node1" presStyleIdx="0" presStyleCnt="1"/>
      <dgm:spPr/>
      <dgm:t>
        <a:bodyPr/>
        <a:lstStyle/>
        <a:p>
          <a:endParaRPr lang="en-US"/>
        </a:p>
      </dgm:t>
    </dgm:pt>
    <dgm:pt modelId="{40149D3F-42DA-45C2-B1FA-FCD11934BCC0}" type="pres">
      <dgm:prSet presAssocID="{B35A7A25-FB42-4819-9365-3EAA98C6ABD8}" presName="childShape" presStyleCnt="0"/>
      <dgm:spPr/>
    </dgm:pt>
    <dgm:pt modelId="{BC2A2C17-CA75-4794-9C6C-7B1E9A9CECF2}" type="pres">
      <dgm:prSet presAssocID="{2C0058C4-4088-4632-8080-CF0C6A23A0C2}" presName="Name13" presStyleLbl="parChTrans1D2" presStyleIdx="0" presStyleCnt="3"/>
      <dgm:spPr/>
      <dgm:t>
        <a:bodyPr/>
        <a:lstStyle/>
        <a:p>
          <a:endParaRPr lang="en-US"/>
        </a:p>
      </dgm:t>
    </dgm:pt>
    <dgm:pt modelId="{EF515E9D-9149-4988-9E7D-032BA9E7FF4A}" type="pres">
      <dgm:prSet presAssocID="{F6AAE7BE-5748-401E-AEBA-CA3ED2B20237}" presName="childText" presStyleLbl="bgAcc1" presStyleIdx="0" presStyleCnt="3" custScaleX="198441" custScaleY="45016" custLinFactNeighborX="-929" custLinFactNeighborY="-16614">
        <dgm:presLayoutVars>
          <dgm:bulletEnabled val="1"/>
        </dgm:presLayoutVars>
      </dgm:prSet>
      <dgm:spPr/>
      <dgm:t>
        <a:bodyPr/>
        <a:lstStyle/>
        <a:p>
          <a:endParaRPr lang="en-US"/>
        </a:p>
      </dgm:t>
    </dgm:pt>
    <dgm:pt modelId="{EB400F01-9689-46EF-99A4-7C2554B3784F}" type="pres">
      <dgm:prSet presAssocID="{EBA1C98C-0615-4F4F-BD82-913E443A3890}" presName="Name13" presStyleLbl="parChTrans1D2" presStyleIdx="1" presStyleCnt="3"/>
      <dgm:spPr/>
      <dgm:t>
        <a:bodyPr/>
        <a:lstStyle/>
        <a:p>
          <a:endParaRPr lang="en-US"/>
        </a:p>
      </dgm:t>
    </dgm:pt>
    <dgm:pt modelId="{B7DDE173-25CB-41F7-A669-D7984A2941CD}" type="pres">
      <dgm:prSet presAssocID="{2022F815-A760-41F5-8556-3D2142E4C5C0}" presName="childText" presStyleLbl="bgAcc1" presStyleIdx="1" presStyleCnt="3" custScaleX="197567" custScaleY="42167" custLinFactNeighborX="-492" custLinFactNeighborY="-23747">
        <dgm:presLayoutVars>
          <dgm:bulletEnabled val="1"/>
        </dgm:presLayoutVars>
      </dgm:prSet>
      <dgm:spPr/>
      <dgm:t>
        <a:bodyPr/>
        <a:lstStyle/>
        <a:p>
          <a:endParaRPr lang="en-US"/>
        </a:p>
      </dgm:t>
    </dgm:pt>
    <dgm:pt modelId="{01A0A0E8-3C30-4DB4-BA16-C318622DEA0A}" type="pres">
      <dgm:prSet presAssocID="{0416233D-828C-41F9-8060-2187A47FBE59}" presName="Name13" presStyleLbl="parChTrans1D2" presStyleIdx="2" presStyleCnt="3"/>
      <dgm:spPr/>
      <dgm:t>
        <a:bodyPr/>
        <a:lstStyle/>
        <a:p>
          <a:endParaRPr lang="en-US"/>
        </a:p>
      </dgm:t>
    </dgm:pt>
    <dgm:pt modelId="{7AA1B0F9-9D03-44C8-AE92-8A2A713CB1FE}" type="pres">
      <dgm:prSet presAssocID="{60A3F392-2581-48F6-9E4D-D96DC802F4B8}" presName="childText" presStyleLbl="bgAcc1" presStyleIdx="2" presStyleCnt="3" custScaleX="198140" custScaleY="38335" custLinFactNeighborX="-401" custLinFactNeighborY="-26847">
        <dgm:presLayoutVars>
          <dgm:bulletEnabled val="1"/>
        </dgm:presLayoutVars>
      </dgm:prSet>
      <dgm:spPr/>
      <dgm:t>
        <a:bodyPr/>
        <a:lstStyle/>
        <a:p>
          <a:endParaRPr lang="en-US"/>
        </a:p>
      </dgm:t>
    </dgm:pt>
  </dgm:ptLst>
  <dgm:cxnLst>
    <dgm:cxn modelId="{598FAE67-204B-4FA1-9754-B89D296E5CD9}" srcId="{B35A7A25-FB42-4819-9365-3EAA98C6ABD8}" destId="{F6AAE7BE-5748-401E-AEBA-CA3ED2B20237}" srcOrd="0" destOrd="0" parTransId="{2C0058C4-4088-4632-8080-CF0C6A23A0C2}" sibTransId="{F966BCDF-0F27-4D6D-8ADA-D7EFD4F7E1FB}"/>
    <dgm:cxn modelId="{2D236AB1-9788-4769-92F6-6DD844750F00}" srcId="{B35A7A25-FB42-4819-9365-3EAA98C6ABD8}" destId="{60A3F392-2581-48F6-9E4D-D96DC802F4B8}" srcOrd="2" destOrd="0" parTransId="{0416233D-828C-41F9-8060-2187A47FBE59}" sibTransId="{628F5930-6271-4B82-BFFB-1FBC773A6DD6}"/>
    <dgm:cxn modelId="{0AB56DDF-8C2A-4597-BFA1-A841CE2D6539}" type="presOf" srcId="{2C0058C4-4088-4632-8080-CF0C6A23A0C2}" destId="{BC2A2C17-CA75-4794-9C6C-7B1E9A9CECF2}" srcOrd="0" destOrd="0" presId="urn:microsoft.com/office/officeart/2005/8/layout/hierarchy3"/>
    <dgm:cxn modelId="{17884452-4A4F-4589-86BF-A606C5644BBB}" type="presOf" srcId="{0416233D-828C-41F9-8060-2187A47FBE59}" destId="{01A0A0E8-3C30-4DB4-BA16-C318622DEA0A}" srcOrd="0" destOrd="0" presId="urn:microsoft.com/office/officeart/2005/8/layout/hierarchy3"/>
    <dgm:cxn modelId="{0E443227-89AC-48E9-A0CA-C23D7CE40714}" type="presOf" srcId="{B35A7A25-FB42-4819-9365-3EAA98C6ABD8}" destId="{CC2E2047-1691-42F6-9AEC-EDC9BC5513F8}" srcOrd="0" destOrd="0" presId="urn:microsoft.com/office/officeart/2005/8/layout/hierarchy3"/>
    <dgm:cxn modelId="{84904248-0A47-4339-AC0A-6C6C3D9CE6EF}" type="presOf" srcId="{60A3F392-2581-48F6-9E4D-D96DC802F4B8}" destId="{7AA1B0F9-9D03-44C8-AE92-8A2A713CB1FE}" srcOrd="0" destOrd="0" presId="urn:microsoft.com/office/officeart/2005/8/layout/hierarchy3"/>
    <dgm:cxn modelId="{34CD6099-D266-4987-8659-751497B2D704}" srcId="{B35A7A25-FB42-4819-9365-3EAA98C6ABD8}" destId="{2022F815-A760-41F5-8556-3D2142E4C5C0}" srcOrd="1" destOrd="0" parTransId="{EBA1C98C-0615-4F4F-BD82-913E443A3890}" sibTransId="{FC201FD5-EDDA-48E9-83D9-C96B5C2CD143}"/>
    <dgm:cxn modelId="{AE57633B-F92F-4DF5-80AE-C1ED391693FE}" type="presOf" srcId="{EBA1C98C-0615-4F4F-BD82-913E443A3890}" destId="{EB400F01-9689-46EF-99A4-7C2554B3784F}" srcOrd="0" destOrd="0" presId="urn:microsoft.com/office/officeart/2005/8/layout/hierarchy3"/>
    <dgm:cxn modelId="{722ABED0-2AC9-46AE-825F-9C06C9496DC8}" type="presOf" srcId="{F6AAE7BE-5748-401E-AEBA-CA3ED2B20237}" destId="{EF515E9D-9149-4988-9E7D-032BA9E7FF4A}" srcOrd="0" destOrd="0" presId="urn:microsoft.com/office/officeart/2005/8/layout/hierarchy3"/>
    <dgm:cxn modelId="{EF0BE172-0072-498A-BAFC-D218C4E2CA81}" type="presOf" srcId="{3C394455-5744-433F-9A49-0FA87559ED50}" destId="{D8531E61-C85B-4260-857D-AE0CA199D175}" srcOrd="0" destOrd="0" presId="urn:microsoft.com/office/officeart/2005/8/layout/hierarchy3"/>
    <dgm:cxn modelId="{F1B5F3D9-D20D-4CB4-B2F5-4274E69D5C2D}" srcId="{3C394455-5744-433F-9A49-0FA87559ED50}" destId="{B35A7A25-FB42-4819-9365-3EAA98C6ABD8}" srcOrd="0" destOrd="0" parTransId="{901C36E0-9C87-49C2-BDAB-0987751B9530}" sibTransId="{F052863B-236F-4B7A-BFE5-273E7275EB49}"/>
    <dgm:cxn modelId="{A2A443FD-5B3D-4DEE-A7B0-FAF993CCE723}" type="presOf" srcId="{2022F815-A760-41F5-8556-3D2142E4C5C0}" destId="{B7DDE173-25CB-41F7-A669-D7984A2941CD}" srcOrd="0" destOrd="0" presId="urn:microsoft.com/office/officeart/2005/8/layout/hierarchy3"/>
    <dgm:cxn modelId="{977F609F-D660-4FC7-A076-ED324CB4C0FA}" type="presOf" srcId="{B35A7A25-FB42-4819-9365-3EAA98C6ABD8}" destId="{DE84B4A7-7F7F-4FB9-A57F-B03C1CA1BB3E}" srcOrd="1" destOrd="0" presId="urn:microsoft.com/office/officeart/2005/8/layout/hierarchy3"/>
    <dgm:cxn modelId="{E9702195-E2C1-46C6-9FBF-A0DB8D25B38F}" type="presParOf" srcId="{D8531E61-C85B-4260-857D-AE0CA199D175}" destId="{213813B5-7653-4065-BFA5-2024F2D10666}" srcOrd="0" destOrd="0" presId="urn:microsoft.com/office/officeart/2005/8/layout/hierarchy3"/>
    <dgm:cxn modelId="{810507EC-080D-4A4F-8E0C-6A3FB8E62E48}" type="presParOf" srcId="{213813B5-7653-4065-BFA5-2024F2D10666}" destId="{896C88A1-125F-40C1-912A-3E56888EC713}" srcOrd="0" destOrd="0" presId="urn:microsoft.com/office/officeart/2005/8/layout/hierarchy3"/>
    <dgm:cxn modelId="{B9B16457-3654-4CEE-A29F-F89EB6793209}" type="presParOf" srcId="{896C88A1-125F-40C1-912A-3E56888EC713}" destId="{CC2E2047-1691-42F6-9AEC-EDC9BC5513F8}" srcOrd="0" destOrd="0" presId="urn:microsoft.com/office/officeart/2005/8/layout/hierarchy3"/>
    <dgm:cxn modelId="{045421EC-212D-463D-A3E7-6E69B52E8A92}" type="presParOf" srcId="{896C88A1-125F-40C1-912A-3E56888EC713}" destId="{DE84B4A7-7F7F-4FB9-A57F-B03C1CA1BB3E}" srcOrd="1" destOrd="0" presId="urn:microsoft.com/office/officeart/2005/8/layout/hierarchy3"/>
    <dgm:cxn modelId="{C170EA1C-EB84-4542-82E8-3D812215A2D2}" type="presParOf" srcId="{213813B5-7653-4065-BFA5-2024F2D10666}" destId="{40149D3F-42DA-45C2-B1FA-FCD11934BCC0}" srcOrd="1" destOrd="0" presId="urn:microsoft.com/office/officeart/2005/8/layout/hierarchy3"/>
    <dgm:cxn modelId="{03CD903A-FBF6-476A-85AA-0F979E3FC484}" type="presParOf" srcId="{40149D3F-42DA-45C2-B1FA-FCD11934BCC0}" destId="{BC2A2C17-CA75-4794-9C6C-7B1E9A9CECF2}" srcOrd="0" destOrd="0" presId="urn:microsoft.com/office/officeart/2005/8/layout/hierarchy3"/>
    <dgm:cxn modelId="{C5912995-FDB5-44D3-8BD1-BF6EEE58D85F}" type="presParOf" srcId="{40149D3F-42DA-45C2-B1FA-FCD11934BCC0}" destId="{EF515E9D-9149-4988-9E7D-032BA9E7FF4A}" srcOrd="1" destOrd="0" presId="urn:microsoft.com/office/officeart/2005/8/layout/hierarchy3"/>
    <dgm:cxn modelId="{208B42DD-0D4A-42AD-8049-F776A4375C1A}" type="presParOf" srcId="{40149D3F-42DA-45C2-B1FA-FCD11934BCC0}" destId="{EB400F01-9689-46EF-99A4-7C2554B3784F}" srcOrd="2" destOrd="0" presId="urn:microsoft.com/office/officeart/2005/8/layout/hierarchy3"/>
    <dgm:cxn modelId="{5D00D84F-5627-4823-8B53-A53279C9DC67}" type="presParOf" srcId="{40149D3F-42DA-45C2-B1FA-FCD11934BCC0}" destId="{B7DDE173-25CB-41F7-A669-D7984A2941CD}" srcOrd="3" destOrd="0" presId="urn:microsoft.com/office/officeart/2005/8/layout/hierarchy3"/>
    <dgm:cxn modelId="{5A73E8E0-45BC-4DE7-BD87-D57C269DEA1F}" type="presParOf" srcId="{40149D3F-42DA-45C2-B1FA-FCD11934BCC0}" destId="{01A0A0E8-3C30-4DB4-BA16-C318622DEA0A}" srcOrd="4" destOrd="0" presId="urn:microsoft.com/office/officeart/2005/8/layout/hierarchy3"/>
    <dgm:cxn modelId="{1A29AD09-0697-4665-992C-F3B97B7749EB}" type="presParOf" srcId="{40149D3F-42DA-45C2-B1FA-FCD11934BCC0}" destId="{7AA1B0F9-9D03-44C8-AE92-8A2A713CB1F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3C394455-5744-433F-9A49-0FA87559ED50}"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F2487B09-9E5D-47DD-BEF5-B19C0B58910A}">
      <dgm:prSet phldrT="[Text]" custT="1"/>
      <dgm:spPr>
        <a:gradFill flip="none" rotWithShape="1">
          <a:gsLst>
            <a:gs pos="0">
              <a:schemeClr val="accent2">
                <a:lumMod val="0"/>
                <a:lumOff val="100000"/>
              </a:schemeClr>
            </a:gs>
            <a:gs pos="100000">
              <a:schemeClr val="accent2">
                <a:lumMod val="60000"/>
                <a:lumOff val="40000"/>
              </a:schemeClr>
            </a:gs>
          </a:gsLst>
          <a:path path="circle">
            <a:fillToRect l="50000" t="-80000" r="50000" b="180000"/>
          </a:path>
          <a:tileRect/>
        </a:gradFill>
      </dgm:spPr>
      <dgm:t>
        <a:bodyPr/>
        <a:lstStyle/>
        <a:p>
          <a:r>
            <a:rPr lang="vi-VN" sz="2800" b="1" dirty="0">
              <a:solidFill>
                <a:schemeClr val="accent6">
                  <a:lumMod val="50000"/>
                </a:schemeClr>
              </a:solidFill>
              <a:latin typeface="Calibri" panose="020F0502020204030204" pitchFamily="34" charset="0"/>
              <a:cs typeface="Calibri" panose="020F0502020204030204" pitchFamily="34" charset="0"/>
            </a:rPr>
            <a:t>Kênh hình</a:t>
          </a:r>
          <a:endParaRPr lang="en-US" sz="2800" b="1" dirty="0">
            <a:solidFill>
              <a:schemeClr val="accent6">
                <a:lumMod val="50000"/>
              </a:schemeClr>
            </a:solidFill>
            <a:latin typeface="Calibri" panose="020F0502020204030204" pitchFamily="34" charset="0"/>
            <a:cs typeface="Calibri" panose="020F0502020204030204" pitchFamily="34" charset="0"/>
          </a:endParaRPr>
        </a:p>
      </dgm:t>
    </dgm:pt>
    <dgm:pt modelId="{DA97FC77-E560-4299-8FF7-517333484ACD}" type="parTrans" cxnId="{BD673AEE-B861-4B2F-BEB8-34144EE667C7}">
      <dgm:prSet/>
      <dgm:spPr/>
      <dgm:t>
        <a:bodyPr/>
        <a:lstStyle/>
        <a:p>
          <a:endParaRPr lang="en-US"/>
        </a:p>
      </dgm:t>
    </dgm:pt>
    <dgm:pt modelId="{210F515C-0E42-4F9E-AA10-A195BCC3A882}" type="sibTrans" cxnId="{BD673AEE-B861-4B2F-BEB8-34144EE667C7}">
      <dgm:prSet/>
      <dgm:spPr/>
      <dgm:t>
        <a:bodyPr/>
        <a:lstStyle/>
        <a:p>
          <a:endParaRPr lang="en-US"/>
        </a:p>
      </dgm:t>
    </dgm:pt>
    <dgm:pt modelId="{F3D9DE2C-3063-4C53-8B35-1840FE09A36E}">
      <dgm:prSet phldrT="[Text]" custT="1"/>
      <dgm:spPr/>
      <dgm:t>
        <a:bodyPr/>
        <a:lstStyle/>
        <a:p>
          <a:pPr algn="l"/>
          <a:r>
            <a:rPr lang="vi-VN" sz="2200" dirty="0">
              <a:latin typeface="Calibri" panose="020F0502020204030204" pitchFamily="34" charset="0"/>
              <a:cs typeface="Calibri" panose="020F0502020204030204" pitchFamily="34" charset="0"/>
            </a:rPr>
            <a:t>HS dễ dàng nhận biết các hoạt động</a:t>
          </a:r>
          <a:r>
            <a:rPr lang="en-US" sz="2200" dirty="0">
              <a:latin typeface="Calibri" panose="020F0502020204030204" pitchFamily="34" charset="0"/>
              <a:cs typeface="Calibri" panose="020F0502020204030204" pitchFamily="34" charset="0"/>
            </a:rPr>
            <a:t>.</a:t>
          </a:r>
        </a:p>
      </dgm:t>
    </dgm:pt>
    <dgm:pt modelId="{C66FEA2D-169E-45BC-87D9-74FF4C21F094}" type="parTrans" cxnId="{4106C896-E87B-4C8A-97B9-D7B9F252D6B9}">
      <dgm:prSet/>
      <dgm:spPr/>
      <dgm:t>
        <a:bodyPr/>
        <a:lstStyle/>
        <a:p>
          <a:endParaRPr lang="en-US"/>
        </a:p>
      </dgm:t>
    </dgm:pt>
    <dgm:pt modelId="{3A03EC86-7A9E-47A9-BC88-81B532A4C5FE}" type="sibTrans" cxnId="{4106C896-E87B-4C8A-97B9-D7B9F252D6B9}">
      <dgm:prSet/>
      <dgm:spPr/>
      <dgm:t>
        <a:bodyPr/>
        <a:lstStyle/>
        <a:p>
          <a:endParaRPr lang="en-US"/>
        </a:p>
      </dgm:t>
    </dgm:pt>
    <dgm:pt modelId="{FE0F6AAF-D28C-4C56-9664-93280A11CF14}">
      <dgm:prSet phldrT="[Text]" custT="1"/>
      <dgm:spPr/>
      <dgm:t>
        <a:bodyPr/>
        <a:lstStyle/>
        <a:p>
          <a:pPr algn="l"/>
          <a:r>
            <a:rPr lang="vi-VN" sz="2200" dirty="0">
              <a:latin typeface="Calibri" panose="020F0502020204030204" pitchFamily="34" charset="0"/>
              <a:cs typeface="Calibri" panose="020F0502020204030204" pitchFamily="34" charset="0"/>
            </a:rPr>
            <a:t>HS hiểu và thực hiện được các hình thức tổ chức </a:t>
          </a:r>
          <a:r>
            <a:rPr lang="en-US" sz="2200" dirty="0">
              <a:latin typeface="Calibri" panose="020F0502020204030204" pitchFamily="34" charset="0"/>
              <a:cs typeface="Calibri" panose="020F0502020204030204" pitchFamily="34" charset="0"/>
            </a:rPr>
            <a:t>HĐTN.</a:t>
          </a:r>
        </a:p>
      </dgm:t>
    </dgm:pt>
    <dgm:pt modelId="{25850F5C-CA47-48DE-8671-0703CCB452DD}" type="parTrans" cxnId="{61429A19-8CAD-4310-9410-CAF33655DCD9}">
      <dgm:prSet/>
      <dgm:spPr/>
      <dgm:t>
        <a:bodyPr/>
        <a:lstStyle/>
        <a:p>
          <a:endParaRPr lang="en-US"/>
        </a:p>
      </dgm:t>
    </dgm:pt>
    <dgm:pt modelId="{F3955332-F53F-420F-9A5F-6AAC291CCF6F}" type="sibTrans" cxnId="{61429A19-8CAD-4310-9410-CAF33655DCD9}">
      <dgm:prSet/>
      <dgm:spPr/>
      <dgm:t>
        <a:bodyPr/>
        <a:lstStyle/>
        <a:p>
          <a:endParaRPr lang="en-US"/>
        </a:p>
      </dgm:t>
    </dgm:pt>
    <dgm:pt modelId="{F767DD39-E84C-45C2-9165-794B1B1724BD}">
      <dgm:prSet phldrT="[Text]" custT="1"/>
      <dgm:spPr/>
      <dgm:t>
        <a:bodyPr/>
        <a:lstStyle/>
        <a:p>
          <a:pPr algn="l"/>
          <a:r>
            <a:rPr lang="en-US" sz="2200" dirty="0" err="1">
              <a:latin typeface="Calibri" panose="020F0502020204030204" pitchFamily="34" charset="0"/>
              <a:cs typeface="Calibri" panose="020F0502020204030204" pitchFamily="34" charset="0"/>
            </a:rPr>
            <a:t>Hấp</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dẫn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sinh</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động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đẹp</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mắt</a:t>
          </a:r>
          <a:endParaRPr lang="en-US" sz="2200" dirty="0">
            <a:latin typeface="Calibri" panose="020F0502020204030204" pitchFamily="34" charset="0"/>
            <a:cs typeface="Calibri" panose="020F0502020204030204" pitchFamily="34" charset="0"/>
          </a:endParaRPr>
        </a:p>
      </dgm:t>
    </dgm:pt>
    <dgm:pt modelId="{01A4BFA3-CE51-4263-BC02-C81287909D9E}" type="parTrans" cxnId="{5DFAFD3A-5335-4232-A100-157B1AC55882}">
      <dgm:prSet/>
      <dgm:spPr/>
      <dgm:t>
        <a:bodyPr/>
        <a:lstStyle/>
        <a:p>
          <a:endParaRPr lang="en-US"/>
        </a:p>
      </dgm:t>
    </dgm:pt>
    <dgm:pt modelId="{C1CF9D80-3B2D-4D18-89C7-64571C0F5E9A}" type="sibTrans" cxnId="{5DFAFD3A-5335-4232-A100-157B1AC55882}">
      <dgm:prSet/>
      <dgm:spPr/>
      <dgm:t>
        <a:bodyPr/>
        <a:lstStyle/>
        <a:p>
          <a:endParaRPr lang="en-US"/>
        </a:p>
      </dgm:t>
    </dgm:pt>
    <dgm:pt modelId="{D8531E61-C85B-4260-857D-AE0CA199D175}" type="pres">
      <dgm:prSet presAssocID="{3C394455-5744-433F-9A49-0FA87559ED50}" presName="diagram" presStyleCnt="0">
        <dgm:presLayoutVars>
          <dgm:chPref val="1"/>
          <dgm:dir/>
          <dgm:animOne val="branch"/>
          <dgm:animLvl val="lvl"/>
          <dgm:resizeHandles/>
        </dgm:presLayoutVars>
      </dgm:prSet>
      <dgm:spPr/>
      <dgm:t>
        <a:bodyPr/>
        <a:lstStyle/>
        <a:p>
          <a:endParaRPr lang="en-US"/>
        </a:p>
      </dgm:t>
    </dgm:pt>
    <dgm:pt modelId="{5EBD34C2-63D5-4B39-AFAC-A648CABBAEE4}" type="pres">
      <dgm:prSet presAssocID="{F2487B09-9E5D-47DD-BEF5-B19C0B58910A}" presName="root" presStyleCnt="0"/>
      <dgm:spPr/>
    </dgm:pt>
    <dgm:pt modelId="{8E1F577E-F46A-45C4-A3AD-55C68621C31A}" type="pres">
      <dgm:prSet presAssocID="{F2487B09-9E5D-47DD-BEF5-B19C0B58910A}" presName="rootComposite" presStyleCnt="0"/>
      <dgm:spPr/>
    </dgm:pt>
    <dgm:pt modelId="{119B5A7B-B6A9-4EC0-BB1A-129A61940376}" type="pres">
      <dgm:prSet presAssocID="{F2487B09-9E5D-47DD-BEF5-B19C0B58910A}" presName="rootText" presStyleLbl="node1" presStyleIdx="0" presStyleCnt="1" custScaleY="55519" custLinFactNeighborX="-12572" custLinFactNeighborY="2247"/>
      <dgm:spPr/>
      <dgm:t>
        <a:bodyPr/>
        <a:lstStyle/>
        <a:p>
          <a:endParaRPr lang="en-US"/>
        </a:p>
      </dgm:t>
    </dgm:pt>
    <dgm:pt modelId="{A244E1FD-C3D9-4DF8-9303-25CF058CE80B}" type="pres">
      <dgm:prSet presAssocID="{F2487B09-9E5D-47DD-BEF5-B19C0B58910A}" presName="rootConnector" presStyleLbl="node1" presStyleIdx="0" presStyleCnt="1"/>
      <dgm:spPr/>
      <dgm:t>
        <a:bodyPr/>
        <a:lstStyle/>
        <a:p>
          <a:endParaRPr lang="en-US"/>
        </a:p>
      </dgm:t>
    </dgm:pt>
    <dgm:pt modelId="{61611474-B94B-4CB2-B2CB-EB3AD1F521C5}" type="pres">
      <dgm:prSet presAssocID="{F2487B09-9E5D-47DD-BEF5-B19C0B58910A}" presName="childShape" presStyleCnt="0"/>
      <dgm:spPr/>
    </dgm:pt>
    <dgm:pt modelId="{B5BDB7D2-C282-45BD-B721-98C0F98D44C5}" type="pres">
      <dgm:prSet presAssocID="{C66FEA2D-169E-45BC-87D9-74FF4C21F094}" presName="Name13" presStyleLbl="parChTrans1D2" presStyleIdx="0" presStyleCnt="3"/>
      <dgm:spPr/>
      <dgm:t>
        <a:bodyPr/>
        <a:lstStyle/>
        <a:p>
          <a:endParaRPr lang="en-US"/>
        </a:p>
      </dgm:t>
    </dgm:pt>
    <dgm:pt modelId="{7D4AE2B8-ACE5-4845-9072-0DF80CA423B7}" type="pres">
      <dgm:prSet presAssocID="{F3D9DE2C-3063-4C53-8B35-1840FE09A36E}" presName="childText" presStyleLbl="bgAcc1" presStyleIdx="0" presStyleCnt="3" custScaleX="156709" custScaleY="36151" custLinFactNeighborX="-16895" custLinFactNeighborY="-8643">
        <dgm:presLayoutVars>
          <dgm:bulletEnabled val="1"/>
        </dgm:presLayoutVars>
      </dgm:prSet>
      <dgm:spPr/>
      <dgm:t>
        <a:bodyPr/>
        <a:lstStyle/>
        <a:p>
          <a:endParaRPr lang="en-US"/>
        </a:p>
      </dgm:t>
    </dgm:pt>
    <dgm:pt modelId="{6FF902BB-6B67-46FE-BF88-68056C821076}" type="pres">
      <dgm:prSet presAssocID="{25850F5C-CA47-48DE-8671-0703CCB452DD}" presName="Name13" presStyleLbl="parChTrans1D2" presStyleIdx="1" presStyleCnt="3"/>
      <dgm:spPr/>
      <dgm:t>
        <a:bodyPr/>
        <a:lstStyle/>
        <a:p>
          <a:endParaRPr lang="en-US"/>
        </a:p>
      </dgm:t>
    </dgm:pt>
    <dgm:pt modelId="{F1A6FAA1-F8EF-45E4-AD89-35B3C04FEA88}" type="pres">
      <dgm:prSet presAssocID="{FE0F6AAF-D28C-4C56-9664-93280A11CF14}" presName="childText" presStyleLbl="bgAcc1" presStyleIdx="1" presStyleCnt="3" custScaleX="155132" custScaleY="53032" custLinFactNeighborX="-15722" custLinFactNeighborY="-21363">
        <dgm:presLayoutVars>
          <dgm:bulletEnabled val="1"/>
        </dgm:presLayoutVars>
      </dgm:prSet>
      <dgm:spPr/>
      <dgm:t>
        <a:bodyPr/>
        <a:lstStyle/>
        <a:p>
          <a:endParaRPr lang="en-US"/>
        </a:p>
      </dgm:t>
    </dgm:pt>
    <dgm:pt modelId="{549692FB-BFF3-4E6F-9C15-B85E8F1727CF}" type="pres">
      <dgm:prSet presAssocID="{01A4BFA3-CE51-4263-BC02-C81287909D9E}" presName="Name13" presStyleLbl="parChTrans1D2" presStyleIdx="2" presStyleCnt="3"/>
      <dgm:spPr/>
      <dgm:t>
        <a:bodyPr/>
        <a:lstStyle/>
        <a:p>
          <a:endParaRPr lang="en-US"/>
        </a:p>
      </dgm:t>
    </dgm:pt>
    <dgm:pt modelId="{4FAA5F3D-E769-4BC7-ADED-06C1531133D2}" type="pres">
      <dgm:prSet presAssocID="{F767DD39-E84C-45C2-9165-794B1B1724BD}" presName="childText" presStyleLbl="bgAcc1" presStyleIdx="2" presStyleCnt="3" custScaleX="156709" custScaleY="35582" custLinFactNeighborX="-16764" custLinFactNeighborY="-32010">
        <dgm:presLayoutVars>
          <dgm:bulletEnabled val="1"/>
        </dgm:presLayoutVars>
      </dgm:prSet>
      <dgm:spPr/>
      <dgm:t>
        <a:bodyPr/>
        <a:lstStyle/>
        <a:p>
          <a:endParaRPr lang="en-US"/>
        </a:p>
      </dgm:t>
    </dgm:pt>
  </dgm:ptLst>
  <dgm:cxnLst>
    <dgm:cxn modelId="{5096CDC5-5E71-4127-B0CC-F4331BF0DE5A}" type="presOf" srcId="{F767DD39-E84C-45C2-9165-794B1B1724BD}" destId="{4FAA5F3D-E769-4BC7-ADED-06C1531133D2}" srcOrd="0" destOrd="0" presId="urn:microsoft.com/office/officeart/2005/8/layout/hierarchy3"/>
    <dgm:cxn modelId="{43C3518B-5094-46D8-AE4B-A4ACB7B854BF}" type="presOf" srcId="{C66FEA2D-169E-45BC-87D9-74FF4C21F094}" destId="{B5BDB7D2-C282-45BD-B721-98C0F98D44C5}" srcOrd="0" destOrd="0" presId="urn:microsoft.com/office/officeart/2005/8/layout/hierarchy3"/>
    <dgm:cxn modelId="{57574D7E-3403-4058-ACA7-DA75D6031040}" type="presOf" srcId="{F2487B09-9E5D-47DD-BEF5-B19C0B58910A}" destId="{A244E1FD-C3D9-4DF8-9303-25CF058CE80B}" srcOrd="1" destOrd="0" presId="urn:microsoft.com/office/officeart/2005/8/layout/hierarchy3"/>
    <dgm:cxn modelId="{BD673AEE-B861-4B2F-BEB8-34144EE667C7}" srcId="{3C394455-5744-433F-9A49-0FA87559ED50}" destId="{F2487B09-9E5D-47DD-BEF5-B19C0B58910A}" srcOrd="0" destOrd="0" parTransId="{DA97FC77-E560-4299-8FF7-517333484ACD}" sibTransId="{210F515C-0E42-4F9E-AA10-A195BCC3A882}"/>
    <dgm:cxn modelId="{0DBE48BC-5C91-4C76-82B4-7BB06643FB2C}" type="presOf" srcId="{FE0F6AAF-D28C-4C56-9664-93280A11CF14}" destId="{F1A6FAA1-F8EF-45E4-AD89-35B3C04FEA88}" srcOrd="0" destOrd="0" presId="urn:microsoft.com/office/officeart/2005/8/layout/hierarchy3"/>
    <dgm:cxn modelId="{E34234D5-A82E-4CE2-9935-C28697D76969}" type="presOf" srcId="{25850F5C-CA47-48DE-8671-0703CCB452DD}" destId="{6FF902BB-6B67-46FE-BF88-68056C821076}" srcOrd="0" destOrd="0" presId="urn:microsoft.com/office/officeart/2005/8/layout/hierarchy3"/>
    <dgm:cxn modelId="{61429A19-8CAD-4310-9410-CAF33655DCD9}" srcId="{F2487B09-9E5D-47DD-BEF5-B19C0B58910A}" destId="{FE0F6AAF-D28C-4C56-9664-93280A11CF14}" srcOrd="1" destOrd="0" parTransId="{25850F5C-CA47-48DE-8671-0703CCB452DD}" sibTransId="{F3955332-F53F-420F-9A5F-6AAC291CCF6F}"/>
    <dgm:cxn modelId="{5DFAFD3A-5335-4232-A100-157B1AC55882}" srcId="{F2487B09-9E5D-47DD-BEF5-B19C0B58910A}" destId="{F767DD39-E84C-45C2-9165-794B1B1724BD}" srcOrd="2" destOrd="0" parTransId="{01A4BFA3-CE51-4263-BC02-C81287909D9E}" sibTransId="{C1CF9D80-3B2D-4D18-89C7-64571C0F5E9A}"/>
    <dgm:cxn modelId="{A99398E9-3FDE-41C4-B236-2057C1CF9C46}" type="presOf" srcId="{F2487B09-9E5D-47DD-BEF5-B19C0B58910A}" destId="{119B5A7B-B6A9-4EC0-BB1A-129A61940376}" srcOrd="0" destOrd="0" presId="urn:microsoft.com/office/officeart/2005/8/layout/hierarchy3"/>
    <dgm:cxn modelId="{4106C896-E87B-4C8A-97B9-D7B9F252D6B9}" srcId="{F2487B09-9E5D-47DD-BEF5-B19C0B58910A}" destId="{F3D9DE2C-3063-4C53-8B35-1840FE09A36E}" srcOrd="0" destOrd="0" parTransId="{C66FEA2D-169E-45BC-87D9-74FF4C21F094}" sibTransId="{3A03EC86-7A9E-47A9-BC88-81B532A4C5FE}"/>
    <dgm:cxn modelId="{EF0BE172-0072-498A-BAFC-D218C4E2CA81}" type="presOf" srcId="{3C394455-5744-433F-9A49-0FA87559ED50}" destId="{D8531E61-C85B-4260-857D-AE0CA199D175}" srcOrd="0" destOrd="0" presId="urn:microsoft.com/office/officeart/2005/8/layout/hierarchy3"/>
    <dgm:cxn modelId="{F926B502-A385-4675-9D3D-DB15B9E15874}" type="presOf" srcId="{01A4BFA3-CE51-4263-BC02-C81287909D9E}" destId="{549692FB-BFF3-4E6F-9C15-B85E8F1727CF}" srcOrd="0" destOrd="0" presId="urn:microsoft.com/office/officeart/2005/8/layout/hierarchy3"/>
    <dgm:cxn modelId="{BD2B1DBD-0648-4394-BA45-8C4A34EA8BD9}" type="presOf" srcId="{F3D9DE2C-3063-4C53-8B35-1840FE09A36E}" destId="{7D4AE2B8-ACE5-4845-9072-0DF80CA423B7}" srcOrd="0" destOrd="0" presId="urn:microsoft.com/office/officeart/2005/8/layout/hierarchy3"/>
    <dgm:cxn modelId="{577411F3-469D-4A05-B1F2-FEE33022DD61}" type="presParOf" srcId="{D8531E61-C85B-4260-857D-AE0CA199D175}" destId="{5EBD34C2-63D5-4B39-AFAC-A648CABBAEE4}" srcOrd="0" destOrd="0" presId="urn:microsoft.com/office/officeart/2005/8/layout/hierarchy3"/>
    <dgm:cxn modelId="{8CF0DDBB-58F1-4CD3-8748-071B678A1831}" type="presParOf" srcId="{5EBD34C2-63D5-4B39-AFAC-A648CABBAEE4}" destId="{8E1F577E-F46A-45C4-A3AD-55C68621C31A}" srcOrd="0" destOrd="0" presId="urn:microsoft.com/office/officeart/2005/8/layout/hierarchy3"/>
    <dgm:cxn modelId="{3BBE69BE-F1C1-4F69-B3EC-D81E45DA9138}" type="presParOf" srcId="{8E1F577E-F46A-45C4-A3AD-55C68621C31A}" destId="{119B5A7B-B6A9-4EC0-BB1A-129A61940376}" srcOrd="0" destOrd="0" presId="urn:microsoft.com/office/officeart/2005/8/layout/hierarchy3"/>
    <dgm:cxn modelId="{92D039D6-A6B2-44EE-B314-E7F6C22D3CFC}" type="presParOf" srcId="{8E1F577E-F46A-45C4-A3AD-55C68621C31A}" destId="{A244E1FD-C3D9-4DF8-9303-25CF058CE80B}" srcOrd="1" destOrd="0" presId="urn:microsoft.com/office/officeart/2005/8/layout/hierarchy3"/>
    <dgm:cxn modelId="{271C56B9-DD3F-4710-B0A8-0D54F3E7F305}" type="presParOf" srcId="{5EBD34C2-63D5-4B39-AFAC-A648CABBAEE4}" destId="{61611474-B94B-4CB2-B2CB-EB3AD1F521C5}" srcOrd="1" destOrd="0" presId="urn:microsoft.com/office/officeart/2005/8/layout/hierarchy3"/>
    <dgm:cxn modelId="{A779CF68-936D-4EB5-8595-E9877FB4B471}" type="presParOf" srcId="{61611474-B94B-4CB2-B2CB-EB3AD1F521C5}" destId="{B5BDB7D2-C282-45BD-B721-98C0F98D44C5}" srcOrd="0" destOrd="0" presId="urn:microsoft.com/office/officeart/2005/8/layout/hierarchy3"/>
    <dgm:cxn modelId="{63728FFA-4D0A-49D8-962D-AE873E1E9095}" type="presParOf" srcId="{61611474-B94B-4CB2-B2CB-EB3AD1F521C5}" destId="{7D4AE2B8-ACE5-4845-9072-0DF80CA423B7}" srcOrd="1" destOrd="0" presId="urn:microsoft.com/office/officeart/2005/8/layout/hierarchy3"/>
    <dgm:cxn modelId="{BDCCB735-554A-43F2-860A-89BBF8D8E5A5}" type="presParOf" srcId="{61611474-B94B-4CB2-B2CB-EB3AD1F521C5}" destId="{6FF902BB-6B67-46FE-BF88-68056C821076}" srcOrd="2" destOrd="0" presId="urn:microsoft.com/office/officeart/2005/8/layout/hierarchy3"/>
    <dgm:cxn modelId="{161B1D7B-402F-43D4-A437-10E04FDC17DB}" type="presParOf" srcId="{61611474-B94B-4CB2-B2CB-EB3AD1F521C5}" destId="{F1A6FAA1-F8EF-45E4-AD89-35B3C04FEA88}" srcOrd="3" destOrd="0" presId="urn:microsoft.com/office/officeart/2005/8/layout/hierarchy3"/>
    <dgm:cxn modelId="{B305716E-997B-48A1-8697-624FDFD2E91F}" type="presParOf" srcId="{61611474-B94B-4CB2-B2CB-EB3AD1F521C5}" destId="{549692FB-BFF3-4E6F-9C15-B85E8F1727CF}" srcOrd="4" destOrd="0" presId="urn:microsoft.com/office/officeart/2005/8/layout/hierarchy3"/>
    <dgm:cxn modelId="{D283AB82-98E4-43EE-86B5-3F27BC0D489D}" type="presParOf" srcId="{61611474-B94B-4CB2-B2CB-EB3AD1F521C5}" destId="{4FAA5F3D-E769-4BC7-ADED-06C1531133D2}"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32A391DB-686D-47FC-82A5-79E3B7F0BE34}"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n-US"/>
        </a:p>
      </dgm:t>
    </dgm:pt>
    <dgm:pt modelId="{95B6E04E-680E-47F2-906B-C36163A79501}">
      <dgm:prSet phldrT="[Text]" custT="1"/>
      <dgm:spPr>
        <a:gradFill rotWithShape="0">
          <a:gsLst>
            <a:gs pos="0">
              <a:schemeClr val="accent2">
                <a:hueOff val="0"/>
                <a:satOff val="0"/>
                <a:lumOff val="0"/>
                <a:alphaOff val="0"/>
                <a:lumMod val="110000"/>
                <a:satMod val="105000"/>
                <a:tint val="67000"/>
              </a:schemeClr>
            </a:gs>
            <a:gs pos="50000">
              <a:schemeClr val="accent2">
                <a:lumMod val="20000"/>
                <a:lumOff val="80000"/>
              </a:schemeClr>
            </a:gs>
            <a:gs pos="100000">
              <a:schemeClr val="accent2">
                <a:hueOff val="0"/>
                <a:satOff val="0"/>
                <a:lumOff val="0"/>
                <a:alphaOff val="0"/>
                <a:lumMod val="105000"/>
                <a:satMod val="109000"/>
                <a:tint val="81000"/>
              </a:schemeClr>
            </a:gs>
          </a:gsLst>
        </a:gradFill>
      </dgm:spPr>
      <dgm:t>
        <a:bodyPr/>
        <a:lstStyle/>
        <a:p>
          <a:pPr>
            <a:buFont typeface="+mj-lt"/>
            <a:buNone/>
          </a:pPr>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1</a:t>
          </a:r>
        </a:p>
        <a:p>
          <a:pPr>
            <a:buFont typeface="+mj-lt"/>
            <a:buNone/>
          </a:pP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Trường</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em</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endParaRPr lang="en-US" sz="2100" dirty="0"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endParaRPr>
        </a:p>
        <a:p>
          <a:pPr>
            <a:buFont typeface="+mj-lt"/>
            <a:buNone/>
          </a:pPr>
          <a:r>
            <a:rPr lang="en-US" sz="2100" dirty="0" err="1"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xanh</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sạch</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đẹp</a:t>
          </a:r>
          <a:endParaRPr lang="en-US" sz="2100" dirty="0">
            <a:latin typeface="+mn-lt"/>
            <a:ea typeface="Tahoma" panose="020B0604030504040204" pitchFamily="34" charset="0"/>
            <a:cs typeface="Tahoma" panose="020B0604030504040204" pitchFamily="34" charset="0"/>
          </a:endParaRPr>
        </a:p>
      </dgm:t>
    </dgm:pt>
    <dgm:pt modelId="{783F5F7A-35CE-4EF6-A484-EDF76FA9094B}" type="parTrans" cxnId="{04D1029C-586F-45AA-A1C6-F7AB26A764A6}">
      <dgm:prSet/>
      <dgm:spPr/>
      <dgm:t>
        <a:bodyPr/>
        <a:lstStyle/>
        <a:p>
          <a:endParaRPr lang="en-US"/>
        </a:p>
      </dgm:t>
    </dgm:pt>
    <dgm:pt modelId="{01555F50-CD97-4A7C-BD54-6907ABA8B4A3}" type="sibTrans" cxnId="{04D1029C-586F-45AA-A1C6-F7AB26A764A6}">
      <dgm:prSet/>
      <dgm:spPr/>
      <dgm:t>
        <a:bodyPr/>
        <a:lstStyle/>
        <a:p>
          <a:endParaRPr lang="en-US"/>
        </a:p>
      </dgm:t>
    </dgm:pt>
    <dgm:pt modelId="{22F4A90B-0644-414D-9054-9109E1488FC2}">
      <dgm:prSet phldrT="[Text]" custT="1"/>
      <dgm:spPr>
        <a:gradFill rotWithShape="0">
          <a:gsLst>
            <a:gs pos="0">
              <a:schemeClr val="bg1">
                <a:lumMod val="95000"/>
              </a:schemeClr>
            </a:gs>
            <a:gs pos="50000">
              <a:schemeClr val="bg1">
                <a:lumMod val="95000"/>
              </a:schemeClr>
            </a:gs>
            <a:gs pos="100000">
              <a:schemeClr val="accent3">
                <a:hueOff val="0"/>
                <a:satOff val="0"/>
                <a:lumOff val="0"/>
                <a:alphaOff val="0"/>
                <a:lumMod val="105000"/>
                <a:satMod val="109000"/>
                <a:tint val="81000"/>
              </a:schemeClr>
            </a:gs>
          </a:gsLst>
        </a:gradFill>
      </dgm:spPr>
      <dgm:t>
        <a:bodyPr/>
        <a:lstStyle/>
        <a:p>
          <a:r>
            <a:rPr lang="en-US" sz="2100" b="0" dirty="0" err="1">
              <a:solidFill>
                <a:srgbClr val="C00000"/>
              </a:solidFill>
              <a:latin typeface="+mn-lt"/>
              <a:ea typeface="Tahoma" panose="020B0604030504040204" pitchFamily="34" charset="0"/>
              <a:cs typeface="Tahoma" panose="020B0604030504040204" pitchFamily="34" charset="0"/>
            </a:rPr>
            <a:t>Chủ</a:t>
          </a:r>
          <a:r>
            <a:rPr lang="en-US" sz="2100" b="0" dirty="0">
              <a:solidFill>
                <a:srgbClr val="C00000"/>
              </a:solidFill>
              <a:latin typeface="+mn-lt"/>
              <a:ea typeface="Tahoma" panose="020B0604030504040204" pitchFamily="34" charset="0"/>
              <a:cs typeface="Tahoma" panose="020B0604030504040204" pitchFamily="34" charset="0"/>
            </a:rPr>
            <a:t> </a:t>
          </a:r>
          <a:r>
            <a:rPr lang="en-US" sz="2100" b="0" dirty="0" err="1">
              <a:solidFill>
                <a:srgbClr val="C00000"/>
              </a:solidFill>
              <a:latin typeface="+mn-lt"/>
              <a:ea typeface="Tahoma" panose="020B0604030504040204" pitchFamily="34" charset="0"/>
              <a:cs typeface="Tahoma" panose="020B0604030504040204" pitchFamily="34" charset="0"/>
            </a:rPr>
            <a:t>đề</a:t>
          </a:r>
          <a:r>
            <a:rPr lang="en-US" sz="2100" b="0" dirty="0">
              <a:solidFill>
                <a:srgbClr val="C00000"/>
              </a:solidFill>
              <a:latin typeface="+mn-lt"/>
              <a:ea typeface="Tahoma" panose="020B0604030504040204" pitchFamily="34" charset="0"/>
              <a:cs typeface="Tahoma" panose="020B0604030504040204" pitchFamily="34" charset="0"/>
            </a:rPr>
            <a:t> </a:t>
          </a:r>
          <a:r>
            <a:rPr lang="en-US" sz="2100" b="0" dirty="0" smtClean="0">
              <a:solidFill>
                <a:srgbClr val="C00000"/>
              </a:solidFill>
              <a:latin typeface="+mn-lt"/>
              <a:ea typeface="Tahoma" panose="020B0604030504040204" pitchFamily="34" charset="0"/>
              <a:cs typeface="Tahoma" panose="020B0604030504040204" pitchFamily="34" charset="0"/>
            </a:rPr>
            <a:t>2</a:t>
          </a:r>
          <a:r>
            <a:rPr lang="en-US" sz="2100" b="0" dirty="0">
              <a:solidFill>
                <a:srgbClr val="C00000"/>
              </a:solidFill>
              <a:latin typeface="+mn-lt"/>
              <a:ea typeface="Tahoma" panose="020B0604030504040204" pitchFamily="34" charset="0"/>
              <a:cs typeface="Tahoma" panose="020B0604030504040204" pitchFamily="34" charset="0"/>
            </a:rPr>
            <a:t/>
          </a:r>
          <a:br>
            <a:rPr lang="en-US" sz="2100" b="0" dirty="0">
              <a:solidFill>
                <a:srgbClr val="C00000"/>
              </a:solidFill>
              <a:latin typeface="+mn-lt"/>
              <a:ea typeface="Tahoma" panose="020B0604030504040204" pitchFamily="34" charset="0"/>
              <a:cs typeface="Tahoma" panose="020B0604030504040204" pitchFamily="34" charset="0"/>
            </a:rPr>
          </a:b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Niềm</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tự</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hào</a:t>
          </a:r>
          <a:r>
            <a:rPr lang="en-US" sz="2100" dirty="0"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của</a:t>
          </a:r>
          <a:r>
            <a:rPr lang="en-US" sz="2100" dirty="0"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em</a:t>
          </a:r>
          <a:endParaRPr lang="en-US" sz="2100" b="0" dirty="0">
            <a:latin typeface="+mn-lt"/>
            <a:ea typeface="Tahoma" panose="020B0604030504040204" pitchFamily="34" charset="0"/>
            <a:cs typeface="Tahoma" panose="020B0604030504040204" pitchFamily="34" charset="0"/>
          </a:endParaRPr>
        </a:p>
      </dgm:t>
    </dgm:pt>
    <dgm:pt modelId="{C99FBCD9-9D46-4FF6-8E0D-16C8A64BCD9C}" type="parTrans" cxnId="{3DB44C6C-1EBA-4161-8307-F2C85568A390}">
      <dgm:prSet/>
      <dgm:spPr/>
      <dgm:t>
        <a:bodyPr/>
        <a:lstStyle/>
        <a:p>
          <a:endParaRPr lang="en-US"/>
        </a:p>
      </dgm:t>
    </dgm:pt>
    <dgm:pt modelId="{8B16CFAF-42CF-41B7-9A8A-2B0B8EAA4BC9}" type="sibTrans" cxnId="{3DB44C6C-1EBA-4161-8307-F2C85568A390}">
      <dgm:prSet/>
      <dgm:spPr/>
      <dgm:t>
        <a:bodyPr/>
        <a:lstStyle/>
        <a:p>
          <a:endParaRPr lang="en-US"/>
        </a:p>
      </dgm:t>
    </dgm:pt>
    <dgm:pt modelId="{82F04F2E-7819-407D-801B-762ED43125D0}">
      <dgm:prSet phldrT="[Text]" custT="1"/>
      <dgm:spPr>
        <a:gradFill rotWithShape="0">
          <a:gsLst>
            <a:gs pos="0">
              <a:schemeClr val="accent4">
                <a:hueOff val="0"/>
                <a:satOff val="0"/>
                <a:lumOff val="0"/>
                <a:alphaOff val="0"/>
                <a:lumMod val="110000"/>
                <a:satMod val="105000"/>
                <a:tint val="67000"/>
              </a:schemeClr>
            </a:gs>
            <a:gs pos="50000">
              <a:schemeClr val="accent4">
                <a:lumMod val="20000"/>
                <a:lumOff val="80000"/>
              </a:schemeClr>
            </a:gs>
            <a:gs pos="100000">
              <a:schemeClr val="accent4">
                <a:hueOff val="0"/>
                <a:satOff val="0"/>
                <a:lumOff val="0"/>
                <a:alphaOff val="0"/>
                <a:lumMod val="105000"/>
                <a:satMod val="109000"/>
                <a:tint val="81000"/>
              </a:schemeClr>
            </a:gs>
          </a:gsLst>
        </a:gradFill>
      </dgm:spPr>
      <dgm:t>
        <a:bodyPr/>
        <a:lstStyle/>
        <a:p>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3</a:t>
          </a:r>
        </a:p>
        <a:p>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Làm</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việc</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khoa</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học</a:t>
          </a:r>
          <a:endParaRPr lang="en-US" sz="2100" dirty="0">
            <a:latin typeface="+mn-lt"/>
            <a:ea typeface="Tahoma" panose="020B0604030504040204" pitchFamily="34" charset="0"/>
            <a:cs typeface="Tahoma" panose="020B0604030504040204" pitchFamily="34" charset="0"/>
          </a:endParaRPr>
        </a:p>
      </dgm:t>
    </dgm:pt>
    <dgm:pt modelId="{0463B67B-F960-444E-A3FA-312C02247806}" type="parTrans" cxnId="{115D8C20-00B6-4BAB-AD0C-85E18726516A}">
      <dgm:prSet/>
      <dgm:spPr/>
      <dgm:t>
        <a:bodyPr/>
        <a:lstStyle/>
        <a:p>
          <a:endParaRPr lang="en-US"/>
        </a:p>
      </dgm:t>
    </dgm:pt>
    <dgm:pt modelId="{A32C3052-C328-4F9E-997E-F1ACB56D7929}" type="sibTrans" cxnId="{115D8C20-00B6-4BAB-AD0C-85E18726516A}">
      <dgm:prSet/>
      <dgm:spPr/>
      <dgm:t>
        <a:bodyPr/>
        <a:lstStyle/>
        <a:p>
          <a:endParaRPr lang="en-US"/>
        </a:p>
      </dgm:t>
    </dgm:pt>
    <dgm:pt modelId="{B2C82544-24AA-4593-A7DF-3FD6EB82FC44}">
      <dgm:prSet phldrT="[Text]" custT="1"/>
      <dgm:spPr>
        <a:gradFill flip="none" rotWithShape="1">
          <a:gsLst>
            <a:gs pos="0">
              <a:schemeClr val="accent5">
                <a:alpha val="67000"/>
                <a:lumMod val="0"/>
                <a:lumOff val="10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pPr>
            <a:buFont typeface="+mj-lt"/>
            <a:buNone/>
          </a:pPr>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4</a:t>
          </a:r>
        </a:p>
        <a:p>
          <a:pPr>
            <a:buFont typeface="+mj-lt"/>
            <a:buNone/>
          </a:pPr>
          <a:r>
            <a:rPr lang="en-US" sz="2100" dirty="0" err="1">
              <a:latin typeface="+mn-lt"/>
              <a:ea typeface="Tahoma" panose="020B0604030504040204" pitchFamily="34" charset="0"/>
              <a:cs typeface="Tahoma" panose="020B0604030504040204" pitchFamily="34" charset="0"/>
            </a:rPr>
            <a:t>Ứng</a:t>
          </a:r>
          <a:r>
            <a:rPr lang="en-US" sz="2100" dirty="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xử</a:t>
          </a:r>
          <a:r>
            <a:rPr lang="en-US" sz="2100" dirty="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nơi</a:t>
          </a:r>
          <a:r>
            <a:rPr lang="en-US" sz="2100" dirty="0">
              <a:latin typeface="+mn-lt"/>
              <a:ea typeface="Tahoma" panose="020B0604030504040204" pitchFamily="34" charset="0"/>
              <a:cs typeface="Tahoma" panose="020B0604030504040204" pitchFamily="34" charset="0"/>
            </a:rPr>
            <a:t> </a:t>
          </a:r>
          <a:endParaRPr lang="en-US" sz="2100" dirty="0" smtClean="0">
            <a:latin typeface="+mn-lt"/>
            <a:ea typeface="Tahoma" panose="020B0604030504040204" pitchFamily="34" charset="0"/>
            <a:cs typeface="Tahoma" panose="020B0604030504040204" pitchFamily="34" charset="0"/>
          </a:endParaRPr>
        </a:p>
        <a:p>
          <a:pPr>
            <a:buFont typeface="+mj-lt"/>
            <a:buNone/>
          </a:pPr>
          <a:r>
            <a:rPr lang="en-US" sz="2100" dirty="0" err="1" smtClean="0">
              <a:latin typeface="+mn-lt"/>
              <a:ea typeface="Tahoma" panose="020B0604030504040204" pitchFamily="34" charset="0"/>
              <a:cs typeface="Tahoma" panose="020B0604030504040204" pitchFamily="34" charset="0"/>
            </a:rPr>
            <a:t>công</a:t>
          </a:r>
          <a:r>
            <a:rPr lang="en-US" sz="2100" dirty="0" smtClean="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cộng</a:t>
          </a:r>
          <a:endParaRPr lang="en-US" sz="2100" dirty="0">
            <a:latin typeface="+mn-lt"/>
            <a:ea typeface="Tahoma" panose="020B0604030504040204" pitchFamily="34" charset="0"/>
            <a:cs typeface="Tahoma" panose="020B0604030504040204" pitchFamily="34" charset="0"/>
          </a:endParaRPr>
        </a:p>
      </dgm:t>
    </dgm:pt>
    <dgm:pt modelId="{7E05576F-4B12-42E9-8276-0274B366CB97}" type="parTrans" cxnId="{C9A1E148-535B-4E66-B631-3882A436111C}">
      <dgm:prSet/>
      <dgm:spPr/>
      <dgm:t>
        <a:bodyPr/>
        <a:lstStyle/>
        <a:p>
          <a:endParaRPr lang="en-US"/>
        </a:p>
      </dgm:t>
    </dgm:pt>
    <dgm:pt modelId="{4B2F5996-360D-4F8F-9F2D-9A0497835BC2}" type="sibTrans" cxnId="{C9A1E148-535B-4E66-B631-3882A436111C}">
      <dgm:prSet/>
      <dgm:spPr/>
      <dgm:t>
        <a:bodyPr/>
        <a:lstStyle/>
        <a:p>
          <a:endParaRPr lang="en-US"/>
        </a:p>
      </dgm:t>
    </dgm:pt>
    <dgm:pt modelId="{9476CEC7-B44D-4F89-A74A-14AB9717AFF6}">
      <dgm:prSet phldrT="[Text]" custT="1"/>
      <dgm:spPr>
        <a:gradFill rotWithShape="0">
          <a:gsLst>
            <a:gs pos="0">
              <a:schemeClr val="accent6">
                <a:hueOff val="0"/>
                <a:satOff val="0"/>
                <a:lumOff val="0"/>
                <a:alphaOff val="0"/>
                <a:lumMod val="110000"/>
                <a:satMod val="105000"/>
                <a:tint val="67000"/>
              </a:schemeClr>
            </a:gs>
            <a:gs pos="50000">
              <a:schemeClr val="accent6">
                <a:lumMod val="20000"/>
                <a:lumOff val="80000"/>
              </a:schemeClr>
            </a:gs>
            <a:gs pos="100000">
              <a:schemeClr val="accent6">
                <a:hueOff val="0"/>
                <a:satOff val="0"/>
                <a:lumOff val="0"/>
                <a:alphaOff val="0"/>
                <a:lumMod val="105000"/>
                <a:satMod val="109000"/>
                <a:tint val="81000"/>
              </a:schemeClr>
            </a:gs>
          </a:gsLst>
        </a:gradFill>
      </dgm:spPr>
      <dgm:t>
        <a:bodyPr/>
        <a:lstStyle/>
        <a:p>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5</a:t>
          </a:r>
        </a:p>
        <a:p>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Nghề</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truyền</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thống</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quê</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hương</a:t>
          </a:r>
          <a:endParaRPr lang="en-US" sz="2100" dirty="0">
            <a:latin typeface="+mn-lt"/>
            <a:ea typeface="Tahoma" panose="020B0604030504040204" pitchFamily="34" charset="0"/>
            <a:cs typeface="Tahoma" panose="020B0604030504040204" pitchFamily="34" charset="0"/>
          </a:endParaRPr>
        </a:p>
      </dgm:t>
    </dgm:pt>
    <dgm:pt modelId="{A0D0D281-9988-4086-9504-CE9C3D0AAB92}" type="parTrans" cxnId="{1C519EC0-ABDF-4199-933A-96E78DD56363}">
      <dgm:prSet/>
      <dgm:spPr/>
      <dgm:t>
        <a:bodyPr/>
        <a:lstStyle/>
        <a:p>
          <a:endParaRPr lang="en-US"/>
        </a:p>
      </dgm:t>
    </dgm:pt>
    <dgm:pt modelId="{48CBC09A-1A38-450B-A118-1FF694D118BB}" type="sibTrans" cxnId="{1C519EC0-ABDF-4199-933A-96E78DD56363}">
      <dgm:prSet/>
      <dgm:spPr/>
      <dgm:t>
        <a:bodyPr/>
        <a:lstStyle/>
        <a:p>
          <a:endParaRPr lang="en-US"/>
        </a:p>
      </dgm:t>
    </dgm:pt>
    <dgm:pt modelId="{7A5497DA-5003-41A7-955A-E229F0687FA3}">
      <dgm:prSet phldrT="[Text]" custT="1"/>
      <dgm:spPr>
        <a:gradFill rotWithShape="0">
          <a:gsLst>
            <a:gs pos="0">
              <a:schemeClr val="accent2">
                <a:hueOff val="0"/>
                <a:satOff val="0"/>
                <a:lumOff val="0"/>
                <a:alphaOff val="0"/>
                <a:lumMod val="110000"/>
                <a:satMod val="105000"/>
                <a:tint val="67000"/>
              </a:schemeClr>
            </a:gs>
            <a:gs pos="50000">
              <a:schemeClr val="accent2">
                <a:lumMod val="20000"/>
                <a:lumOff val="80000"/>
              </a:schemeClr>
            </a:gs>
            <a:gs pos="100000">
              <a:schemeClr val="accent2">
                <a:hueOff val="0"/>
                <a:satOff val="0"/>
                <a:lumOff val="0"/>
                <a:alphaOff val="0"/>
                <a:lumMod val="105000"/>
                <a:satMod val="109000"/>
                <a:tint val="81000"/>
              </a:schemeClr>
            </a:gs>
          </a:gsLst>
        </a:gradFill>
      </dgm:spPr>
      <dgm:t>
        <a:bodyPr/>
        <a:lstStyle/>
        <a:p>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6</a:t>
          </a:r>
        </a:p>
        <a:p>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Quê</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hương</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tươi</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đẹp</a:t>
          </a:r>
          <a:endPar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endParaRPr>
        </a:p>
      </dgm:t>
    </dgm:pt>
    <dgm:pt modelId="{58D747D5-E66C-47B6-BE89-B3A206652A8B}" type="parTrans" cxnId="{CC7FA8A7-D073-4CD1-BA67-4554D6D56585}">
      <dgm:prSet/>
      <dgm:spPr/>
      <dgm:t>
        <a:bodyPr/>
        <a:lstStyle/>
        <a:p>
          <a:endParaRPr lang="en-US"/>
        </a:p>
      </dgm:t>
    </dgm:pt>
    <dgm:pt modelId="{82098FF3-7603-4E53-95A4-D2A5318625D9}" type="sibTrans" cxnId="{CC7FA8A7-D073-4CD1-BA67-4554D6D56585}">
      <dgm:prSet/>
      <dgm:spPr/>
      <dgm:t>
        <a:bodyPr/>
        <a:lstStyle/>
        <a:p>
          <a:endParaRPr lang="en-US"/>
        </a:p>
      </dgm:t>
    </dgm:pt>
    <dgm:pt modelId="{6EEBF6E8-5048-40CC-99EB-ADE8DEFD83A8}">
      <dgm:prSet phldrT="[Text]" custT="1"/>
      <dgm:spPr>
        <a:gradFill rotWithShape="0">
          <a:gsLst>
            <a:gs pos="0">
              <a:schemeClr val="accent4">
                <a:hueOff val="0"/>
                <a:satOff val="0"/>
                <a:lumOff val="0"/>
                <a:alphaOff val="0"/>
                <a:lumMod val="110000"/>
                <a:satMod val="105000"/>
                <a:tint val="67000"/>
              </a:schemeClr>
            </a:gs>
            <a:gs pos="50000">
              <a:schemeClr val="accent4">
                <a:lumMod val="20000"/>
                <a:lumOff val="80000"/>
              </a:schemeClr>
            </a:gs>
            <a:gs pos="100000">
              <a:schemeClr val="accent4">
                <a:hueOff val="0"/>
                <a:satOff val="0"/>
                <a:lumOff val="0"/>
                <a:alphaOff val="0"/>
                <a:lumMod val="105000"/>
                <a:satMod val="109000"/>
                <a:tint val="81000"/>
              </a:schemeClr>
            </a:gs>
          </a:gsLst>
        </a:gradFill>
      </dgm:spPr>
      <dgm:t>
        <a:bodyPr/>
        <a:lstStyle/>
        <a:p>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8</a:t>
          </a:r>
        </a:p>
        <a:p>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Quan</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hệ</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bạn</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bè</a:t>
          </a:r>
          <a:endParaRPr lang="en-US" sz="2100" dirty="0">
            <a:latin typeface="+mn-lt"/>
            <a:ea typeface="Tahoma" panose="020B0604030504040204" pitchFamily="34" charset="0"/>
            <a:cs typeface="Tahoma" panose="020B0604030504040204" pitchFamily="34" charset="0"/>
          </a:endParaRPr>
        </a:p>
      </dgm:t>
    </dgm:pt>
    <dgm:pt modelId="{E2C65C7D-D3E1-4086-9CDE-E38C77C76CEC}" type="parTrans" cxnId="{8121FE8E-5404-4340-8877-E70E9E30B2D2}">
      <dgm:prSet/>
      <dgm:spPr/>
      <dgm:t>
        <a:bodyPr/>
        <a:lstStyle/>
        <a:p>
          <a:endParaRPr lang="en-US"/>
        </a:p>
      </dgm:t>
    </dgm:pt>
    <dgm:pt modelId="{E5254749-3B13-48CF-9F3E-9329172A4805}" type="sibTrans" cxnId="{8121FE8E-5404-4340-8877-E70E9E30B2D2}">
      <dgm:prSet/>
      <dgm:spPr/>
      <dgm:t>
        <a:bodyPr/>
        <a:lstStyle/>
        <a:p>
          <a:endParaRPr lang="en-US"/>
        </a:p>
      </dgm:t>
    </dgm:pt>
    <dgm:pt modelId="{F1BC6B2D-FF3C-4D88-B118-58E4D52C498C}">
      <dgm:prSet phldrT="[Text]" custT="1"/>
      <dgm:spPr>
        <a:gradFill rotWithShape="0">
          <a:gsLst>
            <a:gs pos="0">
              <a:schemeClr val="accent5">
                <a:hueOff val="0"/>
                <a:satOff val="0"/>
                <a:lumOff val="0"/>
                <a:alphaOff val="0"/>
                <a:lumMod val="110000"/>
                <a:satMod val="105000"/>
                <a:tint val="67000"/>
              </a:schemeClr>
            </a:gs>
            <a:gs pos="100000">
              <a:schemeClr val="accent5">
                <a:lumMod val="20000"/>
                <a:lumOff val="80000"/>
              </a:schemeClr>
            </a:gs>
            <a:gs pos="100000">
              <a:schemeClr val="accent5">
                <a:hueOff val="0"/>
                <a:satOff val="0"/>
                <a:lumOff val="0"/>
                <a:alphaOff val="0"/>
                <a:lumMod val="105000"/>
                <a:satMod val="109000"/>
                <a:tint val="81000"/>
              </a:schemeClr>
            </a:gs>
          </a:gsLst>
        </a:gradFill>
      </dgm:spPr>
      <dgm:t>
        <a:bodyPr/>
        <a:lstStyle/>
        <a:p>
          <a:pPr>
            <a:spcAft>
              <a:spcPts val="0"/>
            </a:spcAft>
          </a:pPr>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9</a:t>
          </a:r>
        </a:p>
        <a:p>
          <a:pPr>
            <a:spcAft>
              <a:spcPts val="0"/>
            </a:spcAft>
          </a:pPr>
          <a:r>
            <a:rPr lang="en-US" sz="2100" dirty="0" err="1">
              <a:latin typeface="+mn-lt"/>
              <a:ea typeface="Tahoma" panose="020B0604030504040204" pitchFamily="34" charset="0"/>
              <a:cs typeface="Tahoma" panose="020B0604030504040204" pitchFamily="34" charset="0"/>
            </a:rPr>
            <a:t>Phòng</a:t>
          </a:r>
          <a:r>
            <a:rPr lang="en-US" sz="2100" dirty="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tránh</a:t>
          </a:r>
          <a:r>
            <a:rPr lang="en-US" sz="2100" dirty="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bị</a:t>
          </a:r>
          <a:r>
            <a:rPr lang="en-US" sz="2100" dirty="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xâm</a:t>
          </a:r>
          <a:r>
            <a:rPr lang="en-US" sz="2100" dirty="0">
              <a:latin typeface="+mn-lt"/>
              <a:ea typeface="Tahoma" panose="020B0604030504040204" pitchFamily="34" charset="0"/>
              <a:cs typeface="Tahoma" panose="020B0604030504040204" pitchFamily="34" charset="0"/>
            </a:rPr>
            <a:t> </a:t>
          </a:r>
          <a:r>
            <a:rPr lang="en-US" sz="2100" dirty="0" err="1">
              <a:latin typeface="+mn-lt"/>
              <a:ea typeface="Tahoma" panose="020B0604030504040204" pitchFamily="34" charset="0"/>
              <a:cs typeface="Tahoma" panose="020B0604030504040204" pitchFamily="34" charset="0"/>
            </a:rPr>
            <a:t>hại</a:t>
          </a:r>
          <a:endParaRPr lang="en-US" sz="2100" dirty="0">
            <a:latin typeface="+mn-lt"/>
            <a:ea typeface="Tahoma" panose="020B0604030504040204" pitchFamily="34" charset="0"/>
            <a:cs typeface="Tahoma" panose="020B0604030504040204" pitchFamily="34" charset="0"/>
          </a:endParaRPr>
        </a:p>
      </dgm:t>
    </dgm:pt>
    <dgm:pt modelId="{7D7B205E-FB6E-4705-A9C5-F74AAD0F2140}" type="parTrans" cxnId="{F652282F-C8B7-42FF-AFA6-8735C65A9901}">
      <dgm:prSet/>
      <dgm:spPr/>
      <dgm:t>
        <a:bodyPr/>
        <a:lstStyle/>
        <a:p>
          <a:endParaRPr lang="en-US"/>
        </a:p>
      </dgm:t>
    </dgm:pt>
    <dgm:pt modelId="{6797E7E8-DA5C-4D9C-BF49-1DC3E524A4AE}" type="sibTrans" cxnId="{F652282F-C8B7-42FF-AFA6-8735C65A9901}">
      <dgm:prSet/>
      <dgm:spPr/>
      <dgm:t>
        <a:bodyPr/>
        <a:lstStyle/>
        <a:p>
          <a:endParaRPr lang="en-US"/>
        </a:p>
      </dgm:t>
    </dgm:pt>
    <dgm:pt modelId="{521EC97D-286A-4395-AD64-1DA07F532E97}">
      <dgm:prSet phldrT="[Text]" custT="1"/>
      <dgm:spPr>
        <a:gradFill rotWithShape="0">
          <a:gsLst>
            <a:gs pos="0">
              <a:schemeClr val="bg1">
                <a:lumMod val="95000"/>
              </a:schemeClr>
            </a:gs>
            <a:gs pos="50000">
              <a:schemeClr val="bg1">
                <a:lumMod val="95000"/>
              </a:schemeClr>
            </a:gs>
            <a:gs pos="100000">
              <a:schemeClr val="accent3">
                <a:hueOff val="0"/>
                <a:satOff val="0"/>
                <a:lumOff val="0"/>
                <a:alphaOff val="0"/>
                <a:lumMod val="105000"/>
                <a:satMod val="109000"/>
                <a:tint val="81000"/>
              </a:schemeClr>
            </a:gs>
          </a:gsLst>
        </a:gradFill>
      </dgm:spPr>
      <dgm:t>
        <a:bodyPr/>
        <a:lstStyle/>
        <a:p>
          <a:r>
            <a:rPr lang="en-US" sz="2100" dirty="0" err="1">
              <a:solidFill>
                <a:srgbClr val="C00000"/>
              </a:solidFill>
              <a:latin typeface="+mn-lt"/>
              <a:ea typeface="Tahoma" panose="020B0604030504040204" pitchFamily="34" charset="0"/>
              <a:cs typeface="Tahoma" panose="020B0604030504040204" pitchFamily="34" charset="0"/>
            </a:rPr>
            <a:t>Chủ</a:t>
          </a:r>
          <a:r>
            <a:rPr lang="en-US" sz="2100" dirty="0">
              <a:solidFill>
                <a:srgbClr val="C00000"/>
              </a:solidFill>
              <a:latin typeface="+mn-lt"/>
              <a:ea typeface="Tahoma" panose="020B0604030504040204" pitchFamily="34" charset="0"/>
              <a:cs typeface="Tahoma" panose="020B0604030504040204" pitchFamily="34" charset="0"/>
            </a:rPr>
            <a:t> </a:t>
          </a:r>
          <a:r>
            <a:rPr lang="en-US" sz="2100" dirty="0" err="1">
              <a:solidFill>
                <a:srgbClr val="C00000"/>
              </a:solidFill>
              <a:latin typeface="+mn-lt"/>
              <a:ea typeface="Tahoma" panose="020B0604030504040204" pitchFamily="34" charset="0"/>
              <a:cs typeface="Tahoma" panose="020B0604030504040204" pitchFamily="34" charset="0"/>
            </a:rPr>
            <a:t>đề</a:t>
          </a:r>
          <a:r>
            <a:rPr lang="en-US" sz="2100" dirty="0">
              <a:solidFill>
                <a:srgbClr val="C00000"/>
              </a:solidFill>
              <a:latin typeface="+mn-lt"/>
              <a:ea typeface="Tahoma" panose="020B0604030504040204" pitchFamily="34" charset="0"/>
              <a:cs typeface="Tahoma" panose="020B0604030504040204" pitchFamily="34" charset="0"/>
            </a:rPr>
            <a:t> 7</a:t>
          </a:r>
        </a:p>
        <a:p>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Gắn</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kết</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yêu</a:t>
          </a:r>
          <a:r>
            <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thương</a:t>
          </a:r>
          <a:endParaRPr lang="en-US" sz="21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endParaRPr>
        </a:p>
      </dgm:t>
    </dgm:pt>
    <dgm:pt modelId="{39FE8A5E-563E-496B-8C22-CEAACFA4D55B}" type="parTrans" cxnId="{5F12681B-DB2A-4481-A3C6-1D29D11E4D71}">
      <dgm:prSet/>
      <dgm:spPr/>
      <dgm:t>
        <a:bodyPr/>
        <a:lstStyle/>
        <a:p>
          <a:endParaRPr lang="en-US"/>
        </a:p>
      </dgm:t>
    </dgm:pt>
    <dgm:pt modelId="{EB0C355E-4904-4873-BFD7-F59924F5E00C}" type="sibTrans" cxnId="{5F12681B-DB2A-4481-A3C6-1D29D11E4D71}">
      <dgm:prSet/>
      <dgm:spPr/>
      <dgm:t>
        <a:bodyPr/>
        <a:lstStyle/>
        <a:p>
          <a:endParaRPr lang="en-US"/>
        </a:p>
      </dgm:t>
    </dgm:pt>
    <dgm:pt modelId="{55692CC4-7ADD-4A68-B3A4-34405970C1EC}" type="pres">
      <dgm:prSet presAssocID="{32A391DB-686D-47FC-82A5-79E3B7F0BE34}" presName="Name0" presStyleCnt="0">
        <dgm:presLayoutVars>
          <dgm:dir/>
          <dgm:resizeHandles val="exact"/>
        </dgm:presLayoutVars>
      </dgm:prSet>
      <dgm:spPr/>
      <dgm:t>
        <a:bodyPr/>
        <a:lstStyle/>
        <a:p>
          <a:endParaRPr lang="en-US"/>
        </a:p>
      </dgm:t>
    </dgm:pt>
    <dgm:pt modelId="{935C7447-45F1-45B4-A55B-D7622D744E27}" type="pres">
      <dgm:prSet presAssocID="{95B6E04E-680E-47F2-906B-C36163A79501}" presName="node" presStyleLbl="node1" presStyleIdx="0" presStyleCnt="9">
        <dgm:presLayoutVars>
          <dgm:bulletEnabled val="1"/>
        </dgm:presLayoutVars>
      </dgm:prSet>
      <dgm:spPr/>
      <dgm:t>
        <a:bodyPr/>
        <a:lstStyle/>
        <a:p>
          <a:endParaRPr lang="en-US"/>
        </a:p>
      </dgm:t>
    </dgm:pt>
    <dgm:pt modelId="{CFF31599-891D-4556-BA9C-A1EF1105AA2F}" type="pres">
      <dgm:prSet presAssocID="{01555F50-CD97-4A7C-BD54-6907ABA8B4A3}" presName="sibTrans" presStyleLbl="sibTrans1D1" presStyleIdx="0" presStyleCnt="8"/>
      <dgm:spPr/>
      <dgm:t>
        <a:bodyPr/>
        <a:lstStyle/>
        <a:p>
          <a:endParaRPr lang="en-US"/>
        </a:p>
      </dgm:t>
    </dgm:pt>
    <dgm:pt modelId="{761719FF-33D6-4E54-A434-8392A9F0754C}" type="pres">
      <dgm:prSet presAssocID="{01555F50-CD97-4A7C-BD54-6907ABA8B4A3}" presName="connectorText" presStyleLbl="sibTrans1D1" presStyleIdx="0" presStyleCnt="8"/>
      <dgm:spPr/>
      <dgm:t>
        <a:bodyPr/>
        <a:lstStyle/>
        <a:p>
          <a:endParaRPr lang="en-US"/>
        </a:p>
      </dgm:t>
    </dgm:pt>
    <dgm:pt modelId="{1C2C5982-B95A-4700-AAD6-AE72DFE52A34}" type="pres">
      <dgm:prSet presAssocID="{22F4A90B-0644-414D-9054-9109E1488FC2}" presName="node" presStyleLbl="node1" presStyleIdx="1" presStyleCnt="9">
        <dgm:presLayoutVars>
          <dgm:bulletEnabled val="1"/>
        </dgm:presLayoutVars>
      </dgm:prSet>
      <dgm:spPr/>
      <dgm:t>
        <a:bodyPr/>
        <a:lstStyle/>
        <a:p>
          <a:endParaRPr lang="en-US"/>
        </a:p>
      </dgm:t>
    </dgm:pt>
    <dgm:pt modelId="{ED6B5311-D529-48AA-92CC-AE873DEA00F2}" type="pres">
      <dgm:prSet presAssocID="{8B16CFAF-42CF-41B7-9A8A-2B0B8EAA4BC9}" presName="sibTrans" presStyleLbl="sibTrans1D1" presStyleIdx="1" presStyleCnt="8"/>
      <dgm:spPr/>
      <dgm:t>
        <a:bodyPr/>
        <a:lstStyle/>
        <a:p>
          <a:endParaRPr lang="en-US"/>
        </a:p>
      </dgm:t>
    </dgm:pt>
    <dgm:pt modelId="{4CC5A5ED-CD4E-4CE8-A7A0-7F3B760C8862}" type="pres">
      <dgm:prSet presAssocID="{8B16CFAF-42CF-41B7-9A8A-2B0B8EAA4BC9}" presName="connectorText" presStyleLbl="sibTrans1D1" presStyleIdx="1" presStyleCnt="8"/>
      <dgm:spPr/>
      <dgm:t>
        <a:bodyPr/>
        <a:lstStyle/>
        <a:p>
          <a:endParaRPr lang="en-US"/>
        </a:p>
      </dgm:t>
    </dgm:pt>
    <dgm:pt modelId="{718BE5E8-32C4-4F4D-A677-334AAB1DD469}" type="pres">
      <dgm:prSet presAssocID="{82F04F2E-7819-407D-801B-762ED43125D0}" presName="node" presStyleLbl="node1" presStyleIdx="2" presStyleCnt="9">
        <dgm:presLayoutVars>
          <dgm:bulletEnabled val="1"/>
        </dgm:presLayoutVars>
      </dgm:prSet>
      <dgm:spPr/>
      <dgm:t>
        <a:bodyPr/>
        <a:lstStyle/>
        <a:p>
          <a:endParaRPr lang="en-US"/>
        </a:p>
      </dgm:t>
    </dgm:pt>
    <dgm:pt modelId="{67206E01-9054-4A10-8089-CB579A822933}" type="pres">
      <dgm:prSet presAssocID="{A32C3052-C328-4F9E-997E-F1ACB56D7929}" presName="sibTrans" presStyleLbl="sibTrans1D1" presStyleIdx="2" presStyleCnt="8"/>
      <dgm:spPr/>
      <dgm:t>
        <a:bodyPr/>
        <a:lstStyle/>
        <a:p>
          <a:endParaRPr lang="en-US"/>
        </a:p>
      </dgm:t>
    </dgm:pt>
    <dgm:pt modelId="{50256A5B-4B9F-4792-BC8C-AA9CB57E24D7}" type="pres">
      <dgm:prSet presAssocID="{A32C3052-C328-4F9E-997E-F1ACB56D7929}" presName="connectorText" presStyleLbl="sibTrans1D1" presStyleIdx="2" presStyleCnt="8"/>
      <dgm:spPr/>
      <dgm:t>
        <a:bodyPr/>
        <a:lstStyle/>
        <a:p>
          <a:endParaRPr lang="en-US"/>
        </a:p>
      </dgm:t>
    </dgm:pt>
    <dgm:pt modelId="{5075D7F5-9AFB-4EF4-9977-3BC970E5A75C}" type="pres">
      <dgm:prSet presAssocID="{B2C82544-24AA-4593-A7DF-3FD6EB82FC44}" presName="node" presStyleLbl="node1" presStyleIdx="3" presStyleCnt="9" custScaleX="104589">
        <dgm:presLayoutVars>
          <dgm:bulletEnabled val="1"/>
        </dgm:presLayoutVars>
      </dgm:prSet>
      <dgm:spPr/>
      <dgm:t>
        <a:bodyPr/>
        <a:lstStyle/>
        <a:p>
          <a:endParaRPr lang="en-US"/>
        </a:p>
      </dgm:t>
    </dgm:pt>
    <dgm:pt modelId="{72660E9F-3369-4A31-9F0F-3FCFF74CDDDE}" type="pres">
      <dgm:prSet presAssocID="{4B2F5996-360D-4F8F-9F2D-9A0497835BC2}" presName="sibTrans" presStyleLbl="sibTrans1D1" presStyleIdx="3" presStyleCnt="8"/>
      <dgm:spPr/>
      <dgm:t>
        <a:bodyPr/>
        <a:lstStyle/>
        <a:p>
          <a:endParaRPr lang="en-US"/>
        </a:p>
      </dgm:t>
    </dgm:pt>
    <dgm:pt modelId="{3019B2A7-FFE3-48A0-A44F-C76B9A9F75BD}" type="pres">
      <dgm:prSet presAssocID="{4B2F5996-360D-4F8F-9F2D-9A0497835BC2}" presName="connectorText" presStyleLbl="sibTrans1D1" presStyleIdx="3" presStyleCnt="8"/>
      <dgm:spPr/>
      <dgm:t>
        <a:bodyPr/>
        <a:lstStyle/>
        <a:p>
          <a:endParaRPr lang="en-US"/>
        </a:p>
      </dgm:t>
    </dgm:pt>
    <dgm:pt modelId="{00CF872C-F697-47D9-B05F-AEF157F41DF6}" type="pres">
      <dgm:prSet presAssocID="{9476CEC7-B44D-4F89-A74A-14AB9717AFF6}" presName="node" presStyleLbl="node1" presStyleIdx="4" presStyleCnt="9">
        <dgm:presLayoutVars>
          <dgm:bulletEnabled val="1"/>
        </dgm:presLayoutVars>
      </dgm:prSet>
      <dgm:spPr/>
      <dgm:t>
        <a:bodyPr/>
        <a:lstStyle/>
        <a:p>
          <a:endParaRPr lang="en-US"/>
        </a:p>
      </dgm:t>
    </dgm:pt>
    <dgm:pt modelId="{06712EBB-AC30-4EFC-B2AE-C0AA3553C5D1}" type="pres">
      <dgm:prSet presAssocID="{48CBC09A-1A38-450B-A118-1FF694D118BB}" presName="sibTrans" presStyleLbl="sibTrans1D1" presStyleIdx="4" presStyleCnt="8"/>
      <dgm:spPr/>
      <dgm:t>
        <a:bodyPr/>
        <a:lstStyle/>
        <a:p>
          <a:endParaRPr lang="en-US"/>
        </a:p>
      </dgm:t>
    </dgm:pt>
    <dgm:pt modelId="{E01D5F89-2377-43A7-A05B-2249B0193697}" type="pres">
      <dgm:prSet presAssocID="{48CBC09A-1A38-450B-A118-1FF694D118BB}" presName="connectorText" presStyleLbl="sibTrans1D1" presStyleIdx="4" presStyleCnt="8"/>
      <dgm:spPr/>
      <dgm:t>
        <a:bodyPr/>
        <a:lstStyle/>
        <a:p>
          <a:endParaRPr lang="en-US"/>
        </a:p>
      </dgm:t>
    </dgm:pt>
    <dgm:pt modelId="{F2282113-972E-4386-A908-6E725FF3899C}" type="pres">
      <dgm:prSet presAssocID="{7A5497DA-5003-41A7-955A-E229F0687FA3}" presName="node" presStyleLbl="node1" presStyleIdx="5" presStyleCnt="9">
        <dgm:presLayoutVars>
          <dgm:bulletEnabled val="1"/>
        </dgm:presLayoutVars>
      </dgm:prSet>
      <dgm:spPr/>
      <dgm:t>
        <a:bodyPr/>
        <a:lstStyle/>
        <a:p>
          <a:endParaRPr lang="en-US"/>
        </a:p>
      </dgm:t>
    </dgm:pt>
    <dgm:pt modelId="{66A78CB5-39B6-40D9-93B3-9790BBC11F8F}" type="pres">
      <dgm:prSet presAssocID="{82098FF3-7603-4E53-95A4-D2A5318625D9}" presName="sibTrans" presStyleLbl="sibTrans1D1" presStyleIdx="5" presStyleCnt="8"/>
      <dgm:spPr/>
      <dgm:t>
        <a:bodyPr/>
        <a:lstStyle/>
        <a:p>
          <a:endParaRPr lang="en-US"/>
        </a:p>
      </dgm:t>
    </dgm:pt>
    <dgm:pt modelId="{51505A4B-6817-436E-93FD-5E8D6B783544}" type="pres">
      <dgm:prSet presAssocID="{82098FF3-7603-4E53-95A4-D2A5318625D9}" presName="connectorText" presStyleLbl="sibTrans1D1" presStyleIdx="5" presStyleCnt="8"/>
      <dgm:spPr/>
      <dgm:t>
        <a:bodyPr/>
        <a:lstStyle/>
        <a:p>
          <a:endParaRPr lang="en-US"/>
        </a:p>
      </dgm:t>
    </dgm:pt>
    <dgm:pt modelId="{34C60955-EB9A-497A-BE93-E2A5B783A70D}" type="pres">
      <dgm:prSet presAssocID="{521EC97D-286A-4395-AD64-1DA07F532E97}" presName="node" presStyleLbl="node1" presStyleIdx="6" presStyleCnt="9">
        <dgm:presLayoutVars>
          <dgm:bulletEnabled val="1"/>
        </dgm:presLayoutVars>
      </dgm:prSet>
      <dgm:spPr/>
      <dgm:t>
        <a:bodyPr/>
        <a:lstStyle/>
        <a:p>
          <a:endParaRPr lang="en-US"/>
        </a:p>
      </dgm:t>
    </dgm:pt>
    <dgm:pt modelId="{0F068045-9895-448E-9ABB-CF353E9D63E4}" type="pres">
      <dgm:prSet presAssocID="{EB0C355E-4904-4873-BFD7-F59924F5E00C}" presName="sibTrans" presStyleLbl="sibTrans1D1" presStyleIdx="6" presStyleCnt="8"/>
      <dgm:spPr/>
      <dgm:t>
        <a:bodyPr/>
        <a:lstStyle/>
        <a:p>
          <a:endParaRPr lang="en-US"/>
        </a:p>
      </dgm:t>
    </dgm:pt>
    <dgm:pt modelId="{D72B3216-FF9D-415F-A287-70CECEAB1945}" type="pres">
      <dgm:prSet presAssocID="{EB0C355E-4904-4873-BFD7-F59924F5E00C}" presName="connectorText" presStyleLbl="sibTrans1D1" presStyleIdx="6" presStyleCnt="8"/>
      <dgm:spPr/>
      <dgm:t>
        <a:bodyPr/>
        <a:lstStyle/>
        <a:p>
          <a:endParaRPr lang="en-US"/>
        </a:p>
      </dgm:t>
    </dgm:pt>
    <dgm:pt modelId="{8E30AE2A-CD03-46E3-9F53-F12179AC7E1F}" type="pres">
      <dgm:prSet presAssocID="{6EEBF6E8-5048-40CC-99EB-ADE8DEFD83A8}" presName="node" presStyleLbl="node1" presStyleIdx="7" presStyleCnt="9">
        <dgm:presLayoutVars>
          <dgm:bulletEnabled val="1"/>
        </dgm:presLayoutVars>
      </dgm:prSet>
      <dgm:spPr/>
      <dgm:t>
        <a:bodyPr/>
        <a:lstStyle/>
        <a:p>
          <a:endParaRPr lang="en-US"/>
        </a:p>
      </dgm:t>
    </dgm:pt>
    <dgm:pt modelId="{3696E345-916A-49C8-96F7-5A634A3D7FB8}" type="pres">
      <dgm:prSet presAssocID="{E5254749-3B13-48CF-9F3E-9329172A4805}" presName="sibTrans" presStyleLbl="sibTrans1D1" presStyleIdx="7" presStyleCnt="8"/>
      <dgm:spPr/>
      <dgm:t>
        <a:bodyPr/>
        <a:lstStyle/>
        <a:p>
          <a:endParaRPr lang="en-US"/>
        </a:p>
      </dgm:t>
    </dgm:pt>
    <dgm:pt modelId="{439CD8FB-345E-4494-944C-60F89E07C6C3}" type="pres">
      <dgm:prSet presAssocID="{E5254749-3B13-48CF-9F3E-9329172A4805}" presName="connectorText" presStyleLbl="sibTrans1D1" presStyleIdx="7" presStyleCnt="8"/>
      <dgm:spPr/>
      <dgm:t>
        <a:bodyPr/>
        <a:lstStyle/>
        <a:p>
          <a:endParaRPr lang="en-US"/>
        </a:p>
      </dgm:t>
    </dgm:pt>
    <dgm:pt modelId="{9A30B491-0697-4813-BC9D-BD437F79FBDE}" type="pres">
      <dgm:prSet presAssocID="{F1BC6B2D-FF3C-4D88-B118-58E4D52C498C}" presName="node" presStyleLbl="node1" presStyleIdx="8" presStyleCnt="9">
        <dgm:presLayoutVars>
          <dgm:bulletEnabled val="1"/>
        </dgm:presLayoutVars>
      </dgm:prSet>
      <dgm:spPr/>
      <dgm:t>
        <a:bodyPr/>
        <a:lstStyle/>
        <a:p>
          <a:endParaRPr lang="en-US"/>
        </a:p>
      </dgm:t>
    </dgm:pt>
  </dgm:ptLst>
  <dgm:cxnLst>
    <dgm:cxn modelId="{ED53792C-B88B-463E-9B3C-3AE32A7D57D0}" type="presOf" srcId="{A32C3052-C328-4F9E-997E-F1ACB56D7929}" destId="{67206E01-9054-4A10-8089-CB579A822933}" srcOrd="0" destOrd="0" presId="urn:microsoft.com/office/officeart/2005/8/layout/bProcess3"/>
    <dgm:cxn modelId="{115D8C20-00B6-4BAB-AD0C-85E18726516A}" srcId="{32A391DB-686D-47FC-82A5-79E3B7F0BE34}" destId="{82F04F2E-7819-407D-801B-762ED43125D0}" srcOrd="2" destOrd="0" parTransId="{0463B67B-F960-444E-A3FA-312C02247806}" sibTransId="{A32C3052-C328-4F9E-997E-F1ACB56D7929}"/>
    <dgm:cxn modelId="{A87FCCD0-F25A-4E6C-8587-8DFA700B3FF0}" type="presOf" srcId="{A32C3052-C328-4F9E-997E-F1ACB56D7929}" destId="{50256A5B-4B9F-4792-BC8C-AA9CB57E24D7}" srcOrd="1" destOrd="0" presId="urn:microsoft.com/office/officeart/2005/8/layout/bProcess3"/>
    <dgm:cxn modelId="{709F6F77-67E2-41D9-832A-DB38CCF20390}" type="presOf" srcId="{F1BC6B2D-FF3C-4D88-B118-58E4D52C498C}" destId="{9A30B491-0697-4813-BC9D-BD437F79FBDE}" srcOrd="0" destOrd="0" presId="urn:microsoft.com/office/officeart/2005/8/layout/bProcess3"/>
    <dgm:cxn modelId="{CC7FA8A7-D073-4CD1-BA67-4554D6D56585}" srcId="{32A391DB-686D-47FC-82A5-79E3B7F0BE34}" destId="{7A5497DA-5003-41A7-955A-E229F0687FA3}" srcOrd="5" destOrd="0" parTransId="{58D747D5-E66C-47B6-BE89-B3A206652A8B}" sibTransId="{82098FF3-7603-4E53-95A4-D2A5318625D9}"/>
    <dgm:cxn modelId="{26EBC085-9DDE-4DF1-A9FC-9AAAFB2D36EB}" type="presOf" srcId="{E5254749-3B13-48CF-9F3E-9329172A4805}" destId="{3696E345-916A-49C8-96F7-5A634A3D7FB8}" srcOrd="0" destOrd="0" presId="urn:microsoft.com/office/officeart/2005/8/layout/bProcess3"/>
    <dgm:cxn modelId="{7AEB040A-CB6D-4E2B-9DB9-1B53DDD03CDA}" type="presOf" srcId="{7A5497DA-5003-41A7-955A-E229F0687FA3}" destId="{F2282113-972E-4386-A908-6E725FF3899C}" srcOrd="0" destOrd="0" presId="urn:microsoft.com/office/officeart/2005/8/layout/bProcess3"/>
    <dgm:cxn modelId="{FA2EC198-4C0C-4031-A250-3750BDD9948E}" type="presOf" srcId="{01555F50-CD97-4A7C-BD54-6907ABA8B4A3}" destId="{CFF31599-891D-4556-BA9C-A1EF1105AA2F}" srcOrd="0" destOrd="0" presId="urn:microsoft.com/office/officeart/2005/8/layout/bProcess3"/>
    <dgm:cxn modelId="{C9A1E148-535B-4E66-B631-3882A436111C}" srcId="{32A391DB-686D-47FC-82A5-79E3B7F0BE34}" destId="{B2C82544-24AA-4593-A7DF-3FD6EB82FC44}" srcOrd="3" destOrd="0" parTransId="{7E05576F-4B12-42E9-8276-0274B366CB97}" sibTransId="{4B2F5996-360D-4F8F-9F2D-9A0497835BC2}"/>
    <dgm:cxn modelId="{75EEB54A-EB85-4948-B0AF-9CA614010B40}" type="presOf" srcId="{82098FF3-7603-4E53-95A4-D2A5318625D9}" destId="{51505A4B-6817-436E-93FD-5E8D6B783544}" srcOrd="1" destOrd="0" presId="urn:microsoft.com/office/officeart/2005/8/layout/bProcess3"/>
    <dgm:cxn modelId="{F652282F-C8B7-42FF-AFA6-8735C65A9901}" srcId="{32A391DB-686D-47FC-82A5-79E3B7F0BE34}" destId="{F1BC6B2D-FF3C-4D88-B118-58E4D52C498C}" srcOrd="8" destOrd="0" parTransId="{7D7B205E-FB6E-4705-A9C5-F74AAD0F2140}" sibTransId="{6797E7E8-DA5C-4D9C-BF49-1DC3E524A4AE}"/>
    <dgm:cxn modelId="{4C742ACE-F7C8-4077-90EE-3846AA4CAAD4}" type="presOf" srcId="{9476CEC7-B44D-4F89-A74A-14AB9717AFF6}" destId="{00CF872C-F697-47D9-B05F-AEF157F41DF6}" srcOrd="0" destOrd="0" presId="urn:microsoft.com/office/officeart/2005/8/layout/bProcess3"/>
    <dgm:cxn modelId="{58043670-CD3E-47D2-944B-FEF056ADC9BA}" type="presOf" srcId="{4B2F5996-360D-4F8F-9F2D-9A0497835BC2}" destId="{72660E9F-3369-4A31-9F0F-3FCFF74CDDDE}" srcOrd="0" destOrd="0" presId="urn:microsoft.com/office/officeart/2005/8/layout/bProcess3"/>
    <dgm:cxn modelId="{65664888-56C3-4C07-B572-DBB8B260A4E8}" type="presOf" srcId="{EB0C355E-4904-4873-BFD7-F59924F5E00C}" destId="{D72B3216-FF9D-415F-A287-70CECEAB1945}" srcOrd="1" destOrd="0" presId="urn:microsoft.com/office/officeart/2005/8/layout/bProcess3"/>
    <dgm:cxn modelId="{0D236812-DA74-48E2-B017-3ADE66EFD5C5}" type="presOf" srcId="{521EC97D-286A-4395-AD64-1DA07F532E97}" destId="{34C60955-EB9A-497A-BE93-E2A5B783A70D}" srcOrd="0" destOrd="0" presId="urn:microsoft.com/office/officeart/2005/8/layout/bProcess3"/>
    <dgm:cxn modelId="{83A4471C-A845-40BC-88A4-99B1697DD038}" type="presOf" srcId="{32A391DB-686D-47FC-82A5-79E3B7F0BE34}" destId="{55692CC4-7ADD-4A68-B3A4-34405970C1EC}" srcOrd="0" destOrd="0" presId="urn:microsoft.com/office/officeart/2005/8/layout/bProcess3"/>
    <dgm:cxn modelId="{7E4F377F-3E55-438E-9C3C-8903D1C7DD1D}" type="presOf" srcId="{82098FF3-7603-4E53-95A4-D2A5318625D9}" destId="{66A78CB5-39B6-40D9-93B3-9790BBC11F8F}" srcOrd="0" destOrd="0" presId="urn:microsoft.com/office/officeart/2005/8/layout/bProcess3"/>
    <dgm:cxn modelId="{EC3F976F-40AF-4EF3-8E5F-DFF791FDFD9F}" type="presOf" srcId="{E5254749-3B13-48CF-9F3E-9329172A4805}" destId="{439CD8FB-345E-4494-944C-60F89E07C6C3}" srcOrd="1" destOrd="0" presId="urn:microsoft.com/office/officeart/2005/8/layout/bProcess3"/>
    <dgm:cxn modelId="{480F6EAA-FCD2-44D6-95C6-E6846BCCE6BA}" type="presOf" srcId="{22F4A90B-0644-414D-9054-9109E1488FC2}" destId="{1C2C5982-B95A-4700-AAD6-AE72DFE52A34}" srcOrd="0" destOrd="0" presId="urn:microsoft.com/office/officeart/2005/8/layout/bProcess3"/>
    <dgm:cxn modelId="{04D1029C-586F-45AA-A1C6-F7AB26A764A6}" srcId="{32A391DB-686D-47FC-82A5-79E3B7F0BE34}" destId="{95B6E04E-680E-47F2-906B-C36163A79501}" srcOrd="0" destOrd="0" parTransId="{783F5F7A-35CE-4EF6-A484-EDF76FA9094B}" sibTransId="{01555F50-CD97-4A7C-BD54-6907ABA8B4A3}"/>
    <dgm:cxn modelId="{E1A2206B-4EE0-4E62-8BDF-991F9E3F64D3}" type="presOf" srcId="{95B6E04E-680E-47F2-906B-C36163A79501}" destId="{935C7447-45F1-45B4-A55B-D7622D744E27}" srcOrd="0" destOrd="0" presId="urn:microsoft.com/office/officeart/2005/8/layout/bProcess3"/>
    <dgm:cxn modelId="{E8F46B43-FA84-45C7-8A5D-45C3A2C45074}" type="presOf" srcId="{4B2F5996-360D-4F8F-9F2D-9A0497835BC2}" destId="{3019B2A7-FFE3-48A0-A44F-C76B9A9F75BD}" srcOrd="1" destOrd="0" presId="urn:microsoft.com/office/officeart/2005/8/layout/bProcess3"/>
    <dgm:cxn modelId="{1A0D4B63-ACB8-4423-9ED6-B8F093A11641}" type="presOf" srcId="{48CBC09A-1A38-450B-A118-1FF694D118BB}" destId="{06712EBB-AC30-4EFC-B2AE-C0AA3553C5D1}" srcOrd="0" destOrd="0" presId="urn:microsoft.com/office/officeart/2005/8/layout/bProcess3"/>
    <dgm:cxn modelId="{8121FE8E-5404-4340-8877-E70E9E30B2D2}" srcId="{32A391DB-686D-47FC-82A5-79E3B7F0BE34}" destId="{6EEBF6E8-5048-40CC-99EB-ADE8DEFD83A8}" srcOrd="7" destOrd="0" parTransId="{E2C65C7D-D3E1-4086-9CDE-E38C77C76CEC}" sibTransId="{E5254749-3B13-48CF-9F3E-9329172A4805}"/>
    <dgm:cxn modelId="{1C519EC0-ABDF-4199-933A-96E78DD56363}" srcId="{32A391DB-686D-47FC-82A5-79E3B7F0BE34}" destId="{9476CEC7-B44D-4F89-A74A-14AB9717AFF6}" srcOrd="4" destOrd="0" parTransId="{A0D0D281-9988-4086-9504-CE9C3D0AAB92}" sibTransId="{48CBC09A-1A38-450B-A118-1FF694D118BB}"/>
    <dgm:cxn modelId="{5F12681B-DB2A-4481-A3C6-1D29D11E4D71}" srcId="{32A391DB-686D-47FC-82A5-79E3B7F0BE34}" destId="{521EC97D-286A-4395-AD64-1DA07F532E97}" srcOrd="6" destOrd="0" parTransId="{39FE8A5E-563E-496B-8C22-CEAACFA4D55B}" sibTransId="{EB0C355E-4904-4873-BFD7-F59924F5E00C}"/>
    <dgm:cxn modelId="{AC52B31B-21FA-471D-A585-C212557E86B2}" type="presOf" srcId="{EB0C355E-4904-4873-BFD7-F59924F5E00C}" destId="{0F068045-9895-448E-9ABB-CF353E9D63E4}" srcOrd="0" destOrd="0" presId="urn:microsoft.com/office/officeart/2005/8/layout/bProcess3"/>
    <dgm:cxn modelId="{9A7F3335-77E3-4645-AEC3-CA422BEE50B0}" type="presOf" srcId="{48CBC09A-1A38-450B-A118-1FF694D118BB}" destId="{E01D5F89-2377-43A7-A05B-2249B0193697}" srcOrd="1" destOrd="0" presId="urn:microsoft.com/office/officeart/2005/8/layout/bProcess3"/>
    <dgm:cxn modelId="{5A1B182C-E379-4E08-8455-C4726381B416}" type="presOf" srcId="{B2C82544-24AA-4593-A7DF-3FD6EB82FC44}" destId="{5075D7F5-9AFB-4EF4-9977-3BC970E5A75C}" srcOrd="0" destOrd="0" presId="urn:microsoft.com/office/officeart/2005/8/layout/bProcess3"/>
    <dgm:cxn modelId="{6B3015BE-76D2-4030-97A9-C13DAD66030F}" type="presOf" srcId="{6EEBF6E8-5048-40CC-99EB-ADE8DEFD83A8}" destId="{8E30AE2A-CD03-46E3-9F53-F12179AC7E1F}" srcOrd="0" destOrd="0" presId="urn:microsoft.com/office/officeart/2005/8/layout/bProcess3"/>
    <dgm:cxn modelId="{2FBF4E0D-349F-49BB-8300-29DCF459C390}" type="presOf" srcId="{82F04F2E-7819-407D-801B-762ED43125D0}" destId="{718BE5E8-32C4-4F4D-A677-334AAB1DD469}" srcOrd="0" destOrd="0" presId="urn:microsoft.com/office/officeart/2005/8/layout/bProcess3"/>
    <dgm:cxn modelId="{E43F7598-56ED-4D76-8A74-7B5B20745151}" type="presOf" srcId="{8B16CFAF-42CF-41B7-9A8A-2B0B8EAA4BC9}" destId="{4CC5A5ED-CD4E-4CE8-A7A0-7F3B760C8862}" srcOrd="1" destOrd="0" presId="urn:microsoft.com/office/officeart/2005/8/layout/bProcess3"/>
    <dgm:cxn modelId="{461F69CA-881F-4D98-A6F9-B5F909DE3D77}" type="presOf" srcId="{01555F50-CD97-4A7C-BD54-6907ABA8B4A3}" destId="{761719FF-33D6-4E54-A434-8392A9F0754C}" srcOrd="1" destOrd="0" presId="urn:microsoft.com/office/officeart/2005/8/layout/bProcess3"/>
    <dgm:cxn modelId="{0B12CE1F-95BC-4181-A063-F30F1E72E514}" type="presOf" srcId="{8B16CFAF-42CF-41B7-9A8A-2B0B8EAA4BC9}" destId="{ED6B5311-D529-48AA-92CC-AE873DEA00F2}" srcOrd="0" destOrd="0" presId="urn:microsoft.com/office/officeart/2005/8/layout/bProcess3"/>
    <dgm:cxn modelId="{3DB44C6C-1EBA-4161-8307-F2C85568A390}" srcId="{32A391DB-686D-47FC-82A5-79E3B7F0BE34}" destId="{22F4A90B-0644-414D-9054-9109E1488FC2}" srcOrd="1" destOrd="0" parTransId="{C99FBCD9-9D46-4FF6-8E0D-16C8A64BCD9C}" sibTransId="{8B16CFAF-42CF-41B7-9A8A-2B0B8EAA4BC9}"/>
    <dgm:cxn modelId="{BB8F136F-0F3D-41A7-A9DB-8623DA7BD1E5}" type="presParOf" srcId="{55692CC4-7ADD-4A68-B3A4-34405970C1EC}" destId="{935C7447-45F1-45B4-A55B-D7622D744E27}" srcOrd="0" destOrd="0" presId="urn:microsoft.com/office/officeart/2005/8/layout/bProcess3"/>
    <dgm:cxn modelId="{1F2555CC-7AF5-4AAC-8C37-EF2CB397B8F7}" type="presParOf" srcId="{55692CC4-7ADD-4A68-B3A4-34405970C1EC}" destId="{CFF31599-891D-4556-BA9C-A1EF1105AA2F}" srcOrd="1" destOrd="0" presId="urn:microsoft.com/office/officeart/2005/8/layout/bProcess3"/>
    <dgm:cxn modelId="{38850BE2-EF37-4115-BC3B-E905E7C7E09B}" type="presParOf" srcId="{CFF31599-891D-4556-BA9C-A1EF1105AA2F}" destId="{761719FF-33D6-4E54-A434-8392A9F0754C}" srcOrd="0" destOrd="0" presId="urn:microsoft.com/office/officeart/2005/8/layout/bProcess3"/>
    <dgm:cxn modelId="{1038607E-D76E-4951-B195-44C55220F1C8}" type="presParOf" srcId="{55692CC4-7ADD-4A68-B3A4-34405970C1EC}" destId="{1C2C5982-B95A-4700-AAD6-AE72DFE52A34}" srcOrd="2" destOrd="0" presId="urn:microsoft.com/office/officeart/2005/8/layout/bProcess3"/>
    <dgm:cxn modelId="{288DF027-A231-4F93-934E-587E0F232F59}" type="presParOf" srcId="{55692CC4-7ADD-4A68-B3A4-34405970C1EC}" destId="{ED6B5311-D529-48AA-92CC-AE873DEA00F2}" srcOrd="3" destOrd="0" presId="urn:microsoft.com/office/officeart/2005/8/layout/bProcess3"/>
    <dgm:cxn modelId="{BE2B365F-E5F8-4513-A8FE-C929C842D36A}" type="presParOf" srcId="{ED6B5311-D529-48AA-92CC-AE873DEA00F2}" destId="{4CC5A5ED-CD4E-4CE8-A7A0-7F3B760C8862}" srcOrd="0" destOrd="0" presId="urn:microsoft.com/office/officeart/2005/8/layout/bProcess3"/>
    <dgm:cxn modelId="{CB26423B-2035-47DB-AB61-F0152D126245}" type="presParOf" srcId="{55692CC4-7ADD-4A68-B3A4-34405970C1EC}" destId="{718BE5E8-32C4-4F4D-A677-334AAB1DD469}" srcOrd="4" destOrd="0" presId="urn:microsoft.com/office/officeart/2005/8/layout/bProcess3"/>
    <dgm:cxn modelId="{FDB44A31-AD5C-4F0D-AFF1-7CF22637410D}" type="presParOf" srcId="{55692CC4-7ADD-4A68-B3A4-34405970C1EC}" destId="{67206E01-9054-4A10-8089-CB579A822933}" srcOrd="5" destOrd="0" presId="urn:microsoft.com/office/officeart/2005/8/layout/bProcess3"/>
    <dgm:cxn modelId="{395987D1-52BD-48BA-96A9-9D2832C980D5}" type="presParOf" srcId="{67206E01-9054-4A10-8089-CB579A822933}" destId="{50256A5B-4B9F-4792-BC8C-AA9CB57E24D7}" srcOrd="0" destOrd="0" presId="urn:microsoft.com/office/officeart/2005/8/layout/bProcess3"/>
    <dgm:cxn modelId="{2524D153-0991-4E66-BD6F-5BA1FB877926}" type="presParOf" srcId="{55692CC4-7ADD-4A68-B3A4-34405970C1EC}" destId="{5075D7F5-9AFB-4EF4-9977-3BC970E5A75C}" srcOrd="6" destOrd="0" presId="urn:microsoft.com/office/officeart/2005/8/layout/bProcess3"/>
    <dgm:cxn modelId="{F1F317EE-F232-45DD-BDFE-AFC39BD7F37B}" type="presParOf" srcId="{55692CC4-7ADD-4A68-B3A4-34405970C1EC}" destId="{72660E9F-3369-4A31-9F0F-3FCFF74CDDDE}" srcOrd="7" destOrd="0" presId="urn:microsoft.com/office/officeart/2005/8/layout/bProcess3"/>
    <dgm:cxn modelId="{914DC750-7F00-4941-B813-485D3116B229}" type="presParOf" srcId="{72660E9F-3369-4A31-9F0F-3FCFF74CDDDE}" destId="{3019B2A7-FFE3-48A0-A44F-C76B9A9F75BD}" srcOrd="0" destOrd="0" presId="urn:microsoft.com/office/officeart/2005/8/layout/bProcess3"/>
    <dgm:cxn modelId="{D1C00D88-27CA-4811-9901-0CDD0B7D65B7}" type="presParOf" srcId="{55692CC4-7ADD-4A68-B3A4-34405970C1EC}" destId="{00CF872C-F697-47D9-B05F-AEF157F41DF6}" srcOrd="8" destOrd="0" presId="urn:microsoft.com/office/officeart/2005/8/layout/bProcess3"/>
    <dgm:cxn modelId="{7E63D8A1-EEE8-4F6C-992E-FDC75FD3B348}" type="presParOf" srcId="{55692CC4-7ADD-4A68-B3A4-34405970C1EC}" destId="{06712EBB-AC30-4EFC-B2AE-C0AA3553C5D1}" srcOrd="9" destOrd="0" presId="urn:microsoft.com/office/officeart/2005/8/layout/bProcess3"/>
    <dgm:cxn modelId="{4D206F8D-D21B-4569-B8A3-591C8AE55D3A}" type="presParOf" srcId="{06712EBB-AC30-4EFC-B2AE-C0AA3553C5D1}" destId="{E01D5F89-2377-43A7-A05B-2249B0193697}" srcOrd="0" destOrd="0" presId="urn:microsoft.com/office/officeart/2005/8/layout/bProcess3"/>
    <dgm:cxn modelId="{0EC60C5A-1402-4508-B74C-3F28D78BACA9}" type="presParOf" srcId="{55692CC4-7ADD-4A68-B3A4-34405970C1EC}" destId="{F2282113-972E-4386-A908-6E725FF3899C}" srcOrd="10" destOrd="0" presId="urn:microsoft.com/office/officeart/2005/8/layout/bProcess3"/>
    <dgm:cxn modelId="{346205E3-D0BD-4523-99DA-FF4B0880E629}" type="presParOf" srcId="{55692CC4-7ADD-4A68-B3A4-34405970C1EC}" destId="{66A78CB5-39B6-40D9-93B3-9790BBC11F8F}" srcOrd="11" destOrd="0" presId="urn:microsoft.com/office/officeart/2005/8/layout/bProcess3"/>
    <dgm:cxn modelId="{9600A92B-2C22-408E-9B81-7733902937E4}" type="presParOf" srcId="{66A78CB5-39B6-40D9-93B3-9790BBC11F8F}" destId="{51505A4B-6817-436E-93FD-5E8D6B783544}" srcOrd="0" destOrd="0" presId="urn:microsoft.com/office/officeart/2005/8/layout/bProcess3"/>
    <dgm:cxn modelId="{794941A0-295B-4B6B-834D-7647474059B3}" type="presParOf" srcId="{55692CC4-7ADD-4A68-B3A4-34405970C1EC}" destId="{34C60955-EB9A-497A-BE93-E2A5B783A70D}" srcOrd="12" destOrd="0" presId="urn:microsoft.com/office/officeart/2005/8/layout/bProcess3"/>
    <dgm:cxn modelId="{560C24FA-73C0-4727-9D8F-56D3A62AB96A}" type="presParOf" srcId="{55692CC4-7ADD-4A68-B3A4-34405970C1EC}" destId="{0F068045-9895-448E-9ABB-CF353E9D63E4}" srcOrd="13" destOrd="0" presId="urn:microsoft.com/office/officeart/2005/8/layout/bProcess3"/>
    <dgm:cxn modelId="{96FABD1E-1C91-40A9-A9DF-B511CD48FD82}" type="presParOf" srcId="{0F068045-9895-448E-9ABB-CF353E9D63E4}" destId="{D72B3216-FF9D-415F-A287-70CECEAB1945}" srcOrd="0" destOrd="0" presId="urn:microsoft.com/office/officeart/2005/8/layout/bProcess3"/>
    <dgm:cxn modelId="{14E3FF1E-DE4B-4794-B11D-93056F5AE172}" type="presParOf" srcId="{55692CC4-7ADD-4A68-B3A4-34405970C1EC}" destId="{8E30AE2A-CD03-46E3-9F53-F12179AC7E1F}" srcOrd="14" destOrd="0" presId="urn:microsoft.com/office/officeart/2005/8/layout/bProcess3"/>
    <dgm:cxn modelId="{D9EBCA88-B39A-4462-AAE4-18AE94B56BA4}" type="presParOf" srcId="{55692CC4-7ADD-4A68-B3A4-34405970C1EC}" destId="{3696E345-916A-49C8-96F7-5A634A3D7FB8}" srcOrd="15" destOrd="0" presId="urn:microsoft.com/office/officeart/2005/8/layout/bProcess3"/>
    <dgm:cxn modelId="{9EEFDF0C-6A27-4078-B2C9-B93542C5A310}" type="presParOf" srcId="{3696E345-916A-49C8-96F7-5A634A3D7FB8}" destId="{439CD8FB-345E-4494-944C-60F89E07C6C3}" srcOrd="0" destOrd="0" presId="urn:microsoft.com/office/officeart/2005/8/layout/bProcess3"/>
    <dgm:cxn modelId="{A76B3798-3B8D-43C7-A194-4063331914B5}" type="presParOf" srcId="{55692CC4-7ADD-4A68-B3A4-34405970C1EC}" destId="{9A30B491-0697-4813-BC9D-BD437F79FBDE}" srcOrd="16" destOrd="0" presId="urn:microsoft.com/office/officeart/2005/8/layout/bProcess3"/>
  </dgm:cxn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CAFC4A-4ADC-47FD-861D-ACF77BAA02E7}" type="doc">
      <dgm:prSet loTypeId="urn:microsoft.com/office/officeart/2008/layout/VerticalCurvedList" loCatId="list" qsTypeId="urn:microsoft.com/office/officeart/2005/8/quickstyle/simple3" qsCatId="simple" csTypeId="urn:microsoft.com/office/officeart/2005/8/colors/colorful1" csCatId="colorful" phldr="1"/>
      <dgm:spPr>
        <a:scene3d>
          <a:camera prst="perspectiveFront" fov="2100000">
            <a:rot lat="0" lon="0" rev="0"/>
          </a:camera>
          <a:lightRig rig="threePt" dir="t"/>
        </a:scene3d>
      </dgm:spPr>
      <dgm:t>
        <a:bodyPr/>
        <a:lstStyle/>
        <a:p>
          <a:endParaRPr lang="en-US"/>
        </a:p>
      </dgm:t>
    </dgm:pt>
    <dgm:pt modelId="{760C39F7-6D28-4585-BB62-5618DF6FAFF6}">
      <dgm:prSet phldrT="[Text]" custT="1"/>
      <dgm:spPr>
        <a:solidFill>
          <a:schemeClr val="accent2">
            <a:lumMod val="40000"/>
            <a:lumOff val="60000"/>
          </a:schemeClr>
        </a:solidFill>
      </dgm:spPr>
      <dgm:t>
        <a:bodyPr/>
        <a:lstStyle/>
        <a:p>
          <a:r>
            <a:rPr lang="nb-NO" sz="2200" dirty="0"/>
            <a:t>Phát huy tính tích cực, chủ động, sáng tạo của </a:t>
          </a:r>
          <a:r>
            <a:rPr lang="nb-NO" sz="2200" dirty="0" smtClean="0"/>
            <a:t>HS.</a:t>
          </a:r>
          <a:endParaRPr lang="en-US" sz="2200" dirty="0"/>
        </a:p>
      </dgm:t>
    </dgm:pt>
    <dgm:pt modelId="{DE78FB9B-287F-4F92-9042-47F36F4F472F}" type="parTrans" cxnId="{8850D97E-ECD8-4F5E-AED3-AF05D4A6A517}">
      <dgm:prSet/>
      <dgm:spPr/>
      <dgm:t>
        <a:bodyPr/>
        <a:lstStyle/>
        <a:p>
          <a:endParaRPr lang="en-US"/>
        </a:p>
      </dgm:t>
    </dgm:pt>
    <dgm:pt modelId="{857757BA-622A-4B4C-936C-25B5A2701047}" type="sibTrans" cxnId="{8850D97E-ECD8-4F5E-AED3-AF05D4A6A517}">
      <dgm:prSet/>
      <dgm:spPr/>
      <dgm:t>
        <a:bodyPr/>
        <a:lstStyle/>
        <a:p>
          <a:endParaRPr lang="en-US"/>
        </a:p>
      </dgm:t>
    </dgm:pt>
    <dgm:pt modelId="{19EC7C04-1E26-40E4-8B06-BCCE92136185}">
      <dgm:prSet phldrT="[Text]" custT="1"/>
      <dgm:spPr>
        <a:solidFill>
          <a:schemeClr val="accent6">
            <a:lumMod val="40000"/>
            <a:lumOff val="60000"/>
          </a:schemeClr>
        </a:solidFill>
      </dgm:spPr>
      <dgm:t>
        <a:bodyPr/>
        <a:lstStyle/>
        <a:p>
          <a:r>
            <a:rPr lang="nb-NO" sz="2200" dirty="0"/>
            <a:t>Tạo điều kiện cho HS trải nghiệm thông qua tìm tòi, vận dụng kiến thức và kinh nghiệm đã có vào đời sống.</a:t>
          </a:r>
          <a:endParaRPr lang="en-US" sz="2200" dirty="0"/>
        </a:p>
      </dgm:t>
    </dgm:pt>
    <dgm:pt modelId="{CD1A91C0-A617-4152-A20C-116BD07E8E02}" type="parTrans" cxnId="{4D00E494-9208-4089-B1D2-F97DAFA770BC}">
      <dgm:prSet/>
      <dgm:spPr/>
      <dgm:t>
        <a:bodyPr/>
        <a:lstStyle/>
        <a:p>
          <a:endParaRPr lang="en-US"/>
        </a:p>
      </dgm:t>
    </dgm:pt>
    <dgm:pt modelId="{20A1F180-FB24-4615-BAA4-8038A933BE6C}" type="sibTrans" cxnId="{4D00E494-9208-4089-B1D2-F97DAFA770BC}">
      <dgm:prSet/>
      <dgm:spPr/>
      <dgm:t>
        <a:bodyPr/>
        <a:lstStyle/>
        <a:p>
          <a:endParaRPr lang="en-US"/>
        </a:p>
      </dgm:t>
    </dgm:pt>
    <dgm:pt modelId="{62AD0256-6459-4DAE-8CA6-A80BFBF3DF8D}">
      <dgm:prSet phldrT="[Text]" custT="1"/>
      <dgm:spPr>
        <a:solidFill>
          <a:schemeClr val="accent4">
            <a:lumMod val="40000"/>
            <a:lumOff val="60000"/>
          </a:schemeClr>
        </a:solidFill>
      </dgm:spPr>
      <dgm:t>
        <a:bodyPr/>
        <a:lstStyle/>
        <a:p>
          <a:r>
            <a:rPr lang="nb-NO" sz="2200" dirty="0"/>
            <a:t>Tạo cơ hội cho HS suy nghĩ, phân tích, khái quát hoá những trải nghiệm để đúc rút kinh nghiệm, hình thành kiến thức và kĩ năng mới.</a:t>
          </a:r>
          <a:endParaRPr lang="en-US" sz="2200" dirty="0"/>
        </a:p>
      </dgm:t>
    </dgm:pt>
    <dgm:pt modelId="{1057ECF6-3F8B-4D92-BA5D-BC339775BBB6}" type="parTrans" cxnId="{1847F433-BE96-46F5-A19B-50DDD6A6DFD5}">
      <dgm:prSet/>
      <dgm:spPr/>
      <dgm:t>
        <a:bodyPr/>
        <a:lstStyle/>
        <a:p>
          <a:endParaRPr lang="en-US"/>
        </a:p>
      </dgm:t>
    </dgm:pt>
    <dgm:pt modelId="{F8BB9FF5-3CDD-48A6-A746-A5C10ADBE3F1}" type="sibTrans" cxnId="{1847F433-BE96-46F5-A19B-50DDD6A6DFD5}">
      <dgm:prSet/>
      <dgm:spPr/>
      <dgm:t>
        <a:bodyPr/>
        <a:lstStyle/>
        <a:p>
          <a:endParaRPr lang="en-US"/>
        </a:p>
      </dgm:t>
    </dgm:pt>
    <dgm:pt modelId="{BA7A1F86-6778-4147-87DB-F5356D658AAF}">
      <dgm:prSet phldrT="[Text]" custT="1"/>
      <dgm:spPr>
        <a:solidFill>
          <a:schemeClr val="accent1">
            <a:lumMod val="40000"/>
            <a:lumOff val="60000"/>
          </a:schemeClr>
        </a:solidFill>
      </dgm:spPr>
      <dgm:t>
        <a:bodyPr/>
        <a:lstStyle/>
        <a:p>
          <a:r>
            <a:rPr lang="nb-NO" sz="2200" dirty="0"/>
            <a:t>Lựa chọn linh hoạt, vận dụng hợp lí, khoa học các phương pháp giáo dục, các phương pháp dạy học tích cực vào việc tổ chức hoạt động trải nghiệm</a:t>
          </a:r>
          <a:r>
            <a:rPr lang="vi-VN" sz="2200" dirty="0"/>
            <a:t>. </a:t>
          </a:r>
          <a:endParaRPr lang="en-US" sz="2200" dirty="0"/>
        </a:p>
      </dgm:t>
    </dgm:pt>
    <dgm:pt modelId="{5F332829-4399-49A5-B191-D453A52932C7}" type="parTrans" cxnId="{02B0FD9C-EF3A-4A76-9504-B284ED8E901F}">
      <dgm:prSet/>
      <dgm:spPr/>
      <dgm:t>
        <a:bodyPr/>
        <a:lstStyle/>
        <a:p>
          <a:endParaRPr lang="en-US"/>
        </a:p>
      </dgm:t>
    </dgm:pt>
    <dgm:pt modelId="{11794960-2908-49DD-9511-AD06C29E82BD}" type="sibTrans" cxnId="{02B0FD9C-EF3A-4A76-9504-B284ED8E901F}">
      <dgm:prSet/>
      <dgm:spPr/>
      <dgm:t>
        <a:bodyPr/>
        <a:lstStyle/>
        <a:p>
          <a:endParaRPr lang="en-US"/>
        </a:p>
      </dgm:t>
    </dgm:pt>
    <dgm:pt modelId="{3981740F-B123-412E-A5E0-995C13EEF4E6}" type="pres">
      <dgm:prSet presAssocID="{67CAFC4A-4ADC-47FD-861D-ACF77BAA02E7}" presName="Name0" presStyleCnt="0">
        <dgm:presLayoutVars>
          <dgm:chMax val="7"/>
          <dgm:chPref val="7"/>
          <dgm:dir/>
        </dgm:presLayoutVars>
      </dgm:prSet>
      <dgm:spPr/>
      <dgm:t>
        <a:bodyPr/>
        <a:lstStyle/>
        <a:p>
          <a:endParaRPr lang="en-US"/>
        </a:p>
      </dgm:t>
    </dgm:pt>
    <dgm:pt modelId="{2F6D2A98-BAD0-4972-A7FA-4B217302A77F}" type="pres">
      <dgm:prSet presAssocID="{67CAFC4A-4ADC-47FD-861D-ACF77BAA02E7}" presName="Name1" presStyleCnt="0"/>
      <dgm:spPr/>
    </dgm:pt>
    <dgm:pt modelId="{08DF7530-4C00-4441-A911-C856F1C46608}" type="pres">
      <dgm:prSet presAssocID="{67CAFC4A-4ADC-47FD-861D-ACF77BAA02E7}" presName="cycle" presStyleCnt="0"/>
      <dgm:spPr/>
    </dgm:pt>
    <dgm:pt modelId="{26245772-A41B-4B48-B617-DC91F6E39952}" type="pres">
      <dgm:prSet presAssocID="{67CAFC4A-4ADC-47FD-861D-ACF77BAA02E7}" presName="srcNode" presStyleLbl="node1" presStyleIdx="0" presStyleCnt="4"/>
      <dgm:spPr/>
    </dgm:pt>
    <dgm:pt modelId="{65F10BB4-B309-4106-B5C8-38C092E058CF}" type="pres">
      <dgm:prSet presAssocID="{67CAFC4A-4ADC-47FD-861D-ACF77BAA02E7}" presName="conn" presStyleLbl="parChTrans1D2" presStyleIdx="0" presStyleCnt="1"/>
      <dgm:spPr/>
      <dgm:t>
        <a:bodyPr/>
        <a:lstStyle/>
        <a:p>
          <a:endParaRPr lang="en-US"/>
        </a:p>
      </dgm:t>
    </dgm:pt>
    <dgm:pt modelId="{3A98C1DD-0134-4F9F-ACFE-750566F1085F}" type="pres">
      <dgm:prSet presAssocID="{67CAFC4A-4ADC-47FD-861D-ACF77BAA02E7}" presName="extraNode" presStyleLbl="node1" presStyleIdx="0" presStyleCnt="4"/>
      <dgm:spPr/>
    </dgm:pt>
    <dgm:pt modelId="{8D1E17D6-6045-4DA8-801F-332DAFCB2F36}" type="pres">
      <dgm:prSet presAssocID="{67CAFC4A-4ADC-47FD-861D-ACF77BAA02E7}" presName="dstNode" presStyleLbl="node1" presStyleIdx="0" presStyleCnt="4"/>
      <dgm:spPr/>
    </dgm:pt>
    <dgm:pt modelId="{0A18F8F0-B760-446F-AE58-AA80D7F84FB6}" type="pres">
      <dgm:prSet presAssocID="{760C39F7-6D28-4585-BB62-5618DF6FAFF6}" presName="text_1" presStyleLbl="node1" presStyleIdx="0" presStyleCnt="4" custLinFactNeighborX="106">
        <dgm:presLayoutVars>
          <dgm:bulletEnabled val="1"/>
        </dgm:presLayoutVars>
      </dgm:prSet>
      <dgm:spPr/>
      <dgm:t>
        <a:bodyPr/>
        <a:lstStyle/>
        <a:p>
          <a:endParaRPr lang="en-US"/>
        </a:p>
      </dgm:t>
    </dgm:pt>
    <dgm:pt modelId="{BFF35A75-08BD-445A-ACAF-51D5B3AFCCF6}" type="pres">
      <dgm:prSet presAssocID="{760C39F7-6D28-4585-BB62-5618DF6FAFF6}" presName="accent_1" presStyleCnt="0"/>
      <dgm:spPr/>
    </dgm:pt>
    <dgm:pt modelId="{40FF05A1-93AC-45F7-BEA9-0B32C8454AEB}" type="pres">
      <dgm:prSet presAssocID="{760C39F7-6D28-4585-BB62-5618DF6FAFF6}" presName="accentRepeatNode" presStyleLbl="solidFgAcc1" presStyleIdx="0" presStyleCnt="4"/>
      <dgm:spPr/>
    </dgm:pt>
    <dgm:pt modelId="{62653650-A08A-4C85-878B-3781CAF06F7F}" type="pres">
      <dgm:prSet presAssocID="{19EC7C04-1E26-40E4-8B06-BCCE92136185}" presName="text_2" presStyleLbl="node1" presStyleIdx="1" presStyleCnt="4">
        <dgm:presLayoutVars>
          <dgm:bulletEnabled val="1"/>
        </dgm:presLayoutVars>
      </dgm:prSet>
      <dgm:spPr/>
      <dgm:t>
        <a:bodyPr/>
        <a:lstStyle/>
        <a:p>
          <a:endParaRPr lang="en-US"/>
        </a:p>
      </dgm:t>
    </dgm:pt>
    <dgm:pt modelId="{57D0D217-9577-4509-B8D7-178BF09B1695}" type="pres">
      <dgm:prSet presAssocID="{19EC7C04-1E26-40E4-8B06-BCCE92136185}" presName="accent_2" presStyleCnt="0"/>
      <dgm:spPr/>
    </dgm:pt>
    <dgm:pt modelId="{04F9B234-CC57-426D-96A1-9E794CE807E0}" type="pres">
      <dgm:prSet presAssocID="{19EC7C04-1E26-40E4-8B06-BCCE92136185}" presName="accentRepeatNode" presStyleLbl="solidFgAcc1" presStyleIdx="1" presStyleCnt="4"/>
      <dgm:spPr/>
    </dgm:pt>
    <dgm:pt modelId="{9F6E84F7-52B7-489A-8621-161116212ECF}" type="pres">
      <dgm:prSet presAssocID="{62AD0256-6459-4DAE-8CA6-A80BFBF3DF8D}" presName="text_3" presStyleLbl="node1" presStyleIdx="2" presStyleCnt="4">
        <dgm:presLayoutVars>
          <dgm:bulletEnabled val="1"/>
        </dgm:presLayoutVars>
      </dgm:prSet>
      <dgm:spPr/>
      <dgm:t>
        <a:bodyPr/>
        <a:lstStyle/>
        <a:p>
          <a:endParaRPr lang="en-US"/>
        </a:p>
      </dgm:t>
    </dgm:pt>
    <dgm:pt modelId="{9D7D5B7C-E0D4-4567-B71A-40BD3D9F9AF2}" type="pres">
      <dgm:prSet presAssocID="{62AD0256-6459-4DAE-8CA6-A80BFBF3DF8D}" presName="accent_3" presStyleCnt="0"/>
      <dgm:spPr/>
    </dgm:pt>
    <dgm:pt modelId="{04AB989B-E014-42CE-BFEF-6D13FA59D19B}" type="pres">
      <dgm:prSet presAssocID="{62AD0256-6459-4DAE-8CA6-A80BFBF3DF8D}" presName="accentRepeatNode" presStyleLbl="solidFgAcc1" presStyleIdx="2" presStyleCnt="4"/>
      <dgm:spPr/>
    </dgm:pt>
    <dgm:pt modelId="{DAA60B99-E462-4E77-A10C-DFFEFAC151D6}" type="pres">
      <dgm:prSet presAssocID="{BA7A1F86-6778-4147-87DB-F5356D658AAF}" presName="text_4" presStyleLbl="node1" presStyleIdx="3" presStyleCnt="4">
        <dgm:presLayoutVars>
          <dgm:bulletEnabled val="1"/>
        </dgm:presLayoutVars>
      </dgm:prSet>
      <dgm:spPr/>
      <dgm:t>
        <a:bodyPr/>
        <a:lstStyle/>
        <a:p>
          <a:endParaRPr lang="en-US"/>
        </a:p>
      </dgm:t>
    </dgm:pt>
    <dgm:pt modelId="{AFB77B66-2FF9-46F0-B22B-7DEE62302D72}" type="pres">
      <dgm:prSet presAssocID="{BA7A1F86-6778-4147-87DB-F5356D658AAF}" presName="accent_4" presStyleCnt="0"/>
      <dgm:spPr/>
    </dgm:pt>
    <dgm:pt modelId="{6FB2ADEE-9F56-466E-8942-58A30B461713}" type="pres">
      <dgm:prSet presAssocID="{BA7A1F86-6778-4147-87DB-F5356D658AAF}" presName="accentRepeatNode" presStyleLbl="solidFgAcc1" presStyleIdx="3" presStyleCnt="4"/>
      <dgm:spPr/>
    </dgm:pt>
  </dgm:ptLst>
  <dgm:cxnLst>
    <dgm:cxn modelId="{4EA6CE75-C2DC-4DA6-9167-90708148D793}" type="presOf" srcId="{760C39F7-6D28-4585-BB62-5618DF6FAFF6}" destId="{0A18F8F0-B760-446F-AE58-AA80D7F84FB6}" srcOrd="0" destOrd="0" presId="urn:microsoft.com/office/officeart/2008/layout/VerticalCurvedList"/>
    <dgm:cxn modelId="{980D601D-FDA3-4725-8223-5622E298E7D6}" type="presOf" srcId="{857757BA-622A-4B4C-936C-25B5A2701047}" destId="{65F10BB4-B309-4106-B5C8-38C092E058CF}" srcOrd="0" destOrd="0" presId="urn:microsoft.com/office/officeart/2008/layout/VerticalCurvedList"/>
    <dgm:cxn modelId="{F658AA75-5690-42A5-A995-AB3B0264D6AC}" type="presOf" srcId="{BA7A1F86-6778-4147-87DB-F5356D658AAF}" destId="{DAA60B99-E462-4E77-A10C-DFFEFAC151D6}" srcOrd="0" destOrd="0" presId="urn:microsoft.com/office/officeart/2008/layout/VerticalCurvedList"/>
    <dgm:cxn modelId="{21CE9766-84B1-4F77-BE8E-121B369B712F}" type="presOf" srcId="{19EC7C04-1E26-40E4-8B06-BCCE92136185}" destId="{62653650-A08A-4C85-878B-3781CAF06F7F}" srcOrd="0" destOrd="0" presId="urn:microsoft.com/office/officeart/2008/layout/VerticalCurvedList"/>
    <dgm:cxn modelId="{4D00E494-9208-4089-B1D2-F97DAFA770BC}" srcId="{67CAFC4A-4ADC-47FD-861D-ACF77BAA02E7}" destId="{19EC7C04-1E26-40E4-8B06-BCCE92136185}" srcOrd="1" destOrd="0" parTransId="{CD1A91C0-A617-4152-A20C-116BD07E8E02}" sibTransId="{20A1F180-FB24-4615-BAA4-8038A933BE6C}"/>
    <dgm:cxn modelId="{41AFB0C7-E93A-4944-837D-2A3C77329718}" type="presOf" srcId="{67CAFC4A-4ADC-47FD-861D-ACF77BAA02E7}" destId="{3981740F-B123-412E-A5E0-995C13EEF4E6}" srcOrd="0" destOrd="0" presId="urn:microsoft.com/office/officeart/2008/layout/VerticalCurvedList"/>
    <dgm:cxn modelId="{E33F24A3-13B3-43D0-A099-364317414964}" type="presOf" srcId="{62AD0256-6459-4DAE-8CA6-A80BFBF3DF8D}" destId="{9F6E84F7-52B7-489A-8621-161116212ECF}" srcOrd="0" destOrd="0" presId="urn:microsoft.com/office/officeart/2008/layout/VerticalCurvedList"/>
    <dgm:cxn modelId="{02B0FD9C-EF3A-4A76-9504-B284ED8E901F}" srcId="{67CAFC4A-4ADC-47FD-861D-ACF77BAA02E7}" destId="{BA7A1F86-6778-4147-87DB-F5356D658AAF}" srcOrd="3" destOrd="0" parTransId="{5F332829-4399-49A5-B191-D453A52932C7}" sibTransId="{11794960-2908-49DD-9511-AD06C29E82BD}"/>
    <dgm:cxn modelId="{1847F433-BE96-46F5-A19B-50DDD6A6DFD5}" srcId="{67CAFC4A-4ADC-47FD-861D-ACF77BAA02E7}" destId="{62AD0256-6459-4DAE-8CA6-A80BFBF3DF8D}" srcOrd="2" destOrd="0" parTransId="{1057ECF6-3F8B-4D92-BA5D-BC339775BBB6}" sibTransId="{F8BB9FF5-3CDD-48A6-A746-A5C10ADBE3F1}"/>
    <dgm:cxn modelId="{8850D97E-ECD8-4F5E-AED3-AF05D4A6A517}" srcId="{67CAFC4A-4ADC-47FD-861D-ACF77BAA02E7}" destId="{760C39F7-6D28-4585-BB62-5618DF6FAFF6}" srcOrd="0" destOrd="0" parTransId="{DE78FB9B-287F-4F92-9042-47F36F4F472F}" sibTransId="{857757BA-622A-4B4C-936C-25B5A2701047}"/>
    <dgm:cxn modelId="{4DB277A8-0168-47A3-8BB4-FD35D4F1126A}" type="presParOf" srcId="{3981740F-B123-412E-A5E0-995C13EEF4E6}" destId="{2F6D2A98-BAD0-4972-A7FA-4B217302A77F}" srcOrd="0" destOrd="0" presId="urn:microsoft.com/office/officeart/2008/layout/VerticalCurvedList"/>
    <dgm:cxn modelId="{6953F396-A578-4AA9-821F-44BFC86F5247}" type="presParOf" srcId="{2F6D2A98-BAD0-4972-A7FA-4B217302A77F}" destId="{08DF7530-4C00-4441-A911-C856F1C46608}" srcOrd="0" destOrd="0" presId="urn:microsoft.com/office/officeart/2008/layout/VerticalCurvedList"/>
    <dgm:cxn modelId="{4303D8B3-8132-4526-BB91-C21C400F0133}" type="presParOf" srcId="{08DF7530-4C00-4441-A911-C856F1C46608}" destId="{26245772-A41B-4B48-B617-DC91F6E39952}" srcOrd="0" destOrd="0" presId="urn:microsoft.com/office/officeart/2008/layout/VerticalCurvedList"/>
    <dgm:cxn modelId="{CAE92177-BBCD-4E8A-AB76-BB532EB6929E}" type="presParOf" srcId="{08DF7530-4C00-4441-A911-C856F1C46608}" destId="{65F10BB4-B309-4106-B5C8-38C092E058CF}" srcOrd="1" destOrd="0" presId="urn:microsoft.com/office/officeart/2008/layout/VerticalCurvedList"/>
    <dgm:cxn modelId="{9A014525-EB7A-4857-98FC-F2EC5E0E6D6E}" type="presParOf" srcId="{08DF7530-4C00-4441-A911-C856F1C46608}" destId="{3A98C1DD-0134-4F9F-ACFE-750566F1085F}" srcOrd="2" destOrd="0" presId="urn:microsoft.com/office/officeart/2008/layout/VerticalCurvedList"/>
    <dgm:cxn modelId="{EC6BAB60-31BC-4478-8A49-E471DCBF3AC2}" type="presParOf" srcId="{08DF7530-4C00-4441-A911-C856F1C46608}" destId="{8D1E17D6-6045-4DA8-801F-332DAFCB2F36}" srcOrd="3" destOrd="0" presId="urn:microsoft.com/office/officeart/2008/layout/VerticalCurvedList"/>
    <dgm:cxn modelId="{FEA01E95-9C9A-4B0B-A1E2-D70377C58723}" type="presParOf" srcId="{2F6D2A98-BAD0-4972-A7FA-4B217302A77F}" destId="{0A18F8F0-B760-446F-AE58-AA80D7F84FB6}" srcOrd="1" destOrd="0" presId="urn:microsoft.com/office/officeart/2008/layout/VerticalCurvedList"/>
    <dgm:cxn modelId="{E4BCFE72-1361-40A8-8B47-546CB2962DA7}" type="presParOf" srcId="{2F6D2A98-BAD0-4972-A7FA-4B217302A77F}" destId="{BFF35A75-08BD-445A-ACAF-51D5B3AFCCF6}" srcOrd="2" destOrd="0" presId="urn:microsoft.com/office/officeart/2008/layout/VerticalCurvedList"/>
    <dgm:cxn modelId="{93915A48-72CE-4048-AF5F-9E07438DC8E3}" type="presParOf" srcId="{BFF35A75-08BD-445A-ACAF-51D5B3AFCCF6}" destId="{40FF05A1-93AC-45F7-BEA9-0B32C8454AEB}" srcOrd="0" destOrd="0" presId="urn:microsoft.com/office/officeart/2008/layout/VerticalCurvedList"/>
    <dgm:cxn modelId="{26EEB2F7-D04B-40D6-9DC4-6A7AA5385411}" type="presParOf" srcId="{2F6D2A98-BAD0-4972-A7FA-4B217302A77F}" destId="{62653650-A08A-4C85-878B-3781CAF06F7F}" srcOrd="3" destOrd="0" presId="urn:microsoft.com/office/officeart/2008/layout/VerticalCurvedList"/>
    <dgm:cxn modelId="{F63C66D5-AB55-4B95-954B-1310CDB4CAC3}" type="presParOf" srcId="{2F6D2A98-BAD0-4972-A7FA-4B217302A77F}" destId="{57D0D217-9577-4509-B8D7-178BF09B1695}" srcOrd="4" destOrd="0" presId="urn:microsoft.com/office/officeart/2008/layout/VerticalCurvedList"/>
    <dgm:cxn modelId="{0E6AA60D-2C44-497F-A101-7DF5F2C6F259}" type="presParOf" srcId="{57D0D217-9577-4509-B8D7-178BF09B1695}" destId="{04F9B234-CC57-426D-96A1-9E794CE807E0}" srcOrd="0" destOrd="0" presId="urn:microsoft.com/office/officeart/2008/layout/VerticalCurvedList"/>
    <dgm:cxn modelId="{F90BD416-A175-4645-91ED-6C0ADFBF31EF}" type="presParOf" srcId="{2F6D2A98-BAD0-4972-A7FA-4B217302A77F}" destId="{9F6E84F7-52B7-489A-8621-161116212ECF}" srcOrd="5" destOrd="0" presId="urn:microsoft.com/office/officeart/2008/layout/VerticalCurvedList"/>
    <dgm:cxn modelId="{CF2CB882-B5F2-4133-819C-7A97E53915C1}" type="presParOf" srcId="{2F6D2A98-BAD0-4972-A7FA-4B217302A77F}" destId="{9D7D5B7C-E0D4-4567-B71A-40BD3D9F9AF2}" srcOrd="6" destOrd="0" presId="urn:microsoft.com/office/officeart/2008/layout/VerticalCurvedList"/>
    <dgm:cxn modelId="{C6A66803-2AE2-44A1-A3DC-D25AEFED60F8}" type="presParOf" srcId="{9D7D5B7C-E0D4-4567-B71A-40BD3D9F9AF2}" destId="{04AB989B-E014-42CE-BFEF-6D13FA59D19B}" srcOrd="0" destOrd="0" presId="urn:microsoft.com/office/officeart/2008/layout/VerticalCurvedList"/>
    <dgm:cxn modelId="{F35432C8-5A96-4328-BC7C-B33597CBFDDB}" type="presParOf" srcId="{2F6D2A98-BAD0-4972-A7FA-4B217302A77F}" destId="{DAA60B99-E462-4E77-A10C-DFFEFAC151D6}" srcOrd="7" destOrd="0" presId="urn:microsoft.com/office/officeart/2008/layout/VerticalCurvedList"/>
    <dgm:cxn modelId="{D37A7F32-F0F6-4E8C-8BCC-F5FCF65F0561}" type="presParOf" srcId="{2F6D2A98-BAD0-4972-A7FA-4B217302A77F}" destId="{AFB77B66-2FF9-46F0-B22B-7DEE62302D72}" srcOrd="8" destOrd="0" presId="urn:microsoft.com/office/officeart/2008/layout/VerticalCurvedList"/>
    <dgm:cxn modelId="{ED90A1F5-7A98-4FC7-BA48-0B9E3DF2FBAC}" type="presParOf" srcId="{AFB77B66-2FF9-46F0-B22B-7DEE62302D72}" destId="{6FB2ADEE-9F56-466E-8942-58A30B461713}" srcOrd="0" destOrd="0" presId="urn:microsoft.com/office/officeart/2008/layout/VerticalCurvedList"/>
  </dgm:cxnLst>
  <dgm:bg>
    <a:noFill/>
    <a:effectLst>
      <a:outerShdw blurRad="50800" dist="38100" dir="10800000" algn="r" rotWithShape="0">
        <a:prstClr val="black">
          <a:alpha val="0"/>
        </a:prstClr>
      </a:outerShdw>
    </a:effectLst>
  </dgm:bg>
  <dgm:whole>
    <a:effectLst/>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52902AB-04AB-4077-B959-EF3CFB34AF8B}"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7DFA3ED1-7EED-4929-8AF3-FC921A3E8FB0}">
      <dgm:prSet phldrT="[Text]" custT="1"/>
      <dgm:spPr/>
      <dgm:t>
        <a:bodyPr/>
        <a:lstStyle/>
        <a:p>
          <a:r>
            <a:rPr lang="nb-NO" sz="2200" dirty="0"/>
            <a:t>Những vấn đề chung về Chương trình Hoạt động trải nghiệm </a:t>
          </a:r>
          <a:r>
            <a:rPr lang="nb-NO" sz="2200"/>
            <a:t>lớp 4</a:t>
          </a:r>
          <a:endParaRPr lang="en-US" sz="2200" dirty="0"/>
        </a:p>
      </dgm:t>
    </dgm:pt>
    <dgm:pt modelId="{7FE393B5-62BF-4CBC-8858-82FDA81CB5F4}" type="parTrans" cxnId="{7D9A3083-68D1-495A-A78E-9118AA9FE0F2}">
      <dgm:prSet/>
      <dgm:spPr/>
      <dgm:t>
        <a:bodyPr/>
        <a:lstStyle/>
        <a:p>
          <a:endParaRPr lang="en-US"/>
        </a:p>
      </dgm:t>
    </dgm:pt>
    <dgm:pt modelId="{B566A00E-4F71-4DE6-B87D-ED0B48B0D259}" type="sibTrans" cxnId="{7D9A3083-68D1-495A-A78E-9118AA9FE0F2}">
      <dgm:prSet/>
      <dgm:spPr/>
      <dgm:t>
        <a:bodyPr/>
        <a:lstStyle/>
        <a:p>
          <a:endParaRPr lang="en-US"/>
        </a:p>
      </dgm:t>
    </dgm:pt>
    <dgm:pt modelId="{75F127CB-5D66-4204-B9AC-079C960931E1}">
      <dgm:prSet phldrT="[Text]" custT="1"/>
      <dgm:spPr/>
      <dgm:t>
        <a:bodyPr/>
        <a:lstStyle/>
        <a:p>
          <a:r>
            <a:rPr lang="nb-NO" sz="2200" dirty="0"/>
            <a:t>Giới thiệu chung về sách giáo khoa Hoạt động trải nghiệm lớp 4</a:t>
          </a:r>
          <a:endParaRPr lang="en-US" sz="2200" dirty="0"/>
        </a:p>
      </dgm:t>
    </dgm:pt>
    <dgm:pt modelId="{DB7E7828-75B6-4539-A5AC-C6752857B1B8}" type="parTrans" cxnId="{20397568-2D5C-43A2-BD0B-05545AC75CC9}">
      <dgm:prSet/>
      <dgm:spPr/>
      <dgm:t>
        <a:bodyPr/>
        <a:lstStyle/>
        <a:p>
          <a:endParaRPr lang="en-US"/>
        </a:p>
      </dgm:t>
    </dgm:pt>
    <dgm:pt modelId="{9B091738-E388-4F94-842F-BE1E853B925E}" type="sibTrans" cxnId="{20397568-2D5C-43A2-BD0B-05545AC75CC9}">
      <dgm:prSet/>
      <dgm:spPr/>
      <dgm:t>
        <a:bodyPr/>
        <a:lstStyle/>
        <a:p>
          <a:endParaRPr lang="en-US"/>
        </a:p>
      </dgm:t>
    </dgm:pt>
    <dgm:pt modelId="{CB43AAE1-3999-45A3-B876-1DC051C2C275}">
      <dgm:prSet phldrT="[Text]" custT="1"/>
      <dgm:spPr/>
      <dgm:t>
        <a:bodyPr/>
        <a:lstStyle/>
        <a:p>
          <a:r>
            <a:rPr lang="nb-NO" sz="2200" dirty="0"/>
            <a:t>Hướng dẫn khai thác và sử dụng sách giáo khoa Hoạt động trải nghiệm </a:t>
          </a:r>
          <a:r>
            <a:rPr lang="nb-NO" sz="2200"/>
            <a:t>lớp 4</a:t>
          </a:r>
          <a:endParaRPr lang="en-US" sz="2200" dirty="0"/>
        </a:p>
      </dgm:t>
    </dgm:pt>
    <dgm:pt modelId="{FE5E57B8-53EF-47D2-83CB-F235770C13E3}" type="parTrans" cxnId="{7A7FA6A0-78F6-4FF6-A221-2CD3AB348449}">
      <dgm:prSet/>
      <dgm:spPr/>
      <dgm:t>
        <a:bodyPr/>
        <a:lstStyle/>
        <a:p>
          <a:endParaRPr lang="en-US"/>
        </a:p>
      </dgm:t>
    </dgm:pt>
    <dgm:pt modelId="{4E8C171A-B4B1-4CB9-804B-D10CACE90073}" type="sibTrans" cxnId="{7A7FA6A0-78F6-4FF6-A221-2CD3AB348449}">
      <dgm:prSet/>
      <dgm:spPr/>
      <dgm:t>
        <a:bodyPr/>
        <a:lstStyle/>
        <a:p>
          <a:endParaRPr lang="en-US"/>
        </a:p>
      </dgm:t>
    </dgm:pt>
    <dgm:pt modelId="{30811754-DB7C-4A08-9560-5B02BF17AB37}">
      <dgm:prSet phldrT="[Text]" custT="1"/>
      <dgm:spPr/>
      <dgm:t>
        <a:bodyPr/>
        <a:lstStyle/>
        <a:p>
          <a:r>
            <a:rPr lang="nb-NO" sz="2200" dirty="0"/>
            <a:t>Hướng dẫn khai thác và sử dụng hệ thống tài liệu tham khảo, bổ trợ</a:t>
          </a:r>
          <a:endParaRPr lang="en-US" sz="2200" dirty="0"/>
        </a:p>
      </dgm:t>
    </dgm:pt>
    <dgm:pt modelId="{4B123CE3-31F9-489F-B482-B692C193AFFD}" type="parTrans" cxnId="{CAA846DF-3CDD-4D95-AC61-C0400E9079D2}">
      <dgm:prSet/>
      <dgm:spPr/>
      <dgm:t>
        <a:bodyPr/>
        <a:lstStyle/>
        <a:p>
          <a:endParaRPr lang="en-US"/>
        </a:p>
      </dgm:t>
    </dgm:pt>
    <dgm:pt modelId="{D77283C2-496B-482F-B878-009649749F6A}" type="sibTrans" cxnId="{CAA846DF-3CDD-4D95-AC61-C0400E9079D2}">
      <dgm:prSet/>
      <dgm:spPr/>
      <dgm:t>
        <a:bodyPr/>
        <a:lstStyle/>
        <a:p>
          <a:endParaRPr lang="en-US"/>
        </a:p>
      </dgm:t>
    </dgm:pt>
    <dgm:pt modelId="{C8BD9E81-9579-4AA5-8EE9-0ED227581D4A}" type="pres">
      <dgm:prSet presAssocID="{052902AB-04AB-4077-B959-EF3CFB34AF8B}" presName="rootnode" presStyleCnt="0">
        <dgm:presLayoutVars>
          <dgm:chMax/>
          <dgm:chPref/>
          <dgm:dir/>
          <dgm:animLvl val="lvl"/>
        </dgm:presLayoutVars>
      </dgm:prSet>
      <dgm:spPr/>
      <dgm:t>
        <a:bodyPr/>
        <a:lstStyle/>
        <a:p>
          <a:endParaRPr lang="en-US"/>
        </a:p>
      </dgm:t>
    </dgm:pt>
    <dgm:pt modelId="{EEF1727C-F6BD-414C-B846-638D18E0879A}" type="pres">
      <dgm:prSet presAssocID="{7DFA3ED1-7EED-4929-8AF3-FC921A3E8FB0}" presName="composite" presStyleCnt="0"/>
      <dgm:spPr/>
    </dgm:pt>
    <dgm:pt modelId="{A262BF98-C376-4EE4-9452-F6984ACDD155}" type="pres">
      <dgm:prSet presAssocID="{7DFA3ED1-7EED-4929-8AF3-FC921A3E8FB0}" presName="LShape" presStyleLbl="alignNode1" presStyleIdx="0" presStyleCnt="7"/>
      <dgm:spPr/>
    </dgm:pt>
    <dgm:pt modelId="{B85F3F9C-3949-403B-BC5F-455FF77C0733}" type="pres">
      <dgm:prSet presAssocID="{7DFA3ED1-7EED-4929-8AF3-FC921A3E8FB0}" presName="ParentText" presStyleLbl="revTx" presStyleIdx="0" presStyleCnt="4">
        <dgm:presLayoutVars>
          <dgm:chMax val="0"/>
          <dgm:chPref val="0"/>
          <dgm:bulletEnabled val="1"/>
        </dgm:presLayoutVars>
      </dgm:prSet>
      <dgm:spPr/>
      <dgm:t>
        <a:bodyPr/>
        <a:lstStyle/>
        <a:p>
          <a:endParaRPr lang="en-US"/>
        </a:p>
      </dgm:t>
    </dgm:pt>
    <dgm:pt modelId="{B2DA56BD-B5D0-411E-A641-1DFD1E5CC4B1}" type="pres">
      <dgm:prSet presAssocID="{7DFA3ED1-7EED-4929-8AF3-FC921A3E8FB0}" presName="Triangle" presStyleLbl="alignNode1" presStyleIdx="1" presStyleCnt="7"/>
      <dgm:spPr/>
    </dgm:pt>
    <dgm:pt modelId="{2B8268A3-A144-4F4B-89B0-C48A6ABEDA32}" type="pres">
      <dgm:prSet presAssocID="{B566A00E-4F71-4DE6-B87D-ED0B48B0D259}" presName="sibTrans" presStyleCnt="0"/>
      <dgm:spPr/>
    </dgm:pt>
    <dgm:pt modelId="{B1BA9727-019A-48B4-BBE3-5AB36F19EF86}" type="pres">
      <dgm:prSet presAssocID="{B566A00E-4F71-4DE6-B87D-ED0B48B0D259}" presName="space" presStyleCnt="0"/>
      <dgm:spPr/>
    </dgm:pt>
    <dgm:pt modelId="{7DAF09B5-BD48-4A01-B842-E4E7077EE9CA}" type="pres">
      <dgm:prSet presAssocID="{75F127CB-5D66-4204-B9AC-079C960931E1}" presName="composite" presStyleCnt="0"/>
      <dgm:spPr/>
    </dgm:pt>
    <dgm:pt modelId="{53A72867-8BB9-451D-AFF7-121AD230E4E1}" type="pres">
      <dgm:prSet presAssocID="{75F127CB-5D66-4204-B9AC-079C960931E1}" presName="LShape" presStyleLbl="alignNode1" presStyleIdx="2" presStyleCnt="7"/>
      <dgm:spPr/>
    </dgm:pt>
    <dgm:pt modelId="{A6A378BC-49F1-4BD3-BC99-F47ED774B6EB}" type="pres">
      <dgm:prSet presAssocID="{75F127CB-5D66-4204-B9AC-079C960931E1}" presName="ParentText" presStyleLbl="revTx" presStyleIdx="1" presStyleCnt="4">
        <dgm:presLayoutVars>
          <dgm:chMax val="0"/>
          <dgm:chPref val="0"/>
          <dgm:bulletEnabled val="1"/>
        </dgm:presLayoutVars>
      </dgm:prSet>
      <dgm:spPr/>
      <dgm:t>
        <a:bodyPr/>
        <a:lstStyle/>
        <a:p>
          <a:endParaRPr lang="en-US"/>
        </a:p>
      </dgm:t>
    </dgm:pt>
    <dgm:pt modelId="{F3D66FC4-49DC-4A7D-8745-37911AE5C6F5}" type="pres">
      <dgm:prSet presAssocID="{75F127CB-5D66-4204-B9AC-079C960931E1}" presName="Triangle" presStyleLbl="alignNode1" presStyleIdx="3" presStyleCnt="7"/>
      <dgm:spPr/>
    </dgm:pt>
    <dgm:pt modelId="{2229EF00-EDEA-4410-8978-00AB7B2D8D07}" type="pres">
      <dgm:prSet presAssocID="{9B091738-E388-4F94-842F-BE1E853B925E}" presName="sibTrans" presStyleCnt="0"/>
      <dgm:spPr/>
    </dgm:pt>
    <dgm:pt modelId="{E07C8EA3-5242-49CF-91C2-F610415F93DE}" type="pres">
      <dgm:prSet presAssocID="{9B091738-E388-4F94-842F-BE1E853B925E}" presName="space" presStyleCnt="0"/>
      <dgm:spPr/>
    </dgm:pt>
    <dgm:pt modelId="{94A56302-53FD-4A69-AD2B-EF9E5CC1981D}" type="pres">
      <dgm:prSet presAssocID="{CB43AAE1-3999-45A3-B876-1DC051C2C275}" presName="composite" presStyleCnt="0"/>
      <dgm:spPr/>
    </dgm:pt>
    <dgm:pt modelId="{8600522C-E5A3-4B23-BCCE-6080FC19BF21}" type="pres">
      <dgm:prSet presAssocID="{CB43AAE1-3999-45A3-B876-1DC051C2C275}" presName="LShape" presStyleLbl="alignNode1" presStyleIdx="4" presStyleCnt="7"/>
      <dgm:spPr/>
    </dgm:pt>
    <dgm:pt modelId="{FC79CE5A-D063-4B37-9DC7-C89A0D0EEAC9}" type="pres">
      <dgm:prSet presAssocID="{CB43AAE1-3999-45A3-B876-1DC051C2C275}" presName="ParentText" presStyleLbl="revTx" presStyleIdx="2" presStyleCnt="4">
        <dgm:presLayoutVars>
          <dgm:chMax val="0"/>
          <dgm:chPref val="0"/>
          <dgm:bulletEnabled val="1"/>
        </dgm:presLayoutVars>
      </dgm:prSet>
      <dgm:spPr/>
      <dgm:t>
        <a:bodyPr/>
        <a:lstStyle/>
        <a:p>
          <a:endParaRPr lang="en-US"/>
        </a:p>
      </dgm:t>
    </dgm:pt>
    <dgm:pt modelId="{49902757-3FD7-42B9-9D94-1B1FE74B086E}" type="pres">
      <dgm:prSet presAssocID="{CB43AAE1-3999-45A3-B876-1DC051C2C275}" presName="Triangle" presStyleLbl="alignNode1" presStyleIdx="5" presStyleCnt="7"/>
      <dgm:spPr/>
    </dgm:pt>
    <dgm:pt modelId="{BC392BB9-1C7F-4632-A503-C829F2E3FFD8}" type="pres">
      <dgm:prSet presAssocID="{4E8C171A-B4B1-4CB9-804B-D10CACE90073}" presName="sibTrans" presStyleCnt="0"/>
      <dgm:spPr/>
    </dgm:pt>
    <dgm:pt modelId="{701491FA-9B2E-4B39-8F1A-5A6B9737A0F8}" type="pres">
      <dgm:prSet presAssocID="{4E8C171A-B4B1-4CB9-804B-D10CACE90073}" presName="space" presStyleCnt="0"/>
      <dgm:spPr/>
    </dgm:pt>
    <dgm:pt modelId="{1DB99B99-958B-4A41-A981-CEDBEBB4BE93}" type="pres">
      <dgm:prSet presAssocID="{30811754-DB7C-4A08-9560-5B02BF17AB37}" presName="composite" presStyleCnt="0"/>
      <dgm:spPr/>
    </dgm:pt>
    <dgm:pt modelId="{1C138803-58D6-4D46-A93D-3E911EEED085}" type="pres">
      <dgm:prSet presAssocID="{30811754-DB7C-4A08-9560-5B02BF17AB37}" presName="LShape" presStyleLbl="alignNode1" presStyleIdx="6" presStyleCnt="7"/>
      <dgm:spPr/>
    </dgm:pt>
    <dgm:pt modelId="{0DD7695E-BE43-430C-A8DA-804A0399D22F}" type="pres">
      <dgm:prSet presAssocID="{30811754-DB7C-4A08-9560-5B02BF17AB37}" presName="ParentText" presStyleLbl="revTx" presStyleIdx="3" presStyleCnt="4">
        <dgm:presLayoutVars>
          <dgm:chMax val="0"/>
          <dgm:chPref val="0"/>
          <dgm:bulletEnabled val="1"/>
        </dgm:presLayoutVars>
      </dgm:prSet>
      <dgm:spPr/>
      <dgm:t>
        <a:bodyPr/>
        <a:lstStyle/>
        <a:p>
          <a:endParaRPr lang="en-US"/>
        </a:p>
      </dgm:t>
    </dgm:pt>
  </dgm:ptLst>
  <dgm:cxnLst>
    <dgm:cxn modelId="{20397568-2D5C-43A2-BD0B-05545AC75CC9}" srcId="{052902AB-04AB-4077-B959-EF3CFB34AF8B}" destId="{75F127CB-5D66-4204-B9AC-079C960931E1}" srcOrd="1" destOrd="0" parTransId="{DB7E7828-75B6-4539-A5AC-C6752857B1B8}" sibTransId="{9B091738-E388-4F94-842F-BE1E853B925E}"/>
    <dgm:cxn modelId="{780995E9-372E-4CDA-8E31-36C546C003D6}" type="presOf" srcId="{052902AB-04AB-4077-B959-EF3CFB34AF8B}" destId="{C8BD9E81-9579-4AA5-8EE9-0ED227581D4A}" srcOrd="0" destOrd="0" presId="urn:microsoft.com/office/officeart/2009/3/layout/StepUpProcess"/>
    <dgm:cxn modelId="{7D9A3083-68D1-495A-A78E-9118AA9FE0F2}" srcId="{052902AB-04AB-4077-B959-EF3CFB34AF8B}" destId="{7DFA3ED1-7EED-4929-8AF3-FC921A3E8FB0}" srcOrd="0" destOrd="0" parTransId="{7FE393B5-62BF-4CBC-8858-82FDA81CB5F4}" sibTransId="{B566A00E-4F71-4DE6-B87D-ED0B48B0D259}"/>
    <dgm:cxn modelId="{4EF67685-6E41-4828-AE9B-D96AECC00504}" type="presOf" srcId="{75F127CB-5D66-4204-B9AC-079C960931E1}" destId="{A6A378BC-49F1-4BD3-BC99-F47ED774B6EB}" srcOrd="0" destOrd="0" presId="urn:microsoft.com/office/officeart/2009/3/layout/StepUpProcess"/>
    <dgm:cxn modelId="{CAA846DF-3CDD-4D95-AC61-C0400E9079D2}" srcId="{052902AB-04AB-4077-B959-EF3CFB34AF8B}" destId="{30811754-DB7C-4A08-9560-5B02BF17AB37}" srcOrd="3" destOrd="0" parTransId="{4B123CE3-31F9-489F-B482-B692C193AFFD}" sibTransId="{D77283C2-496B-482F-B878-009649749F6A}"/>
    <dgm:cxn modelId="{A2B12D09-EF90-424A-B3D9-A0E73C56160A}" type="presOf" srcId="{30811754-DB7C-4A08-9560-5B02BF17AB37}" destId="{0DD7695E-BE43-430C-A8DA-804A0399D22F}" srcOrd="0" destOrd="0" presId="urn:microsoft.com/office/officeart/2009/3/layout/StepUpProcess"/>
    <dgm:cxn modelId="{7A7FA6A0-78F6-4FF6-A221-2CD3AB348449}" srcId="{052902AB-04AB-4077-B959-EF3CFB34AF8B}" destId="{CB43AAE1-3999-45A3-B876-1DC051C2C275}" srcOrd="2" destOrd="0" parTransId="{FE5E57B8-53EF-47D2-83CB-F235770C13E3}" sibTransId="{4E8C171A-B4B1-4CB9-804B-D10CACE90073}"/>
    <dgm:cxn modelId="{68D2A75E-855F-49DB-AAA1-A3ADB62EF4C9}" type="presOf" srcId="{CB43AAE1-3999-45A3-B876-1DC051C2C275}" destId="{FC79CE5A-D063-4B37-9DC7-C89A0D0EEAC9}" srcOrd="0" destOrd="0" presId="urn:microsoft.com/office/officeart/2009/3/layout/StepUpProcess"/>
    <dgm:cxn modelId="{3B1A4623-2B86-4D5C-8D74-79060AFC619C}" type="presOf" srcId="{7DFA3ED1-7EED-4929-8AF3-FC921A3E8FB0}" destId="{B85F3F9C-3949-403B-BC5F-455FF77C0733}" srcOrd="0" destOrd="0" presId="urn:microsoft.com/office/officeart/2009/3/layout/StepUpProcess"/>
    <dgm:cxn modelId="{60DE14BD-1283-417E-B970-6CE0DB2F45C2}" type="presParOf" srcId="{C8BD9E81-9579-4AA5-8EE9-0ED227581D4A}" destId="{EEF1727C-F6BD-414C-B846-638D18E0879A}" srcOrd="0" destOrd="0" presId="urn:microsoft.com/office/officeart/2009/3/layout/StepUpProcess"/>
    <dgm:cxn modelId="{0AAAC774-EBC9-4C64-978A-CBA2EA122020}" type="presParOf" srcId="{EEF1727C-F6BD-414C-B846-638D18E0879A}" destId="{A262BF98-C376-4EE4-9452-F6984ACDD155}" srcOrd="0" destOrd="0" presId="urn:microsoft.com/office/officeart/2009/3/layout/StepUpProcess"/>
    <dgm:cxn modelId="{8C3EF854-1348-4CBD-9CC4-977D1445CAD6}" type="presParOf" srcId="{EEF1727C-F6BD-414C-B846-638D18E0879A}" destId="{B85F3F9C-3949-403B-BC5F-455FF77C0733}" srcOrd="1" destOrd="0" presId="urn:microsoft.com/office/officeart/2009/3/layout/StepUpProcess"/>
    <dgm:cxn modelId="{4420BA23-1170-4B4B-A29C-89AC3CCAA23E}" type="presParOf" srcId="{EEF1727C-F6BD-414C-B846-638D18E0879A}" destId="{B2DA56BD-B5D0-411E-A641-1DFD1E5CC4B1}" srcOrd="2" destOrd="0" presId="urn:microsoft.com/office/officeart/2009/3/layout/StepUpProcess"/>
    <dgm:cxn modelId="{408B118D-E29D-4659-8D77-E62E1099E694}" type="presParOf" srcId="{C8BD9E81-9579-4AA5-8EE9-0ED227581D4A}" destId="{2B8268A3-A144-4F4B-89B0-C48A6ABEDA32}" srcOrd="1" destOrd="0" presId="urn:microsoft.com/office/officeart/2009/3/layout/StepUpProcess"/>
    <dgm:cxn modelId="{E6C2EDF5-DAD1-49E4-ACD5-D91007F2EDF2}" type="presParOf" srcId="{2B8268A3-A144-4F4B-89B0-C48A6ABEDA32}" destId="{B1BA9727-019A-48B4-BBE3-5AB36F19EF86}" srcOrd="0" destOrd="0" presId="urn:microsoft.com/office/officeart/2009/3/layout/StepUpProcess"/>
    <dgm:cxn modelId="{D7B2F35F-29AC-4AB1-96F0-EAE594F7C217}" type="presParOf" srcId="{C8BD9E81-9579-4AA5-8EE9-0ED227581D4A}" destId="{7DAF09B5-BD48-4A01-B842-E4E7077EE9CA}" srcOrd="2" destOrd="0" presId="urn:microsoft.com/office/officeart/2009/3/layout/StepUpProcess"/>
    <dgm:cxn modelId="{C6D75602-8DE0-4478-A551-69D023CF741C}" type="presParOf" srcId="{7DAF09B5-BD48-4A01-B842-E4E7077EE9CA}" destId="{53A72867-8BB9-451D-AFF7-121AD230E4E1}" srcOrd="0" destOrd="0" presId="urn:microsoft.com/office/officeart/2009/3/layout/StepUpProcess"/>
    <dgm:cxn modelId="{D4FD9BB4-15F8-4DC8-8663-009E41C41B3F}" type="presParOf" srcId="{7DAF09B5-BD48-4A01-B842-E4E7077EE9CA}" destId="{A6A378BC-49F1-4BD3-BC99-F47ED774B6EB}" srcOrd="1" destOrd="0" presId="urn:microsoft.com/office/officeart/2009/3/layout/StepUpProcess"/>
    <dgm:cxn modelId="{A184C821-166E-471E-88E7-C5E8AE3C7D59}" type="presParOf" srcId="{7DAF09B5-BD48-4A01-B842-E4E7077EE9CA}" destId="{F3D66FC4-49DC-4A7D-8745-37911AE5C6F5}" srcOrd="2" destOrd="0" presId="urn:microsoft.com/office/officeart/2009/3/layout/StepUpProcess"/>
    <dgm:cxn modelId="{5822D86C-1AE7-4890-A3E2-931979513FA1}" type="presParOf" srcId="{C8BD9E81-9579-4AA5-8EE9-0ED227581D4A}" destId="{2229EF00-EDEA-4410-8978-00AB7B2D8D07}" srcOrd="3" destOrd="0" presId="urn:microsoft.com/office/officeart/2009/3/layout/StepUpProcess"/>
    <dgm:cxn modelId="{A7208173-E3F5-4049-BF5E-6A9186B0D15E}" type="presParOf" srcId="{2229EF00-EDEA-4410-8978-00AB7B2D8D07}" destId="{E07C8EA3-5242-49CF-91C2-F610415F93DE}" srcOrd="0" destOrd="0" presId="urn:microsoft.com/office/officeart/2009/3/layout/StepUpProcess"/>
    <dgm:cxn modelId="{341B8B51-9CFF-4543-9416-FD772910CDAE}" type="presParOf" srcId="{C8BD9E81-9579-4AA5-8EE9-0ED227581D4A}" destId="{94A56302-53FD-4A69-AD2B-EF9E5CC1981D}" srcOrd="4" destOrd="0" presId="urn:microsoft.com/office/officeart/2009/3/layout/StepUpProcess"/>
    <dgm:cxn modelId="{539A1C4C-A69A-4D13-A487-18E32F0B9DD8}" type="presParOf" srcId="{94A56302-53FD-4A69-AD2B-EF9E5CC1981D}" destId="{8600522C-E5A3-4B23-BCCE-6080FC19BF21}" srcOrd="0" destOrd="0" presId="urn:microsoft.com/office/officeart/2009/3/layout/StepUpProcess"/>
    <dgm:cxn modelId="{EBBB89EF-9212-4D3B-92A1-FD10D88AA849}" type="presParOf" srcId="{94A56302-53FD-4A69-AD2B-EF9E5CC1981D}" destId="{FC79CE5A-D063-4B37-9DC7-C89A0D0EEAC9}" srcOrd="1" destOrd="0" presId="urn:microsoft.com/office/officeart/2009/3/layout/StepUpProcess"/>
    <dgm:cxn modelId="{D1D32EE1-4609-4394-968B-64EC8FD2219D}" type="presParOf" srcId="{94A56302-53FD-4A69-AD2B-EF9E5CC1981D}" destId="{49902757-3FD7-42B9-9D94-1B1FE74B086E}" srcOrd="2" destOrd="0" presId="urn:microsoft.com/office/officeart/2009/3/layout/StepUpProcess"/>
    <dgm:cxn modelId="{67F6F391-D4CD-4C5E-A2DF-FB502B6051E2}" type="presParOf" srcId="{C8BD9E81-9579-4AA5-8EE9-0ED227581D4A}" destId="{BC392BB9-1C7F-4632-A503-C829F2E3FFD8}" srcOrd="5" destOrd="0" presId="urn:microsoft.com/office/officeart/2009/3/layout/StepUpProcess"/>
    <dgm:cxn modelId="{02F9D9DC-03ED-4A3C-A7D4-39F26CB2505F}" type="presParOf" srcId="{BC392BB9-1C7F-4632-A503-C829F2E3FFD8}" destId="{701491FA-9B2E-4B39-8F1A-5A6B9737A0F8}" srcOrd="0" destOrd="0" presId="urn:microsoft.com/office/officeart/2009/3/layout/StepUpProcess"/>
    <dgm:cxn modelId="{CD65CE55-26D1-4EC3-9CE0-3393686005ED}" type="presParOf" srcId="{C8BD9E81-9579-4AA5-8EE9-0ED227581D4A}" destId="{1DB99B99-958B-4A41-A981-CEDBEBB4BE93}" srcOrd="6" destOrd="0" presId="urn:microsoft.com/office/officeart/2009/3/layout/StepUpProcess"/>
    <dgm:cxn modelId="{B9F5E041-D8AD-4F83-86DA-61909EDED135}" type="presParOf" srcId="{1DB99B99-958B-4A41-A981-CEDBEBB4BE93}" destId="{1C138803-58D6-4D46-A93D-3E911EEED085}" srcOrd="0" destOrd="0" presId="urn:microsoft.com/office/officeart/2009/3/layout/StepUpProcess"/>
    <dgm:cxn modelId="{6E32F6F6-52C1-4168-B114-AA59ACF4663B}" type="presParOf" srcId="{1DB99B99-958B-4A41-A981-CEDBEBB4BE93}" destId="{0DD7695E-BE43-430C-A8DA-804A0399D22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4662AC8-24F3-4DA6-8601-C0B909DD4F39}" type="doc">
      <dgm:prSet loTypeId="urn:microsoft.com/office/officeart/2011/layout/HexagonRadial" loCatId="officeonline" qsTypeId="urn:microsoft.com/office/officeart/2005/8/quickstyle/simple3" qsCatId="simple" csTypeId="urn:microsoft.com/office/officeart/2005/8/colors/accent4_5" csCatId="accent4" phldr="1"/>
      <dgm:spPr/>
      <dgm:t>
        <a:bodyPr/>
        <a:lstStyle/>
        <a:p>
          <a:endParaRPr lang="en-US"/>
        </a:p>
      </dgm:t>
    </dgm:pt>
    <dgm:pt modelId="{030C467A-50F7-427B-BBFB-009132737C49}">
      <dgm:prSet phldrT="[Text]" custT="1"/>
      <dgm:spPr/>
      <dgm:t>
        <a:bodyPr/>
        <a:lstStyle/>
        <a:p>
          <a:r>
            <a:rPr lang="en-US" sz="2400" dirty="0"/>
            <a:t>Chia </a:t>
          </a:r>
          <a:r>
            <a:rPr lang="en-US" sz="2400" dirty="0" err="1"/>
            <a:t>sẻ</a:t>
          </a:r>
          <a:endParaRPr lang="en-US" sz="2400" dirty="0"/>
        </a:p>
      </dgm:t>
    </dgm:pt>
    <dgm:pt modelId="{B3891DC2-2FCE-4C30-9F46-839E0188CEC8}" type="parTrans" cxnId="{307CDA32-36AA-4FE0-A341-F6F4A86982D2}">
      <dgm:prSet/>
      <dgm:spPr/>
      <dgm:t>
        <a:bodyPr/>
        <a:lstStyle/>
        <a:p>
          <a:endParaRPr lang="en-US"/>
        </a:p>
      </dgm:t>
    </dgm:pt>
    <dgm:pt modelId="{22273D88-7223-4B9E-8C10-2582B48D0D68}" type="sibTrans" cxnId="{307CDA32-36AA-4FE0-A341-F6F4A86982D2}">
      <dgm:prSet/>
      <dgm:spPr/>
      <dgm:t>
        <a:bodyPr/>
        <a:lstStyle/>
        <a:p>
          <a:endParaRPr lang="en-US"/>
        </a:p>
      </dgm:t>
    </dgm:pt>
    <dgm:pt modelId="{00AD77F9-EC5D-4D2C-8588-C865D29018B3}">
      <dgm:prSet phldrT="[Text]" custT="1"/>
      <dgm:spPr/>
      <dgm:t>
        <a:bodyPr/>
        <a:lstStyle/>
        <a:p>
          <a:r>
            <a:rPr lang="en-US" sz="2400" dirty="0" err="1"/>
            <a:t>Thảo</a:t>
          </a:r>
          <a:r>
            <a:rPr lang="en-US" sz="2400" dirty="0"/>
            <a:t> </a:t>
          </a:r>
          <a:r>
            <a:rPr lang="en-US" sz="2400" dirty="0" err="1"/>
            <a:t>luận</a:t>
          </a:r>
          <a:endParaRPr lang="en-US" sz="2400" dirty="0"/>
        </a:p>
      </dgm:t>
    </dgm:pt>
    <dgm:pt modelId="{D4876797-AFD1-4751-A36E-CEDC5027702B}" type="parTrans" cxnId="{5128B2C7-02E2-4648-8F97-58C3B7E4316A}">
      <dgm:prSet/>
      <dgm:spPr/>
      <dgm:t>
        <a:bodyPr/>
        <a:lstStyle/>
        <a:p>
          <a:endParaRPr lang="en-US"/>
        </a:p>
      </dgm:t>
    </dgm:pt>
    <dgm:pt modelId="{CD2D7E72-D225-451E-8502-9A142819C486}" type="sibTrans" cxnId="{5128B2C7-02E2-4648-8F97-58C3B7E4316A}">
      <dgm:prSet/>
      <dgm:spPr/>
      <dgm:t>
        <a:bodyPr/>
        <a:lstStyle/>
        <a:p>
          <a:endParaRPr lang="en-US"/>
        </a:p>
      </dgm:t>
    </dgm:pt>
    <dgm:pt modelId="{936C713F-B30B-4F16-A8E2-3412D3DA695E}">
      <dgm:prSet phldrT="[Text]" custT="1"/>
      <dgm:spPr>
        <a:solidFill>
          <a:schemeClr val="accent6">
            <a:lumMod val="40000"/>
            <a:lumOff val="60000"/>
          </a:schemeClr>
        </a:solidFill>
      </dgm:spPr>
      <dgm:t>
        <a:bodyPr/>
        <a:lstStyle/>
        <a:p>
          <a:r>
            <a:rPr lang="en-US" sz="2500" dirty="0" err="1"/>
            <a:t>Phương</a:t>
          </a:r>
          <a:r>
            <a:rPr lang="en-US" sz="2500" dirty="0"/>
            <a:t> </a:t>
          </a:r>
          <a:r>
            <a:rPr lang="en-US" sz="2500" dirty="0" err="1"/>
            <a:t>pháp</a:t>
          </a:r>
          <a:r>
            <a:rPr lang="en-US" sz="2500" dirty="0"/>
            <a:t> </a:t>
          </a:r>
          <a:r>
            <a:rPr lang="en-US" sz="2500" dirty="0" err="1"/>
            <a:t>tổ</a:t>
          </a:r>
          <a:r>
            <a:rPr lang="en-US" sz="2500" dirty="0"/>
            <a:t> </a:t>
          </a:r>
          <a:r>
            <a:rPr lang="en-US" sz="2500" dirty="0" err="1"/>
            <a:t>chức</a:t>
          </a:r>
          <a:r>
            <a:rPr lang="en-US" sz="2500" dirty="0"/>
            <a:t> HĐTN</a:t>
          </a:r>
        </a:p>
      </dgm:t>
    </dgm:pt>
    <dgm:pt modelId="{DFEA6547-5A9D-46C7-8888-4FBC3B42EC0E}" type="sibTrans" cxnId="{4EA73E7B-F222-455B-83DA-92E4BD825BAE}">
      <dgm:prSet/>
      <dgm:spPr/>
      <dgm:t>
        <a:bodyPr/>
        <a:lstStyle/>
        <a:p>
          <a:endParaRPr lang="en-US"/>
        </a:p>
      </dgm:t>
    </dgm:pt>
    <dgm:pt modelId="{DAC187E3-394F-4794-ABED-25F7056A892F}" type="parTrans" cxnId="{4EA73E7B-F222-455B-83DA-92E4BD825BAE}">
      <dgm:prSet/>
      <dgm:spPr/>
      <dgm:t>
        <a:bodyPr/>
        <a:lstStyle/>
        <a:p>
          <a:endParaRPr lang="en-US"/>
        </a:p>
      </dgm:t>
    </dgm:pt>
    <dgm:pt modelId="{583B9578-5DE5-45BE-9104-B45EB73514EE}">
      <dgm:prSet phldrT="[Text]" custT="1"/>
      <dgm:spPr/>
      <dgm:t>
        <a:bodyPr/>
        <a:lstStyle/>
        <a:p>
          <a:r>
            <a:rPr lang="en-US" sz="2400" dirty="0" err="1"/>
            <a:t>Trò</a:t>
          </a:r>
          <a:r>
            <a:rPr lang="en-US" sz="2400" dirty="0"/>
            <a:t> </a:t>
          </a:r>
          <a:r>
            <a:rPr lang="en-US" sz="2400" dirty="0" err="1"/>
            <a:t>chơi</a:t>
          </a:r>
          <a:endParaRPr lang="en-US" sz="2400" dirty="0"/>
        </a:p>
      </dgm:t>
    </dgm:pt>
    <dgm:pt modelId="{90EF33AF-706A-4C51-A8F7-B810B844245C}" type="sibTrans" cxnId="{33B6F747-59C6-4FE7-BE46-F6F50BBBADA7}">
      <dgm:prSet/>
      <dgm:spPr/>
      <dgm:t>
        <a:bodyPr/>
        <a:lstStyle/>
        <a:p>
          <a:endParaRPr lang="en-US"/>
        </a:p>
      </dgm:t>
    </dgm:pt>
    <dgm:pt modelId="{7BF90991-171F-4942-AA43-52AF608B03DB}" type="parTrans" cxnId="{33B6F747-59C6-4FE7-BE46-F6F50BBBADA7}">
      <dgm:prSet/>
      <dgm:spPr/>
      <dgm:t>
        <a:bodyPr/>
        <a:lstStyle/>
        <a:p>
          <a:endParaRPr lang="en-US"/>
        </a:p>
      </dgm:t>
    </dgm:pt>
    <dgm:pt modelId="{AD9E235D-EF2B-4F2B-B14B-BA554836CD85}">
      <dgm:prSet phldrT="[Text]" custT="1"/>
      <dgm:spPr/>
      <dgm:t>
        <a:bodyPr/>
        <a:lstStyle/>
        <a:p>
          <a:r>
            <a:rPr lang="en-US" sz="2400" dirty="0" err="1"/>
            <a:t>Đóng</a:t>
          </a:r>
          <a:r>
            <a:rPr lang="en-US" sz="2400" dirty="0"/>
            <a:t> </a:t>
          </a:r>
          <a:r>
            <a:rPr lang="en-US" sz="2400" dirty="0" err="1"/>
            <a:t>vai</a:t>
          </a:r>
          <a:endParaRPr lang="en-US" sz="2400" dirty="0"/>
        </a:p>
      </dgm:t>
    </dgm:pt>
    <dgm:pt modelId="{F993F203-95AE-4C6C-9D89-2675C67B21F2}" type="sibTrans" cxnId="{F0A90602-9ACE-4AFB-90C4-36FCF7478FAD}">
      <dgm:prSet/>
      <dgm:spPr/>
      <dgm:t>
        <a:bodyPr/>
        <a:lstStyle/>
        <a:p>
          <a:endParaRPr lang="en-US"/>
        </a:p>
      </dgm:t>
    </dgm:pt>
    <dgm:pt modelId="{A1F4F455-12F9-465A-9A5E-AAEB45EAF1A1}" type="parTrans" cxnId="{F0A90602-9ACE-4AFB-90C4-36FCF7478FAD}">
      <dgm:prSet/>
      <dgm:spPr/>
      <dgm:t>
        <a:bodyPr/>
        <a:lstStyle/>
        <a:p>
          <a:endParaRPr lang="en-US"/>
        </a:p>
      </dgm:t>
    </dgm:pt>
    <dgm:pt modelId="{773B7221-0782-475D-A548-B7197ACDA1C7}">
      <dgm:prSet phldrT="[Text]" custT="1"/>
      <dgm:spPr/>
      <dgm:t>
        <a:bodyPr/>
        <a:lstStyle/>
        <a:p>
          <a:r>
            <a:rPr lang="en-US" sz="2400" dirty="0" err="1"/>
            <a:t>Trải</a:t>
          </a:r>
          <a:r>
            <a:rPr lang="en-US" sz="2400" dirty="0"/>
            <a:t> </a:t>
          </a:r>
          <a:r>
            <a:rPr lang="en-US" sz="2400" dirty="0" err="1"/>
            <a:t>nghiệm</a:t>
          </a:r>
          <a:r>
            <a:rPr lang="en-US" sz="2400" dirty="0"/>
            <a:t> </a:t>
          </a:r>
          <a:r>
            <a:rPr lang="en-US" sz="2400" dirty="0" err="1"/>
            <a:t>thực</a:t>
          </a:r>
          <a:r>
            <a:rPr lang="en-US" sz="2400" dirty="0"/>
            <a:t> </a:t>
          </a:r>
          <a:r>
            <a:rPr lang="en-US" sz="2400" dirty="0" err="1"/>
            <a:t>tế</a:t>
          </a:r>
          <a:endParaRPr lang="en-US" sz="2400" dirty="0"/>
        </a:p>
      </dgm:t>
    </dgm:pt>
    <dgm:pt modelId="{89F55FC9-D296-4653-A2BE-12F305009273}" type="sibTrans" cxnId="{7191028B-AC45-4C8C-BE42-BBF6B379E283}">
      <dgm:prSet/>
      <dgm:spPr/>
      <dgm:t>
        <a:bodyPr/>
        <a:lstStyle/>
        <a:p>
          <a:endParaRPr lang="en-US"/>
        </a:p>
      </dgm:t>
    </dgm:pt>
    <dgm:pt modelId="{9EB245D0-55BB-4AEF-8EC9-38EEF3A7CA09}" type="parTrans" cxnId="{7191028B-AC45-4C8C-BE42-BBF6B379E283}">
      <dgm:prSet/>
      <dgm:spPr/>
      <dgm:t>
        <a:bodyPr/>
        <a:lstStyle/>
        <a:p>
          <a:endParaRPr lang="en-US"/>
        </a:p>
      </dgm:t>
    </dgm:pt>
    <dgm:pt modelId="{4A8A36FD-DC9B-4C81-AD72-E8A176A4AB20}">
      <dgm:prSet phldrT="[Text]" custT="1"/>
      <dgm:spPr/>
      <dgm:t>
        <a:bodyPr/>
        <a:lstStyle/>
        <a:p>
          <a:r>
            <a:rPr lang="en-US" sz="2400" dirty="0" err="1"/>
            <a:t>Dự</a:t>
          </a:r>
          <a:r>
            <a:rPr lang="en-US" sz="2400" dirty="0"/>
            <a:t> </a:t>
          </a:r>
          <a:r>
            <a:rPr lang="en-US" sz="2400" dirty="0" err="1"/>
            <a:t>án</a:t>
          </a:r>
          <a:endParaRPr lang="en-US" sz="2400" dirty="0"/>
        </a:p>
      </dgm:t>
    </dgm:pt>
    <dgm:pt modelId="{704C7AB7-9D25-4E6A-8071-D249E4C69B98}" type="parTrans" cxnId="{CAC036D5-5413-4151-B227-21C25B2E81BA}">
      <dgm:prSet/>
      <dgm:spPr/>
      <dgm:t>
        <a:bodyPr/>
        <a:lstStyle/>
        <a:p>
          <a:endParaRPr lang="en-US"/>
        </a:p>
      </dgm:t>
    </dgm:pt>
    <dgm:pt modelId="{01040CE0-BE24-4100-B34E-B84031C71951}" type="sibTrans" cxnId="{CAC036D5-5413-4151-B227-21C25B2E81BA}">
      <dgm:prSet/>
      <dgm:spPr/>
      <dgm:t>
        <a:bodyPr/>
        <a:lstStyle/>
        <a:p>
          <a:endParaRPr lang="en-US"/>
        </a:p>
      </dgm:t>
    </dgm:pt>
    <dgm:pt modelId="{0A330C6E-87E1-4F06-A25F-44E141550BA0}" type="pres">
      <dgm:prSet presAssocID="{54662AC8-24F3-4DA6-8601-C0B909DD4F39}" presName="Name0" presStyleCnt="0">
        <dgm:presLayoutVars>
          <dgm:chMax val="1"/>
          <dgm:chPref val="1"/>
          <dgm:dir/>
          <dgm:animOne val="branch"/>
          <dgm:animLvl val="lvl"/>
        </dgm:presLayoutVars>
      </dgm:prSet>
      <dgm:spPr/>
      <dgm:t>
        <a:bodyPr/>
        <a:lstStyle/>
        <a:p>
          <a:endParaRPr lang="en-US"/>
        </a:p>
      </dgm:t>
    </dgm:pt>
    <dgm:pt modelId="{1AEC9791-2626-4ED9-B303-690EDA2EE7B4}" type="pres">
      <dgm:prSet presAssocID="{936C713F-B30B-4F16-A8E2-3412D3DA695E}" presName="Parent" presStyleLbl="node0" presStyleIdx="0" presStyleCnt="1">
        <dgm:presLayoutVars>
          <dgm:chMax val="6"/>
          <dgm:chPref val="6"/>
        </dgm:presLayoutVars>
      </dgm:prSet>
      <dgm:spPr/>
      <dgm:t>
        <a:bodyPr/>
        <a:lstStyle/>
        <a:p>
          <a:endParaRPr lang="en-US"/>
        </a:p>
      </dgm:t>
    </dgm:pt>
    <dgm:pt modelId="{5CB73AA8-8BC6-42B4-9FCA-E78B7F4405B2}" type="pres">
      <dgm:prSet presAssocID="{030C467A-50F7-427B-BBFB-009132737C49}" presName="Accent1" presStyleCnt="0"/>
      <dgm:spPr/>
    </dgm:pt>
    <dgm:pt modelId="{7D5B8810-8C16-4189-BC9C-46272D376EAD}" type="pres">
      <dgm:prSet presAssocID="{030C467A-50F7-427B-BBFB-009132737C49}" presName="Accent" presStyleLbl="bgShp" presStyleIdx="0" presStyleCnt="6"/>
      <dgm:spPr/>
    </dgm:pt>
    <dgm:pt modelId="{7BF081DE-3D66-45D9-94D4-B117144FE69F}" type="pres">
      <dgm:prSet presAssocID="{030C467A-50F7-427B-BBFB-009132737C49}" presName="Child1" presStyleLbl="node1" presStyleIdx="0" presStyleCnt="6" custLinFactNeighborX="-213" custLinFactNeighborY="-11210">
        <dgm:presLayoutVars>
          <dgm:chMax val="0"/>
          <dgm:chPref val="0"/>
          <dgm:bulletEnabled val="1"/>
        </dgm:presLayoutVars>
      </dgm:prSet>
      <dgm:spPr/>
      <dgm:t>
        <a:bodyPr/>
        <a:lstStyle/>
        <a:p>
          <a:endParaRPr lang="en-US"/>
        </a:p>
      </dgm:t>
    </dgm:pt>
    <dgm:pt modelId="{E1BBB427-3BD8-44A6-A33B-69765CFCC6FA}" type="pres">
      <dgm:prSet presAssocID="{583B9578-5DE5-45BE-9104-B45EB73514EE}" presName="Accent2" presStyleCnt="0"/>
      <dgm:spPr/>
    </dgm:pt>
    <dgm:pt modelId="{3DC9EF2A-6F29-4C13-A59A-77CDF198DBA9}" type="pres">
      <dgm:prSet presAssocID="{583B9578-5DE5-45BE-9104-B45EB73514EE}" presName="Accent" presStyleLbl="bgShp" presStyleIdx="1" presStyleCnt="6"/>
      <dgm:spPr/>
    </dgm:pt>
    <dgm:pt modelId="{C7C4B16B-1DCB-4945-86C6-5DA08DEC685D}" type="pres">
      <dgm:prSet presAssocID="{583B9578-5DE5-45BE-9104-B45EB73514EE}" presName="Child2" presStyleLbl="node1" presStyleIdx="1" presStyleCnt="6" custLinFactNeighborX="-213" custLinFactNeighborY="-11210">
        <dgm:presLayoutVars>
          <dgm:chMax val="0"/>
          <dgm:chPref val="0"/>
          <dgm:bulletEnabled val="1"/>
        </dgm:presLayoutVars>
      </dgm:prSet>
      <dgm:spPr/>
      <dgm:t>
        <a:bodyPr/>
        <a:lstStyle/>
        <a:p>
          <a:endParaRPr lang="en-US"/>
        </a:p>
      </dgm:t>
    </dgm:pt>
    <dgm:pt modelId="{27D62FCC-CCF9-4F51-B92D-41400A469BF7}" type="pres">
      <dgm:prSet presAssocID="{4A8A36FD-DC9B-4C81-AD72-E8A176A4AB20}" presName="Accent3" presStyleCnt="0"/>
      <dgm:spPr/>
    </dgm:pt>
    <dgm:pt modelId="{BF66827D-3A34-4D40-B4A9-3031ECA51B59}" type="pres">
      <dgm:prSet presAssocID="{4A8A36FD-DC9B-4C81-AD72-E8A176A4AB20}" presName="Accent" presStyleLbl="bgShp" presStyleIdx="2" presStyleCnt="6"/>
      <dgm:spPr/>
    </dgm:pt>
    <dgm:pt modelId="{8FC075FC-0991-479D-B649-301E9A102A52}" type="pres">
      <dgm:prSet presAssocID="{4A8A36FD-DC9B-4C81-AD72-E8A176A4AB20}" presName="Child3" presStyleLbl="node1" presStyleIdx="2" presStyleCnt="6">
        <dgm:presLayoutVars>
          <dgm:chMax val="0"/>
          <dgm:chPref val="0"/>
          <dgm:bulletEnabled val="1"/>
        </dgm:presLayoutVars>
      </dgm:prSet>
      <dgm:spPr/>
      <dgm:t>
        <a:bodyPr/>
        <a:lstStyle/>
        <a:p>
          <a:endParaRPr lang="en-US"/>
        </a:p>
      </dgm:t>
    </dgm:pt>
    <dgm:pt modelId="{0CE922BE-D3B3-4A09-AC9A-CC01AEC57468}" type="pres">
      <dgm:prSet presAssocID="{AD9E235D-EF2B-4F2B-B14B-BA554836CD85}" presName="Accent4" presStyleCnt="0"/>
      <dgm:spPr/>
    </dgm:pt>
    <dgm:pt modelId="{C61F8051-CCDA-463C-A237-CD9CF4BDC788}" type="pres">
      <dgm:prSet presAssocID="{AD9E235D-EF2B-4F2B-B14B-BA554836CD85}" presName="Accent" presStyleLbl="bgShp" presStyleIdx="3" presStyleCnt="6"/>
      <dgm:spPr/>
    </dgm:pt>
    <dgm:pt modelId="{4E0B00E8-AD1A-474E-BC82-A911C2CD35A8}" type="pres">
      <dgm:prSet presAssocID="{AD9E235D-EF2B-4F2B-B14B-BA554836CD85}" presName="Child4" presStyleLbl="node1" presStyleIdx="3" presStyleCnt="6">
        <dgm:presLayoutVars>
          <dgm:chMax val="0"/>
          <dgm:chPref val="0"/>
          <dgm:bulletEnabled val="1"/>
        </dgm:presLayoutVars>
      </dgm:prSet>
      <dgm:spPr/>
      <dgm:t>
        <a:bodyPr/>
        <a:lstStyle/>
        <a:p>
          <a:endParaRPr lang="en-US"/>
        </a:p>
      </dgm:t>
    </dgm:pt>
    <dgm:pt modelId="{86D3970A-3FBA-4CD7-A22C-E9E8AEA39E57}" type="pres">
      <dgm:prSet presAssocID="{00AD77F9-EC5D-4D2C-8588-C865D29018B3}" presName="Accent5" presStyleCnt="0"/>
      <dgm:spPr/>
    </dgm:pt>
    <dgm:pt modelId="{BB1796A0-4EE1-4590-B21A-AFD06E401F40}" type="pres">
      <dgm:prSet presAssocID="{00AD77F9-EC5D-4D2C-8588-C865D29018B3}" presName="Accent" presStyleLbl="bgShp" presStyleIdx="4" presStyleCnt="6"/>
      <dgm:spPr/>
    </dgm:pt>
    <dgm:pt modelId="{690F74A0-5D17-40B3-A81F-9ED7AB60B8D1}" type="pres">
      <dgm:prSet presAssocID="{00AD77F9-EC5D-4D2C-8588-C865D29018B3}" presName="Child5" presStyleLbl="node1" presStyleIdx="4" presStyleCnt="6">
        <dgm:presLayoutVars>
          <dgm:chMax val="0"/>
          <dgm:chPref val="0"/>
          <dgm:bulletEnabled val="1"/>
        </dgm:presLayoutVars>
      </dgm:prSet>
      <dgm:spPr/>
      <dgm:t>
        <a:bodyPr/>
        <a:lstStyle/>
        <a:p>
          <a:endParaRPr lang="en-US"/>
        </a:p>
      </dgm:t>
    </dgm:pt>
    <dgm:pt modelId="{BEDF4BA1-D021-4C4B-B260-627927C7A7DE}" type="pres">
      <dgm:prSet presAssocID="{773B7221-0782-475D-A548-B7197ACDA1C7}" presName="Accent6" presStyleCnt="0"/>
      <dgm:spPr/>
    </dgm:pt>
    <dgm:pt modelId="{C827A207-F31D-438A-86CC-76947F87A560}" type="pres">
      <dgm:prSet presAssocID="{773B7221-0782-475D-A548-B7197ACDA1C7}" presName="Accent" presStyleLbl="bgShp" presStyleIdx="5" presStyleCnt="6"/>
      <dgm:spPr/>
    </dgm:pt>
    <dgm:pt modelId="{3C15AB48-C177-40E1-87F2-D0F52EF499F8}" type="pres">
      <dgm:prSet presAssocID="{773B7221-0782-475D-A548-B7197ACDA1C7}" presName="Child6" presStyleLbl="node1" presStyleIdx="5" presStyleCnt="6">
        <dgm:presLayoutVars>
          <dgm:chMax val="0"/>
          <dgm:chPref val="0"/>
          <dgm:bulletEnabled val="1"/>
        </dgm:presLayoutVars>
      </dgm:prSet>
      <dgm:spPr/>
      <dgm:t>
        <a:bodyPr/>
        <a:lstStyle/>
        <a:p>
          <a:endParaRPr lang="en-US"/>
        </a:p>
      </dgm:t>
    </dgm:pt>
  </dgm:ptLst>
  <dgm:cxnLst>
    <dgm:cxn modelId="{4EA73E7B-F222-455B-83DA-92E4BD825BAE}" srcId="{54662AC8-24F3-4DA6-8601-C0B909DD4F39}" destId="{936C713F-B30B-4F16-A8E2-3412D3DA695E}" srcOrd="0" destOrd="0" parTransId="{DAC187E3-394F-4794-ABED-25F7056A892F}" sibTransId="{DFEA6547-5A9D-46C7-8888-4FBC3B42EC0E}"/>
    <dgm:cxn modelId="{5128B2C7-02E2-4648-8F97-58C3B7E4316A}" srcId="{936C713F-B30B-4F16-A8E2-3412D3DA695E}" destId="{00AD77F9-EC5D-4D2C-8588-C865D29018B3}" srcOrd="4" destOrd="0" parTransId="{D4876797-AFD1-4751-A36E-CEDC5027702B}" sibTransId="{CD2D7E72-D225-451E-8502-9A142819C486}"/>
    <dgm:cxn modelId="{59EE431B-DD57-419B-BCE0-2452189691E7}" type="presOf" srcId="{030C467A-50F7-427B-BBFB-009132737C49}" destId="{7BF081DE-3D66-45D9-94D4-B117144FE69F}" srcOrd="0" destOrd="0" presId="urn:microsoft.com/office/officeart/2011/layout/HexagonRadial"/>
    <dgm:cxn modelId="{B74FD87C-E26A-4D5C-A7CC-3AABBC5DF4BD}" type="presOf" srcId="{936C713F-B30B-4F16-A8E2-3412D3DA695E}" destId="{1AEC9791-2626-4ED9-B303-690EDA2EE7B4}" srcOrd="0" destOrd="0" presId="urn:microsoft.com/office/officeart/2011/layout/HexagonRadial"/>
    <dgm:cxn modelId="{EAA035EC-A261-4ECE-A9CE-2C308F089800}" type="presOf" srcId="{54662AC8-24F3-4DA6-8601-C0B909DD4F39}" destId="{0A330C6E-87E1-4F06-A25F-44E141550BA0}" srcOrd="0" destOrd="0" presId="urn:microsoft.com/office/officeart/2011/layout/HexagonRadial"/>
    <dgm:cxn modelId="{DB93BA31-F2B7-4A4C-820A-06A0E60C908B}" type="presOf" srcId="{4A8A36FD-DC9B-4C81-AD72-E8A176A4AB20}" destId="{8FC075FC-0991-479D-B649-301E9A102A52}" srcOrd="0" destOrd="0" presId="urn:microsoft.com/office/officeart/2011/layout/HexagonRadial"/>
    <dgm:cxn modelId="{0D3D0640-A929-4BA7-99B7-7431AD202AAB}" type="presOf" srcId="{AD9E235D-EF2B-4F2B-B14B-BA554836CD85}" destId="{4E0B00E8-AD1A-474E-BC82-A911C2CD35A8}" srcOrd="0" destOrd="0" presId="urn:microsoft.com/office/officeart/2011/layout/HexagonRadial"/>
    <dgm:cxn modelId="{17F8F630-9B79-4F89-B1BC-E34040ACAC54}" type="presOf" srcId="{00AD77F9-EC5D-4D2C-8588-C865D29018B3}" destId="{690F74A0-5D17-40B3-A81F-9ED7AB60B8D1}" srcOrd="0" destOrd="0" presId="urn:microsoft.com/office/officeart/2011/layout/HexagonRadial"/>
    <dgm:cxn modelId="{D9D9DDAB-A19B-4161-8606-781DFC342DDF}" type="presOf" srcId="{773B7221-0782-475D-A548-B7197ACDA1C7}" destId="{3C15AB48-C177-40E1-87F2-D0F52EF499F8}" srcOrd="0" destOrd="0" presId="urn:microsoft.com/office/officeart/2011/layout/HexagonRadial"/>
    <dgm:cxn modelId="{7191028B-AC45-4C8C-BE42-BBF6B379E283}" srcId="{936C713F-B30B-4F16-A8E2-3412D3DA695E}" destId="{773B7221-0782-475D-A548-B7197ACDA1C7}" srcOrd="5" destOrd="0" parTransId="{9EB245D0-55BB-4AEF-8EC9-38EEF3A7CA09}" sibTransId="{89F55FC9-D296-4653-A2BE-12F305009273}"/>
    <dgm:cxn modelId="{33B6F747-59C6-4FE7-BE46-F6F50BBBADA7}" srcId="{936C713F-B30B-4F16-A8E2-3412D3DA695E}" destId="{583B9578-5DE5-45BE-9104-B45EB73514EE}" srcOrd="1" destOrd="0" parTransId="{7BF90991-171F-4942-AA43-52AF608B03DB}" sibTransId="{90EF33AF-706A-4C51-A8F7-B810B844245C}"/>
    <dgm:cxn modelId="{307CDA32-36AA-4FE0-A341-F6F4A86982D2}" srcId="{936C713F-B30B-4F16-A8E2-3412D3DA695E}" destId="{030C467A-50F7-427B-BBFB-009132737C49}" srcOrd="0" destOrd="0" parTransId="{B3891DC2-2FCE-4C30-9F46-839E0188CEC8}" sibTransId="{22273D88-7223-4B9E-8C10-2582B48D0D68}"/>
    <dgm:cxn modelId="{3449566E-171C-4479-8561-118C6F73C5B3}" type="presOf" srcId="{583B9578-5DE5-45BE-9104-B45EB73514EE}" destId="{C7C4B16B-1DCB-4945-86C6-5DA08DEC685D}" srcOrd="0" destOrd="0" presId="urn:microsoft.com/office/officeart/2011/layout/HexagonRadial"/>
    <dgm:cxn modelId="{CAC036D5-5413-4151-B227-21C25B2E81BA}" srcId="{936C713F-B30B-4F16-A8E2-3412D3DA695E}" destId="{4A8A36FD-DC9B-4C81-AD72-E8A176A4AB20}" srcOrd="2" destOrd="0" parTransId="{704C7AB7-9D25-4E6A-8071-D249E4C69B98}" sibTransId="{01040CE0-BE24-4100-B34E-B84031C71951}"/>
    <dgm:cxn modelId="{F0A90602-9ACE-4AFB-90C4-36FCF7478FAD}" srcId="{936C713F-B30B-4F16-A8E2-3412D3DA695E}" destId="{AD9E235D-EF2B-4F2B-B14B-BA554836CD85}" srcOrd="3" destOrd="0" parTransId="{A1F4F455-12F9-465A-9A5E-AAEB45EAF1A1}" sibTransId="{F993F203-95AE-4C6C-9D89-2675C67B21F2}"/>
    <dgm:cxn modelId="{4162803F-940C-4947-89F0-945D56A3949C}" type="presParOf" srcId="{0A330C6E-87E1-4F06-A25F-44E141550BA0}" destId="{1AEC9791-2626-4ED9-B303-690EDA2EE7B4}" srcOrd="0" destOrd="0" presId="urn:microsoft.com/office/officeart/2011/layout/HexagonRadial"/>
    <dgm:cxn modelId="{D4914C0E-704D-4431-9CFE-9A8C7D278015}" type="presParOf" srcId="{0A330C6E-87E1-4F06-A25F-44E141550BA0}" destId="{5CB73AA8-8BC6-42B4-9FCA-E78B7F4405B2}" srcOrd="1" destOrd="0" presId="urn:microsoft.com/office/officeart/2011/layout/HexagonRadial"/>
    <dgm:cxn modelId="{7613C754-2484-42B7-9878-7CF2AAEE5CB5}" type="presParOf" srcId="{5CB73AA8-8BC6-42B4-9FCA-E78B7F4405B2}" destId="{7D5B8810-8C16-4189-BC9C-46272D376EAD}" srcOrd="0" destOrd="0" presId="urn:microsoft.com/office/officeart/2011/layout/HexagonRadial"/>
    <dgm:cxn modelId="{6F8276D8-91D5-4F85-8FCB-33C5669159CB}" type="presParOf" srcId="{0A330C6E-87E1-4F06-A25F-44E141550BA0}" destId="{7BF081DE-3D66-45D9-94D4-B117144FE69F}" srcOrd="2" destOrd="0" presId="urn:microsoft.com/office/officeart/2011/layout/HexagonRadial"/>
    <dgm:cxn modelId="{14025231-EC0E-4C5F-8909-2BC0AFAD1F2B}" type="presParOf" srcId="{0A330C6E-87E1-4F06-A25F-44E141550BA0}" destId="{E1BBB427-3BD8-44A6-A33B-69765CFCC6FA}" srcOrd="3" destOrd="0" presId="urn:microsoft.com/office/officeart/2011/layout/HexagonRadial"/>
    <dgm:cxn modelId="{FA4E5673-45D9-4D20-88C0-E5A23B651951}" type="presParOf" srcId="{E1BBB427-3BD8-44A6-A33B-69765CFCC6FA}" destId="{3DC9EF2A-6F29-4C13-A59A-77CDF198DBA9}" srcOrd="0" destOrd="0" presId="urn:microsoft.com/office/officeart/2011/layout/HexagonRadial"/>
    <dgm:cxn modelId="{39207E90-6B87-4A7E-91A4-E403ECB6AC76}" type="presParOf" srcId="{0A330C6E-87E1-4F06-A25F-44E141550BA0}" destId="{C7C4B16B-1DCB-4945-86C6-5DA08DEC685D}" srcOrd="4" destOrd="0" presId="urn:microsoft.com/office/officeart/2011/layout/HexagonRadial"/>
    <dgm:cxn modelId="{5AB5231B-598D-45DF-8184-A4DFA92D116C}" type="presParOf" srcId="{0A330C6E-87E1-4F06-A25F-44E141550BA0}" destId="{27D62FCC-CCF9-4F51-B92D-41400A469BF7}" srcOrd="5" destOrd="0" presId="urn:microsoft.com/office/officeart/2011/layout/HexagonRadial"/>
    <dgm:cxn modelId="{743109EC-02D0-4050-9C83-16C965B9B56B}" type="presParOf" srcId="{27D62FCC-CCF9-4F51-B92D-41400A469BF7}" destId="{BF66827D-3A34-4D40-B4A9-3031ECA51B59}" srcOrd="0" destOrd="0" presId="urn:microsoft.com/office/officeart/2011/layout/HexagonRadial"/>
    <dgm:cxn modelId="{8972083E-ED01-4D81-BAEB-0C094155347A}" type="presParOf" srcId="{0A330C6E-87E1-4F06-A25F-44E141550BA0}" destId="{8FC075FC-0991-479D-B649-301E9A102A52}" srcOrd="6" destOrd="0" presId="urn:microsoft.com/office/officeart/2011/layout/HexagonRadial"/>
    <dgm:cxn modelId="{4876053C-9831-4FAF-8493-6D3C2FD20A16}" type="presParOf" srcId="{0A330C6E-87E1-4F06-A25F-44E141550BA0}" destId="{0CE922BE-D3B3-4A09-AC9A-CC01AEC57468}" srcOrd="7" destOrd="0" presId="urn:microsoft.com/office/officeart/2011/layout/HexagonRadial"/>
    <dgm:cxn modelId="{D394E546-6FB2-4EB4-A663-1B0704360C94}" type="presParOf" srcId="{0CE922BE-D3B3-4A09-AC9A-CC01AEC57468}" destId="{C61F8051-CCDA-463C-A237-CD9CF4BDC788}" srcOrd="0" destOrd="0" presId="urn:microsoft.com/office/officeart/2011/layout/HexagonRadial"/>
    <dgm:cxn modelId="{5BC7F796-1AA8-42CE-99E9-C16E9289C18D}" type="presParOf" srcId="{0A330C6E-87E1-4F06-A25F-44E141550BA0}" destId="{4E0B00E8-AD1A-474E-BC82-A911C2CD35A8}" srcOrd="8" destOrd="0" presId="urn:microsoft.com/office/officeart/2011/layout/HexagonRadial"/>
    <dgm:cxn modelId="{0F78C6A0-8F1E-46A0-A48A-417922145FAB}" type="presParOf" srcId="{0A330C6E-87E1-4F06-A25F-44E141550BA0}" destId="{86D3970A-3FBA-4CD7-A22C-E9E8AEA39E57}" srcOrd="9" destOrd="0" presId="urn:microsoft.com/office/officeart/2011/layout/HexagonRadial"/>
    <dgm:cxn modelId="{050FABB7-91A1-4FC0-9F90-5D3DA48A1A15}" type="presParOf" srcId="{86D3970A-3FBA-4CD7-A22C-E9E8AEA39E57}" destId="{BB1796A0-4EE1-4590-B21A-AFD06E401F40}" srcOrd="0" destOrd="0" presId="urn:microsoft.com/office/officeart/2011/layout/HexagonRadial"/>
    <dgm:cxn modelId="{5B7D487A-D781-4FA5-81B1-A2C675B876EC}" type="presParOf" srcId="{0A330C6E-87E1-4F06-A25F-44E141550BA0}" destId="{690F74A0-5D17-40B3-A81F-9ED7AB60B8D1}" srcOrd="10" destOrd="0" presId="urn:microsoft.com/office/officeart/2011/layout/HexagonRadial"/>
    <dgm:cxn modelId="{AC0C4F73-3CF4-4780-87F3-61D994A432EE}" type="presParOf" srcId="{0A330C6E-87E1-4F06-A25F-44E141550BA0}" destId="{BEDF4BA1-D021-4C4B-B260-627927C7A7DE}" srcOrd="11" destOrd="0" presId="urn:microsoft.com/office/officeart/2011/layout/HexagonRadial"/>
    <dgm:cxn modelId="{7C889D49-4D63-4376-8BF9-48A838CFBF24}" type="presParOf" srcId="{BEDF4BA1-D021-4C4B-B260-627927C7A7DE}" destId="{C827A207-F31D-438A-86CC-76947F87A560}" srcOrd="0" destOrd="0" presId="urn:microsoft.com/office/officeart/2011/layout/HexagonRadial"/>
    <dgm:cxn modelId="{6BB7371F-B93D-498B-B34A-C7FFB43F4193}" type="presParOf" srcId="{0A330C6E-87E1-4F06-A25F-44E141550BA0}" destId="{3C15AB48-C177-40E1-87F2-D0F52EF499F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DF4942C-27DF-4DA1-96E3-F367AA42C097}" type="doc">
      <dgm:prSet loTypeId="urn:microsoft.com/office/officeart/2011/layout/CircleProcess" loCatId="officeonline" qsTypeId="urn:microsoft.com/office/officeart/2005/8/quickstyle/simple3" qsCatId="simple" csTypeId="urn:microsoft.com/office/officeart/2005/8/colors/colorful2" csCatId="colorful" phldr="1"/>
      <dgm:spPr/>
      <dgm:t>
        <a:bodyPr/>
        <a:lstStyle/>
        <a:p>
          <a:endParaRPr lang="en-US"/>
        </a:p>
      </dgm:t>
    </dgm:pt>
    <dgm:pt modelId="{39F71EAB-508D-44DC-BC3B-72B434EF5416}">
      <dgm:prSet phldrT="[Text]" custT="1"/>
      <dgm:spPr/>
      <dgm:t>
        <a:bodyPr/>
        <a:lstStyle/>
        <a:p>
          <a:r>
            <a:rPr lang="en-US" sz="2200" b="0" dirty="0" err="1">
              <a:latin typeface="Calibri" panose="020F0502020204030204" pitchFamily="34" charset="0"/>
              <a:cs typeface="Calibri" panose="020F0502020204030204" pitchFamily="34" charset="0"/>
            </a:rPr>
            <a:t>Quan</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điểm</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khai</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thác</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và</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sử</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dụng</a:t>
          </a:r>
          <a:r>
            <a:rPr lang="en-US" sz="2200" b="0" dirty="0">
              <a:latin typeface="Calibri" panose="020F0502020204030204" pitchFamily="34" charset="0"/>
              <a:cs typeface="Calibri" panose="020F0502020204030204" pitchFamily="34" charset="0"/>
            </a:rPr>
            <a:t> </a:t>
          </a:r>
          <a:r>
            <a:rPr lang="en-US" sz="2200" b="0" dirty="0" err="1">
              <a:latin typeface="Calibri" panose="020F0502020204030204" pitchFamily="34" charset="0"/>
              <a:cs typeface="Calibri" panose="020F0502020204030204" pitchFamily="34" charset="0"/>
            </a:rPr>
            <a:t>sách</a:t>
          </a:r>
          <a:endParaRPr lang="en-US" sz="2200" b="0" dirty="0">
            <a:latin typeface="Calibri" panose="020F0502020204030204" pitchFamily="34" charset="0"/>
            <a:cs typeface="Calibri" panose="020F0502020204030204" pitchFamily="34" charset="0"/>
          </a:endParaRPr>
        </a:p>
      </dgm:t>
    </dgm:pt>
    <dgm:pt modelId="{8D0E3069-1C6E-4521-8026-1B6630652080}" type="parTrans" cxnId="{E19D4308-0411-4360-9F93-F34C39218812}">
      <dgm:prSet/>
      <dgm:spPr/>
      <dgm:t>
        <a:bodyPr/>
        <a:lstStyle/>
        <a:p>
          <a:endParaRPr lang="en-US"/>
        </a:p>
      </dgm:t>
    </dgm:pt>
    <dgm:pt modelId="{B43E3F30-7FB7-4F82-A787-89A0C1A16530}" type="sibTrans" cxnId="{E19D4308-0411-4360-9F93-F34C39218812}">
      <dgm:prSet/>
      <dgm:spPr/>
      <dgm:t>
        <a:bodyPr/>
        <a:lstStyle/>
        <a:p>
          <a:endParaRPr lang="en-US"/>
        </a:p>
      </dgm:t>
    </dgm:pt>
    <dgm:pt modelId="{42272B13-4014-417A-ABBC-633F475F0EA9}">
      <dgm:prSet phldrT="[Text]" custT="1"/>
      <dgm:spPr/>
      <dgm:t>
        <a:bodyPr/>
        <a:lstStyle/>
        <a:p>
          <a:r>
            <a:rPr lang="vi-VN" sz="2200" b="0" dirty="0">
              <a:latin typeface="Calibri" panose="020F0502020204030204" pitchFamily="34" charset="0"/>
              <a:cs typeface="Calibri" panose="020F0502020204030204" pitchFamily="34" charset="0"/>
            </a:rPr>
            <a:t>Hướng dẫn tổ chức </a:t>
          </a:r>
          <a:r>
            <a:rPr lang="en-US" sz="2200" b="0" dirty="0">
              <a:latin typeface="Calibri" panose="020F0502020204030204" pitchFamily="34" charset="0"/>
              <a:cs typeface="Calibri" panose="020F0502020204030204" pitchFamily="34" charset="0"/>
            </a:rPr>
            <a:t>S</a:t>
          </a:r>
          <a:r>
            <a:rPr lang="vi-VN" sz="2200" b="0" dirty="0">
              <a:latin typeface="Calibri" panose="020F0502020204030204" pitchFamily="34" charset="0"/>
              <a:cs typeface="Calibri" panose="020F0502020204030204" pitchFamily="34" charset="0"/>
            </a:rPr>
            <a:t>inh hoạt dưới cờ</a:t>
          </a:r>
          <a:endParaRPr lang="en-US" sz="2200" b="0" dirty="0">
            <a:latin typeface="Calibri" panose="020F0502020204030204" pitchFamily="34" charset="0"/>
            <a:cs typeface="Calibri" panose="020F0502020204030204" pitchFamily="34" charset="0"/>
          </a:endParaRPr>
        </a:p>
      </dgm:t>
    </dgm:pt>
    <dgm:pt modelId="{912EAE13-4E39-4016-98FE-D3DFA8B33F38}" type="sibTrans" cxnId="{BA7B0CD3-681D-4F80-A203-19A2CE56B5BC}">
      <dgm:prSet/>
      <dgm:spPr/>
      <dgm:t>
        <a:bodyPr/>
        <a:lstStyle/>
        <a:p>
          <a:endParaRPr lang="en-US"/>
        </a:p>
      </dgm:t>
    </dgm:pt>
    <dgm:pt modelId="{253E4290-A895-4A96-8472-A4887D72433C}" type="parTrans" cxnId="{BA7B0CD3-681D-4F80-A203-19A2CE56B5BC}">
      <dgm:prSet/>
      <dgm:spPr/>
      <dgm:t>
        <a:bodyPr/>
        <a:lstStyle/>
        <a:p>
          <a:endParaRPr lang="en-US"/>
        </a:p>
      </dgm:t>
    </dgm:pt>
    <dgm:pt modelId="{12069777-ED93-46E8-81BB-74C649A238F2}">
      <dgm:prSet phldrT="[Text]" custT="1"/>
      <dgm:spPr/>
      <dgm:t>
        <a:bodyPr/>
        <a:lstStyle/>
        <a:p>
          <a:r>
            <a:rPr lang="vi-VN" sz="2200" b="0" dirty="0">
              <a:latin typeface="Calibri" panose="020F0502020204030204" pitchFamily="34" charset="0"/>
              <a:cs typeface="Calibri" panose="020F0502020204030204" pitchFamily="34" charset="0"/>
            </a:rPr>
            <a:t>Hướng dẫn tổ chức </a:t>
          </a:r>
          <a:r>
            <a:rPr lang="en-US" sz="2200" b="0" dirty="0" smtClean="0">
              <a:latin typeface="Calibri" panose="020F0502020204030204" pitchFamily="34" charset="0"/>
              <a:cs typeface="Calibri" panose="020F0502020204030204" pitchFamily="34" charset="0"/>
            </a:rPr>
            <a:t>HĐ </a:t>
          </a:r>
          <a:r>
            <a:rPr lang="vi-VN" sz="2200" b="0" dirty="0" smtClean="0">
              <a:latin typeface="Calibri" panose="020F0502020204030204" pitchFamily="34" charset="0"/>
              <a:cs typeface="Calibri" panose="020F0502020204030204" pitchFamily="34" charset="0"/>
            </a:rPr>
            <a:t>giáo </a:t>
          </a:r>
          <a:r>
            <a:rPr lang="vi-VN" sz="2200" b="0" dirty="0">
              <a:latin typeface="Calibri" panose="020F0502020204030204" pitchFamily="34" charset="0"/>
              <a:cs typeface="Calibri" panose="020F0502020204030204" pitchFamily="34" charset="0"/>
            </a:rPr>
            <a:t>dục theo chủ đề </a:t>
          </a:r>
          <a:endParaRPr lang="en-US" sz="2200" b="0" dirty="0">
            <a:latin typeface="Calibri" panose="020F0502020204030204" pitchFamily="34" charset="0"/>
            <a:cs typeface="Calibri" panose="020F0502020204030204" pitchFamily="34" charset="0"/>
          </a:endParaRPr>
        </a:p>
      </dgm:t>
    </dgm:pt>
    <dgm:pt modelId="{4E42D58E-39F2-4A72-BDEC-7C5AA960C41D}" type="sibTrans" cxnId="{1C7F8E4D-3DA2-4B7E-9CE5-81F7ECFF0D34}">
      <dgm:prSet/>
      <dgm:spPr/>
      <dgm:t>
        <a:bodyPr/>
        <a:lstStyle/>
        <a:p>
          <a:endParaRPr lang="en-US"/>
        </a:p>
      </dgm:t>
    </dgm:pt>
    <dgm:pt modelId="{AEC16BCB-7755-4382-84A3-830132125635}" type="parTrans" cxnId="{1C7F8E4D-3DA2-4B7E-9CE5-81F7ECFF0D34}">
      <dgm:prSet/>
      <dgm:spPr/>
      <dgm:t>
        <a:bodyPr/>
        <a:lstStyle/>
        <a:p>
          <a:endParaRPr lang="en-US"/>
        </a:p>
      </dgm:t>
    </dgm:pt>
    <dgm:pt modelId="{F99E37A6-E726-47EF-ACBF-DCBF86DFA1D1}">
      <dgm:prSet phldrT="[Text]" custT="1"/>
      <dgm:spPr/>
      <dgm:t>
        <a:bodyPr/>
        <a:lstStyle/>
        <a:p>
          <a:r>
            <a:rPr lang="vi-VN" sz="2200" b="0" dirty="0">
              <a:latin typeface="Calibri" panose="020F0502020204030204" pitchFamily="34" charset="0"/>
              <a:cs typeface="Calibri" panose="020F0502020204030204" pitchFamily="34" charset="0"/>
            </a:rPr>
            <a:t>Hướng dẫn tổ chức </a:t>
          </a:r>
          <a:r>
            <a:rPr lang="en-US" sz="2200" b="0" dirty="0">
              <a:latin typeface="Calibri" panose="020F0502020204030204" pitchFamily="34" charset="0"/>
              <a:cs typeface="Calibri" panose="020F0502020204030204" pitchFamily="34" charset="0"/>
            </a:rPr>
            <a:t>S</a:t>
          </a:r>
          <a:r>
            <a:rPr lang="vi-VN" sz="2200" b="0" dirty="0">
              <a:latin typeface="Calibri" panose="020F0502020204030204" pitchFamily="34" charset="0"/>
              <a:cs typeface="Calibri" panose="020F0502020204030204" pitchFamily="34" charset="0"/>
            </a:rPr>
            <a:t>inh hoạt lớp</a:t>
          </a:r>
          <a:endParaRPr lang="en-US" sz="2200" b="0" dirty="0">
            <a:latin typeface="Calibri" panose="020F0502020204030204" pitchFamily="34" charset="0"/>
            <a:cs typeface="Calibri" panose="020F0502020204030204" pitchFamily="34" charset="0"/>
          </a:endParaRPr>
        </a:p>
      </dgm:t>
    </dgm:pt>
    <dgm:pt modelId="{B38DC598-A543-488C-96B9-938A34A55076}" type="sibTrans" cxnId="{9CD7F587-8826-41CC-81A7-4132D98694A8}">
      <dgm:prSet/>
      <dgm:spPr/>
      <dgm:t>
        <a:bodyPr/>
        <a:lstStyle/>
        <a:p>
          <a:endParaRPr lang="en-US"/>
        </a:p>
      </dgm:t>
    </dgm:pt>
    <dgm:pt modelId="{96428999-5747-4849-9177-16B448E89512}" type="parTrans" cxnId="{9CD7F587-8826-41CC-81A7-4132D98694A8}">
      <dgm:prSet/>
      <dgm:spPr/>
      <dgm:t>
        <a:bodyPr/>
        <a:lstStyle/>
        <a:p>
          <a:endParaRPr lang="en-US"/>
        </a:p>
      </dgm:t>
    </dgm:pt>
    <dgm:pt modelId="{426CA31D-FC80-4CFB-B8AD-A45BE8609EAB}" type="pres">
      <dgm:prSet presAssocID="{7DF4942C-27DF-4DA1-96E3-F367AA42C097}" presName="Name0" presStyleCnt="0">
        <dgm:presLayoutVars>
          <dgm:chMax val="11"/>
          <dgm:chPref val="11"/>
          <dgm:dir/>
          <dgm:resizeHandles/>
        </dgm:presLayoutVars>
      </dgm:prSet>
      <dgm:spPr/>
      <dgm:t>
        <a:bodyPr/>
        <a:lstStyle/>
        <a:p>
          <a:endParaRPr lang="en-US"/>
        </a:p>
      </dgm:t>
    </dgm:pt>
    <dgm:pt modelId="{E281EB1D-14D5-4D9C-9497-889D2028E33A}" type="pres">
      <dgm:prSet presAssocID="{F99E37A6-E726-47EF-ACBF-DCBF86DFA1D1}" presName="Accent4" presStyleCnt="0"/>
      <dgm:spPr/>
    </dgm:pt>
    <dgm:pt modelId="{66C52EE5-D9BA-4BF1-8693-8CBEC5DD9E08}" type="pres">
      <dgm:prSet presAssocID="{F99E37A6-E726-47EF-ACBF-DCBF86DFA1D1}" presName="Accent" presStyleLbl="node1" presStyleIdx="0" presStyleCnt="4"/>
      <dgm:spPr/>
    </dgm:pt>
    <dgm:pt modelId="{5A740585-2694-4B56-9D3B-2EA26AA73FA2}" type="pres">
      <dgm:prSet presAssocID="{F99E37A6-E726-47EF-ACBF-DCBF86DFA1D1}" presName="ParentBackground4" presStyleCnt="0"/>
      <dgm:spPr/>
    </dgm:pt>
    <dgm:pt modelId="{1A45BF1F-9D3C-4895-AA93-F0D7A148525F}" type="pres">
      <dgm:prSet presAssocID="{F99E37A6-E726-47EF-ACBF-DCBF86DFA1D1}" presName="ParentBackground" presStyleLbl="fgAcc1" presStyleIdx="0" presStyleCnt="4"/>
      <dgm:spPr/>
      <dgm:t>
        <a:bodyPr/>
        <a:lstStyle/>
        <a:p>
          <a:endParaRPr lang="en-US"/>
        </a:p>
      </dgm:t>
    </dgm:pt>
    <dgm:pt modelId="{3667C562-F5BE-41A5-BC1E-B4B8D714A1E7}" type="pres">
      <dgm:prSet presAssocID="{F99E37A6-E726-47EF-ACBF-DCBF86DFA1D1}" presName="Parent4" presStyleLbl="revTx" presStyleIdx="0" presStyleCnt="0">
        <dgm:presLayoutVars>
          <dgm:chMax val="1"/>
          <dgm:chPref val="1"/>
          <dgm:bulletEnabled val="1"/>
        </dgm:presLayoutVars>
      </dgm:prSet>
      <dgm:spPr/>
      <dgm:t>
        <a:bodyPr/>
        <a:lstStyle/>
        <a:p>
          <a:endParaRPr lang="en-US"/>
        </a:p>
      </dgm:t>
    </dgm:pt>
    <dgm:pt modelId="{E45EF30A-B5C0-4024-8194-B6B19A341582}" type="pres">
      <dgm:prSet presAssocID="{12069777-ED93-46E8-81BB-74C649A238F2}" presName="Accent3" presStyleCnt="0"/>
      <dgm:spPr/>
    </dgm:pt>
    <dgm:pt modelId="{DF354C49-7675-4260-954B-9482AE8AF285}" type="pres">
      <dgm:prSet presAssocID="{12069777-ED93-46E8-81BB-74C649A238F2}" presName="Accent" presStyleLbl="node1" presStyleIdx="1" presStyleCnt="4"/>
      <dgm:spPr/>
    </dgm:pt>
    <dgm:pt modelId="{54700B29-1DAE-417F-923D-DA723DE92D76}" type="pres">
      <dgm:prSet presAssocID="{12069777-ED93-46E8-81BB-74C649A238F2}" presName="ParentBackground3" presStyleCnt="0"/>
      <dgm:spPr/>
    </dgm:pt>
    <dgm:pt modelId="{2A0E567E-89F8-4115-83AB-B142653F8D88}" type="pres">
      <dgm:prSet presAssocID="{12069777-ED93-46E8-81BB-74C649A238F2}" presName="ParentBackground" presStyleLbl="fgAcc1" presStyleIdx="1" presStyleCnt="4"/>
      <dgm:spPr/>
      <dgm:t>
        <a:bodyPr/>
        <a:lstStyle/>
        <a:p>
          <a:endParaRPr lang="en-US"/>
        </a:p>
      </dgm:t>
    </dgm:pt>
    <dgm:pt modelId="{B0D6A1A9-BEEF-43BB-B48C-E9CDE7B5E871}" type="pres">
      <dgm:prSet presAssocID="{12069777-ED93-46E8-81BB-74C649A238F2}" presName="Parent3" presStyleLbl="revTx" presStyleIdx="0" presStyleCnt="0">
        <dgm:presLayoutVars>
          <dgm:chMax val="1"/>
          <dgm:chPref val="1"/>
          <dgm:bulletEnabled val="1"/>
        </dgm:presLayoutVars>
      </dgm:prSet>
      <dgm:spPr/>
      <dgm:t>
        <a:bodyPr/>
        <a:lstStyle/>
        <a:p>
          <a:endParaRPr lang="en-US"/>
        </a:p>
      </dgm:t>
    </dgm:pt>
    <dgm:pt modelId="{D8DF6ADF-0208-49EB-985F-C8543DBE887F}" type="pres">
      <dgm:prSet presAssocID="{42272B13-4014-417A-ABBC-633F475F0EA9}" presName="Accent2" presStyleCnt="0"/>
      <dgm:spPr/>
    </dgm:pt>
    <dgm:pt modelId="{4F56628C-4A58-45DA-9204-7EB8811DB678}" type="pres">
      <dgm:prSet presAssocID="{42272B13-4014-417A-ABBC-633F475F0EA9}" presName="Accent" presStyleLbl="node1" presStyleIdx="2" presStyleCnt="4"/>
      <dgm:spPr/>
    </dgm:pt>
    <dgm:pt modelId="{F729B92E-E508-4757-9F3F-8756053B1885}" type="pres">
      <dgm:prSet presAssocID="{42272B13-4014-417A-ABBC-633F475F0EA9}" presName="ParentBackground2" presStyleCnt="0"/>
      <dgm:spPr/>
    </dgm:pt>
    <dgm:pt modelId="{BFC9ABB5-F728-41B8-B81C-E695E7D1E400}" type="pres">
      <dgm:prSet presAssocID="{42272B13-4014-417A-ABBC-633F475F0EA9}" presName="ParentBackground" presStyleLbl="fgAcc1" presStyleIdx="2" presStyleCnt="4"/>
      <dgm:spPr/>
      <dgm:t>
        <a:bodyPr/>
        <a:lstStyle/>
        <a:p>
          <a:endParaRPr lang="en-US"/>
        </a:p>
      </dgm:t>
    </dgm:pt>
    <dgm:pt modelId="{8C08B838-1467-4297-BE54-A9B0137910AB}" type="pres">
      <dgm:prSet presAssocID="{42272B13-4014-417A-ABBC-633F475F0EA9}" presName="Parent2" presStyleLbl="revTx" presStyleIdx="0" presStyleCnt="0">
        <dgm:presLayoutVars>
          <dgm:chMax val="1"/>
          <dgm:chPref val="1"/>
          <dgm:bulletEnabled val="1"/>
        </dgm:presLayoutVars>
      </dgm:prSet>
      <dgm:spPr/>
      <dgm:t>
        <a:bodyPr/>
        <a:lstStyle/>
        <a:p>
          <a:endParaRPr lang="en-US"/>
        </a:p>
      </dgm:t>
    </dgm:pt>
    <dgm:pt modelId="{7FFADB2C-4BF7-4A66-9053-7D2B34E8B5E8}" type="pres">
      <dgm:prSet presAssocID="{39F71EAB-508D-44DC-BC3B-72B434EF5416}" presName="Accent1" presStyleCnt="0"/>
      <dgm:spPr/>
    </dgm:pt>
    <dgm:pt modelId="{24A09A4A-443E-4E88-B66E-D6D64A6DA9E3}" type="pres">
      <dgm:prSet presAssocID="{39F71EAB-508D-44DC-BC3B-72B434EF5416}" presName="Accent" presStyleLbl="node1" presStyleIdx="3" presStyleCnt="4"/>
      <dgm:spPr/>
    </dgm:pt>
    <dgm:pt modelId="{F509ED47-00C8-4490-B3E0-EA3B2BE9982A}" type="pres">
      <dgm:prSet presAssocID="{39F71EAB-508D-44DC-BC3B-72B434EF5416}" presName="ParentBackground1" presStyleCnt="0"/>
      <dgm:spPr/>
    </dgm:pt>
    <dgm:pt modelId="{AB891060-44B9-48C0-B518-C2E503A90A6F}" type="pres">
      <dgm:prSet presAssocID="{39F71EAB-508D-44DC-BC3B-72B434EF5416}" presName="ParentBackground" presStyleLbl="fgAcc1" presStyleIdx="3" presStyleCnt="4"/>
      <dgm:spPr/>
      <dgm:t>
        <a:bodyPr/>
        <a:lstStyle/>
        <a:p>
          <a:endParaRPr lang="en-US"/>
        </a:p>
      </dgm:t>
    </dgm:pt>
    <dgm:pt modelId="{32BDEA80-0C4D-41A5-9733-DE6C5C4C3875}" type="pres">
      <dgm:prSet presAssocID="{39F71EAB-508D-44DC-BC3B-72B434EF5416}" presName="Parent1" presStyleLbl="revTx" presStyleIdx="0" presStyleCnt="0">
        <dgm:presLayoutVars>
          <dgm:chMax val="1"/>
          <dgm:chPref val="1"/>
          <dgm:bulletEnabled val="1"/>
        </dgm:presLayoutVars>
      </dgm:prSet>
      <dgm:spPr/>
      <dgm:t>
        <a:bodyPr/>
        <a:lstStyle/>
        <a:p>
          <a:endParaRPr lang="en-US"/>
        </a:p>
      </dgm:t>
    </dgm:pt>
  </dgm:ptLst>
  <dgm:cxnLst>
    <dgm:cxn modelId="{940781D7-0B53-44A8-B64E-BB966C420AED}" type="presOf" srcId="{39F71EAB-508D-44DC-BC3B-72B434EF5416}" destId="{AB891060-44B9-48C0-B518-C2E503A90A6F}" srcOrd="0" destOrd="0" presId="urn:microsoft.com/office/officeart/2011/layout/CircleProcess"/>
    <dgm:cxn modelId="{1393ADAF-EFFC-4D20-A491-7936FCF570A5}" type="presOf" srcId="{42272B13-4014-417A-ABBC-633F475F0EA9}" destId="{BFC9ABB5-F728-41B8-B81C-E695E7D1E400}" srcOrd="0" destOrd="0" presId="urn:microsoft.com/office/officeart/2011/layout/CircleProcess"/>
    <dgm:cxn modelId="{BA7B0CD3-681D-4F80-A203-19A2CE56B5BC}" srcId="{7DF4942C-27DF-4DA1-96E3-F367AA42C097}" destId="{42272B13-4014-417A-ABBC-633F475F0EA9}" srcOrd="1" destOrd="0" parTransId="{253E4290-A895-4A96-8472-A4887D72433C}" sibTransId="{912EAE13-4E39-4016-98FE-D3DFA8B33F38}"/>
    <dgm:cxn modelId="{BBA31D09-9393-415F-B630-068C1403CDB5}" type="presOf" srcId="{F99E37A6-E726-47EF-ACBF-DCBF86DFA1D1}" destId="{1A45BF1F-9D3C-4895-AA93-F0D7A148525F}" srcOrd="0" destOrd="0" presId="urn:microsoft.com/office/officeart/2011/layout/CircleProcess"/>
    <dgm:cxn modelId="{48BC50D8-5380-4C83-B15E-239619792A27}" type="presOf" srcId="{39F71EAB-508D-44DC-BC3B-72B434EF5416}" destId="{32BDEA80-0C4D-41A5-9733-DE6C5C4C3875}" srcOrd="1" destOrd="0" presId="urn:microsoft.com/office/officeart/2011/layout/CircleProcess"/>
    <dgm:cxn modelId="{D187DD87-99A5-4B21-97C6-350040BD8182}" type="presOf" srcId="{12069777-ED93-46E8-81BB-74C649A238F2}" destId="{2A0E567E-89F8-4115-83AB-B142653F8D88}" srcOrd="0" destOrd="0" presId="urn:microsoft.com/office/officeart/2011/layout/CircleProcess"/>
    <dgm:cxn modelId="{F69E5A28-203F-4828-8A6B-76C6CB54B781}" type="presOf" srcId="{42272B13-4014-417A-ABBC-633F475F0EA9}" destId="{8C08B838-1467-4297-BE54-A9B0137910AB}" srcOrd="1" destOrd="0" presId="urn:microsoft.com/office/officeart/2011/layout/CircleProcess"/>
    <dgm:cxn modelId="{9CD7F587-8826-41CC-81A7-4132D98694A8}" srcId="{7DF4942C-27DF-4DA1-96E3-F367AA42C097}" destId="{F99E37A6-E726-47EF-ACBF-DCBF86DFA1D1}" srcOrd="3" destOrd="0" parTransId="{96428999-5747-4849-9177-16B448E89512}" sibTransId="{B38DC598-A543-488C-96B9-938A34A55076}"/>
    <dgm:cxn modelId="{B9DD1498-41FD-43AD-B90D-768FEBE16478}" type="presOf" srcId="{12069777-ED93-46E8-81BB-74C649A238F2}" destId="{B0D6A1A9-BEEF-43BB-B48C-E9CDE7B5E871}" srcOrd="1" destOrd="0" presId="urn:microsoft.com/office/officeart/2011/layout/CircleProcess"/>
    <dgm:cxn modelId="{03BE8CB2-7DAC-408C-9D4C-8E5D094BD65B}" type="presOf" srcId="{F99E37A6-E726-47EF-ACBF-DCBF86DFA1D1}" destId="{3667C562-F5BE-41A5-BC1E-B4B8D714A1E7}" srcOrd="1" destOrd="0" presId="urn:microsoft.com/office/officeart/2011/layout/CircleProcess"/>
    <dgm:cxn modelId="{1C7F8E4D-3DA2-4B7E-9CE5-81F7ECFF0D34}" srcId="{7DF4942C-27DF-4DA1-96E3-F367AA42C097}" destId="{12069777-ED93-46E8-81BB-74C649A238F2}" srcOrd="2" destOrd="0" parTransId="{AEC16BCB-7755-4382-84A3-830132125635}" sibTransId="{4E42D58E-39F2-4A72-BDEC-7C5AA960C41D}"/>
    <dgm:cxn modelId="{E19D4308-0411-4360-9F93-F34C39218812}" srcId="{7DF4942C-27DF-4DA1-96E3-F367AA42C097}" destId="{39F71EAB-508D-44DC-BC3B-72B434EF5416}" srcOrd="0" destOrd="0" parTransId="{8D0E3069-1C6E-4521-8026-1B6630652080}" sibTransId="{B43E3F30-7FB7-4F82-A787-89A0C1A16530}"/>
    <dgm:cxn modelId="{400BA69A-33B4-476C-9287-6B646B5EF182}" type="presOf" srcId="{7DF4942C-27DF-4DA1-96E3-F367AA42C097}" destId="{426CA31D-FC80-4CFB-B8AD-A45BE8609EAB}" srcOrd="0" destOrd="0" presId="urn:microsoft.com/office/officeart/2011/layout/CircleProcess"/>
    <dgm:cxn modelId="{E1D93B65-A504-4732-84CB-8150BB89E133}" type="presParOf" srcId="{426CA31D-FC80-4CFB-B8AD-A45BE8609EAB}" destId="{E281EB1D-14D5-4D9C-9497-889D2028E33A}" srcOrd="0" destOrd="0" presId="urn:microsoft.com/office/officeart/2011/layout/CircleProcess"/>
    <dgm:cxn modelId="{EF40BA13-0D66-415B-AFD6-5F29239E6096}" type="presParOf" srcId="{E281EB1D-14D5-4D9C-9497-889D2028E33A}" destId="{66C52EE5-D9BA-4BF1-8693-8CBEC5DD9E08}" srcOrd="0" destOrd="0" presId="urn:microsoft.com/office/officeart/2011/layout/CircleProcess"/>
    <dgm:cxn modelId="{F8B504BC-7C52-400D-9A2D-3DD7B16F6DFB}" type="presParOf" srcId="{426CA31D-FC80-4CFB-B8AD-A45BE8609EAB}" destId="{5A740585-2694-4B56-9D3B-2EA26AA73FA2}" srcOrd="1" destOrd="0" presId="urn:microsoft.com/office/officeart/2011/layout/CircleProcess"/>
    <dgm:cxn modelId="{25FD175A-DDFF-479A-8302-E99A9F2F68A4}" type="presParOf" srcId="{5A740585-2694-4B56-9D3B-2EA26AA73FA2}" destId="{1A45BF1F-9D3C-4895-AA93-F0D7A148525F}" srcOrd="0" destOrd="0" presId="urn:microsoft.com/office/officeart/2011/layout/CircleProcess"/>
    <dgm:cxn modelId="{66AF0705-A3D5-4C8A-81E2-B95C1FDAA2B8}" type="presParOf" srcId="{426CA31D-FC80-4CFB-B8AD-A45BE8609EAB}" destId="{3667C562-F5BE-41A5-BC1E-B4B8D714A1E7}" srcOrd="2" destOrd="0" presId="urn:microsoft.com/office/officeart/2011/layout/CircleProcess"/>
    <dgm:cxn modelId="{7318506E-A2D8-4811-AF0C-FAE4C4E7D48C}" type="presParOf" srcId="{426CA31D-FC80-4CFB-B8AD-A45BE8609EAB}" destId="{E45EF30A-B5C0-4024-8194-B6B19A341582}" srcOrd="3" destOrd="0" presId="urn:microsoft.com/office/officeart/2011/layout/CircleProcess"/>
    <dgm:cxn modelId="{F893EED5-F987-486A-8D80-B72E7A5B2557}" type="presParOf" srcId="{E45EF30A-B5C0-4024-8194-B6B19A341582}" destId="{DF354C49-7675-4260-954B-9482AE8AF285}" srcOrd="0" destOrd="0" presId="urn:microsoft.com/office/officeart/2011/layout/CircleProcess"/>
    <dgm:cxn modelId="{CE72F1E5-699A-482D-8A4A-1347BF92738A}" type="presParOf" srcId="{426CA31D-FC80-4CFB-B8AD-A45BE8609EAB}" destId="{54700B29-1DAE-417F-923D-DA723DE92D76}" srcOrd="4" destOrd="0" presId="urn:microsoft.com/office/officeart/2011/layout/CircleProcess"/>
    <dgm:cxn modelId="{17158409-3292-4B7A-895A-2FA253E97F47}" type="presParOf" srcId="{54700B29-1DAE-417F-923D-DA723DE92D76}" destId="{2A0E567E-89F8-4115-83AB-B142653F8D88}" srcOrd="0" destOrd="0" presId="urn:microsoft.com/office/officeart/2011/layout/CircleProcess"/>
    <dgm:cxn modelId="{7AC38D42-9D6C-4007-AFF8-5084AC0B08D5}" type="presParOf" srcId="{426CA31D-FC80-4CFB-B8AD-A45BE8609EAB}" destId="{B0D6A1A9-BEEF-43BB-B48C-E9CDE7B5E871}" srcOrd="5" destOrd="0" presId="urn:microsoft.com/office/officeart/2011/layout/CircleProcess"/>
    <dgm:cxn modelId="{D6BE877D-36C3-481F-B687-45629B9007EE}" type="presParOf" srcId="{426CA31D-FC80-4CFB-B8AD-A45BE8609EAB}" destId="{D8DF6ADF-0208-49EB-985F-C8543DBE887F}" srcOrd="6" destOrd="0" presId="urn:microsoft.com/office/officeart/2011/layout/CircleProcess"/>
    <dgm:cxn modelId="{310648B6-7A66-4353-B2F2-8F0B57E58B65}" type="presParOf" srcId="{D8DF6ADF-0208-49EB-985F-C8543DBE887F}" destId="{4F56628C-4A58-45DA-9204-7EB8811DB678}" srcOrd="0" destOrd="0" presId="urn:microsoft.com/office/officeart/2011/layout/CircleProcess"/>
    <dgm:cxn modelId="{4709A0A7-E5A6-4892-8052-D80ACBD3BE81}" type="presParOf" srcId="{426CA31D-FC80-4CFB-B8AD-A45BE8609EAB}" destId="{F729B92E-E508-4757-9F3F-8756053B1885}" srcOrd="7" destOrd="0" presId="urn:microsoft.com/office/officeart/2011/layout/CircleProcess"/>
    <dgm:cxn modelId="{639BCE98-BC64-4011-BE58-ED20872D968E}" type="presParOf" srcId="{F729B92E-E508-4757-9F3F-8756053B1885}" destId="{BFC9ABB5-F728-41B8-B81C-E695E7D1E400}" srcOrd="0" destOrd="0" presId="urn:microsoft.com/office/officeart/2011/layout/CircleProcess"/>
    <dgm:cxn modelId="{F1D4C86F-4CA6-457B-A09C-CF1DD37B196E}" type="presParOf" srcId="{426CA31D-FC80-4CFB-B8AD-A45BE8609EAB}" destId="{8C08B838-1467-4297-BE54-A9B0137910AB}" srcOrd="8" destOrd="0" presId="urn:microsoft.com/office/officeart/2011/layout/CircleProcess"/>
    <dgm:cxn modelId="{D0A69568-88EA-4581-9773-4D05B185FFBF}" type="presParOf" srcId="{426CA31D-FC80-4CFB-B8AD-A45BE8609EAB}" destId="{7FFADB2C-4BF7-4A66-9053-7D2B34E8B5E8}" srcOrd="9" destOrd="0" presId="urn:microsoft.com/office/officeart/2011/layout/CircleProcess"/>
    <dgm:cxn modelId="{4DBF073E-368E-4594-BEAD-BD9BDE7116BF}" type="presParOf" srcId="{7FFADB2C-4BF7-4A66-9053-7D2B34E8B5E8}" destId="{24A09A4A-443E-4E88-B66E-D6D64A6DA9E3}" srcOrd="0" destOrd="0" presId="urn:microsoft.com/office/officeart/2011/layout/CircleProcess"/>
    <dgm:cxn modelId="{E7EFBB44-F305-475D-A551-703364019326}" type="presParOf" srcId="{426CA31D-FC80-4CFB-B8AD-A45BE8609EAB}" destId="{F509ED47-00C8-4490-B3E0-EA3B2BE9982A}" srcOrd="10" destOrd="0" presId="urn:microsoft.com/office/officeart/2011/layout/CircleProcess"/>
    <dgm:cxn modelId="{97BBF3A3-0A88-4CED-B8C8-DFFEB98D8F49}" type="presParOf" srcId="{F509ED47-00C8-4490-B3E0-EA3B2BE9982A}" destId="{AB891060-44B9-48C0-B518-C2E503A90A6F}" srcOrd="0" destOrd="0" presId="urn:microsoft.com/office/officeart/2011/layout/CircleProcess"/>
    <dgm:cxn modelId="{2F9B48B7-2442-4937-8B0D-939F8B9D8595}" type="presParOf" srcId="{426CA31D-FC80-4CFB-B8AD-A45BE8609EAB}" destId="{32BDEA80-0C4D-41A5-9733-DE6C5C4C387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F21D063-4DC2-472B-972A-FF7D11F3239F}" type="doc">
      <dgm:prSet loTypeId="urn:microsoft.com/office/officeart/2005/8/layout/StepDownProcess" loCatId="process" qsTypeId="urn:microsoft.com/office/officeart/2005/8/quickstyle/simple3" qsCatId="simple" csTypeId="urn:microsoft.com/office/officeart/2005/8/colors/colorful1" csCatId="colorful" phldr="1"/>
      <dgm:spPr/>
      <dgm:t>
        <a:bodyPr/>
        <a:lstStyle/>
        <a:p>
          <a:endParaRPr lang="en-US"/>
        </a:p>
      </dgm:t>
    </dgm:pt>
    <dgm:pt modelId="{27F68A2D-2CAB-4823-8A62-C7D349BB1C10}">
      <dgm:prSet phldrT="[Text]" custT="1"/>
      <dgm:spPr>
        <a:solidFill>
          <a:srgbClr val="FFCCFF">
            <a:alpha val="50196"/>
          </a:srgbClr>
        </a:solidFill>
      </dgm:spPr>
      <dgm:t>
        <a:bodyPr/>
        <a:lstStyle/>
        <a:p>
          <a:r>
            <a:rPr lang="en-US" sz="2100" dirty="0" err="1"/>
            <a:t>Ổn</a:t>
          </a:r>
          <a:r>
            <a:rPr lang="en-US" sz="2100" dirty="0"/>
            <a:t> </a:t>
          </a:r>
          <a:r>
            <a:rPr lang="en-US" sz="2100" dirty="0" err="1"/>
            <a:t>định</a:t>
          </a:r>
          <a:r>
            <a:rPr lang="en-US" sz="2100" dirty="0"/>
            <a:t> </a:t>
          </a:r>
          <a:r>
            <a:rPr lang="en-US" sz="2100" dirty="0" err="1"/>
            <a:t>tổ</a:t>
          </a:r>
          <a:r>
            <a:rPr lang="en-US" sz="2100" dirty="0"/>
            <a:t> </a:t>
          </a:r>
          <a:r>
            <a:rPr lang="en-US" sz="2100" dirty="0" err="1"/>
            <a:t>chức</a:t>
          </a:r>
          <a:r>
            <a:rPr lang="en-US" sz="2100" dirty="0"/>
            <a:t>, </a:t>
          </a:r>
          <a:r>
            <a:rPr lang="en-US" sz="2100" dirty="0" err="1"/>
            <a:t>nhắc</a:t>
          </a:r>
          <a:r>
            <a:rPr lang="en-US" sz="2100" dirty="0"/>
            <a:t> </a:t>
          </a:r>
          <a:r>
            <a:rPr lang="en-US" sz="2100" dirty="0" err="1"/>
            <a:t>nhở</a:t>
          </a:r>
          <a:r>
            <a:rPr lang="en-US" sz="2100" dirty="0"/>
            <a:t> HS </a:t>
          </a:r>
          <a:r>
            <a:rPr lang="en-US" sz="2100" dirty="0" err="1"/>
            <a:t>chỉnh</a:t>
          </a:r>
          <a:r>
            <a:rPr lang="en-US" sz="2100" dirty="0"/>
            <a:t> </a:t>
          </a:r>
          <a:r>
            <a:rPr lang="en-US" sz="2100" dirty="0" err="1"/>
            <a:t>đốn</a:t>
          </a:r>
          <a:r>
            <a:rPr lang="en-US" sz="2100" dirty="0"/>
            <a:t> </a:t>
          </a:r>
          <a:r>
            <a:rPr lang="en-US" sz="2100" dirty="0" err="1"/>
            <a:t>hàng</a:t>
          </a:r>
          <a:r>
            <a:rPr lang="en-US" sz="2100" dirty="0"/>
            <a:t> </a:t>
          </a:r>
          <a:r>
            <a:rPr lang="en-US" sz="2100" dirty="0" err="1"/>
            <a:t>ngũ</a:t>
          </a:r>
          <a:r>
            <a:rPr lang="en-US" sz="2100" dirty="0"/>
            <a:t>, </a:t>
          </a:r>
          <a:r>
            <a:rPr lang="en-US" sz="2100" dirty="0" err="1"/>
            <a:t>trang</a:t>
          </a:r>
          <a:r>
            <a:rPr lang="en-US" sz="2100" dirty="0"/>
            <a:t> </a:t>
          </a:r>
          <a:r>
            <a:rPr lang="en-US" sz="2100" dirty="0" err="1"/>
            <a:t>phục</a:t>
          </a:r>
          <a:r>
            <a:rPr lang="en-US" sz="2100" dirty="0"/>
            <a:t> </a:t>
          </a:r>
          <a:r>
            <a:rPr lang="en-US" sz="2100" dirty="0" err="1"/>
            <a:t>để</a:t>
          </a:r>
          <a:r>
            <a:rPr lang="en-US" sz="2100" dirty="0"/>
            <a:t> </a:t>
          </a:r>
          <a:r>
            <a:rPr lang="en-US" sz="2100" dirty="0" err="1"/>
            <a:t>chuẩn</a:t>
          </a:r>
          <a:r>
            <a:rPr lang="en-US" sz="2100" dirty="0"/>
            <a:t> </a:t>
          </a:r>
          <a:r>
            <a:rPr lang="en-US" sz="2100" dirty="0" err="1"/>
            <a:t>bị</a:t>
          </a:r>
          <a:r>
            <a:rPr lang="en-US" sz="2100" dirty="0"/>
            <a:t> </a:t>
          </a:r>
          <a:r>
            <a:rPr lang="en-US" sz="2100" dirty="0" err="1"/>
            <a:t>thực</a:t>
          </a:r>
          <a:r>
            <a:rPr lang="en-US" sz="2100" dirty="0"/>
            <a:t> </a:t>
          </a:r>
          <a:r>
            <a:rPr lang="en-US" sz="2100" dirty="0" err="1"/>
            <a:t>hiện</a:t>
          </a:r>
          <a:r>
            <a:rPr lang="en-US" sz="2100" dirty="0"/>
            <a:t> </a:t>
          </a:r>
          <a:r>
            <a:rPr lang="en-US" sz="2100" dirty="0" err="1"/>
            <a:t>nghi</a:t>
          </a:r>
          <a:r>
            <a:rPr lang="en-US" sz="2100" dirty="0"/>
            <a:t> </a:t>
          </a:r>
          <a:r>
            <a:rPr lang="en-US" sz="2100" dirty="0" err="1"/>
            <a:t>lễ</a:t>
          </a:r>
          <a:r>
            <a:rPr lang="en-US" sz="2100" dirty="0"/>
            <a:t> </a:t>
          </a:r>
          <a:r>
            <a:rPr lang="en-US" sz="2100" dirty="0" err="1"/>
            <a:t>chào</a:t>
          </a:r>
          <a:r>
            <a:rPr lang="en-US" sz="2100" dirty="0"/>
            <a:t> </a:t>
          </a:r>
          <a:r>
            <a:rPr lang="en-US" sz="2100" dirty="0" err="1"/>
            <a:t>cờ</a:t>
          </a:r>
          <a:r>
            <a:rPr lang="en-US" sz="2100" dirty="0"/>
            <a:t>.</a:t>
          </a:r>
        </a:p>
      </dgm:t>
    </dgm:pt>
    <dgm:pt modelId="{A0C84534-A08B-4A36-AA6A-14A46753E26A}" type="parTrans" cxnId="{A399EA36-98BD-4E91-BAAA-A20553BDED77}">
      <dgm:prSet/>
      <dgm:spPr/>
      <dgm:t>
        <a:bodyPr/>
        <a:lstStyle/>
        <a:p>
          <a:endParaRPr lang="en-US"/>
        </a:p>
      </dgm:t>
    </dgm:pt>
    <dgm:pt modelId="{BBA34F49-2164-445F-8276-CB4E7EBC1EAF}" type="sibTrans" cxnId="{A399EA36-98BD-4E91-BAAA-A20553BDED77}">
      <dgm:prSet/>
      <dgm:spPr/>
      <dgm:t>
        <a:bodyPr/>
        <a:lstStyle/>
        <a:p>
          <a:endParaRPr lang="en-US"/>
        </a:p>
      </dgm:t>
    </dgm:pt>
    <dgm:pt modelId="{9B38A7AE-3E14-4568-A653-7CB06D79CB27}">
      <dgm:prSet phldrT="[Text]" custT="1"/>
      <dgm:spPr>
        <a:solidFill>
          <a:schemeClr val="accent6">
            <a:lumMod val="20000"/>
            <a:lumOff val="80000"/>
          </a:schemeClr>
        </a:solidFill>
      </dgm:spPr>
      <dgm:t>
        <a:bodyPr/>
        <a:lstStyle/>
        <a:p>
          <a:r>
            <a:rPr lang="en-US" sz="2100" dirty="0" err="1"/>
            <a:t>Thực</a:t>
          </a:r>
          <a:r>
            <a:rPr lang="en-US" sz="2100" dirty="0"/>
            <a:t> </a:t>
          </a:r>
          <a:r>
            <a:rPr lang="en-US" sz="2100" dirty="0" err="1"/>
            <a:t>hiện</a:t>
          </a:r>
          <a:r>
            <a:rPr lang="en-US" sz="2100" dirty="0"/>
            <a:t> </a:t>
          </a:r>
          <a:r>
            <a:rPr lang="en-US" sz="2100" dirty="0" err="1"/>
            <a:t>nghi</a:t>
          </a:r>
          <a:r>
            <a:rPr lang="en-US" sz="2100" dirty="0"/>
            <a:t> </a:t>
          </a:r>
          <a:r>
            <a:rPr lang="en-US" sz="2100" dirty="0" err="1"/>
            <a:t>lễ</a:t>
          </a:r>
          <a:r>
            <a:rPr lang="en-US" sz="2100" dirty="0"/>
            <a:t> </a:t>
          </a:r>
          <a:r>
            <a:rPr lang="en-US" sz="2100" dirty="0" err="1"/>
            <a:t>chào</a:t>
          </a:r>
          <a:r>
            <a:rPr lang="en-US" sz="2100" dirty="0"/>
            <a:t> </a:t>
          </a:r>
          <a:r>
            <a:rPr lang="en-US" sz="2100" dirty="0" err="1"/>
            <a:t>cờ</a:t>
          </a:r>
          <a:r>
            <a:rPr lang="en-US" sz="2100" dirty="0"/>
            <a:t>.</a:t>
          </a:r>
        </a:p>
      </dgm:t>
    </dgm:pt>
    <dgm:pt modelId="{CBA3090F-DEDE-47AC-BC4D-B4F82D4E5E90}" type="parTrans" cxnId="{BDA31004-2599-4F0C-92EB-00D9D7E7B599}">
      <dgm:prSet/>
      <dgm:spPr/>
      <dgm:t>
        <a:bodyPr/>
        <a:lstStyle/>
        <a:p>
          <a:endParaRPr lang="en-US"/>
        </a:p>
      </dgm:t>
    </dgm:pt>
    <dgm:pt modelId="{E226B8DB-2EEE-451C-BEAE-041FB91DB292}" type="sibTrans" cxnId="{BDA31004-2599-4F0C-92EB-00D9D7E7B599}">
      <dgm:prSet/>
      <dgm:spPr/>
      <dgm:t>
        <a:bodyPr/>
        <a:lstStyle/>
        <a:p>
          <a:endParaRPr lang="en-US"/>
        </a:p>
      </dgm:t>
    </dgm:pt>
    <dgm:pt modelId="{9E70D380-F7FC-452F-8537-66E23C8AD916}">
      <dgm:prSet phldrT="[Text]" custT="1"/>
      <dgm:spPr>
        <a:solidFill>
          <a:schemeClr val="accent4">
            <a:lumMod val="20000"/>
            <a:lumOff val="80000"/>
          </a:schemeClr>
        </a:solidFill>
      </dgm:spPr>
      <dgm:t>
        <a:bodyPr/>
        <a:lstStyle/>
        <a:p>
          <a:r>
            <a:rPr lang="en-US" sz="2100" dirty="0" err="1"/>
            <a:t>Nhận</a:t>
          </a:r>
          <a:r>
            <a:rPr lang="en-US" sz="2100" dirty="0"/>
            <a:t> </a:t>
          </a:r>
          <a:r>
            <a:rPr lang="en-US" sz="2100" dirty="0" err="1"/>
            <a:t>xét</a:t>
          </a:r>
          <a:r>
            <a:rPr lang="en-US" sz="2100" dirty="0"/>
            <a:t> </a:t>
          </a:r>
          <a:r>
            <a:rPr lang="en-US" sz="2100" dirty="0" err="1"/>
            <a:t>kết</a:t>
          </a:r>
          <a:r>
            <a:rPr lang="en-US" sz="2100" dirty="0"/>
            <a:t> </a:t>
          </a:r>
          <a:r>
            <a:rPr lang="en-US" sz="2100" dirty="0" err="1"/>
            <a:t>quả</a:t>
          </a:r>
          <a:r>
            <a:rPr lang="en-US" sz="2100" dirty="0"/>
            <a:t> </a:t>
          </a:r>
          <a:r>
            <a:rPr lang="en-US" sz="2100" dirty="0" err="1"/>
            <a:t>thi</a:t>
          </a:r>
          <a:r>
            <a:rPr lang="en-US" sz="2100" dirty="0"/>
            <a:t> </a:t>
          </a:r>
          <a:r>
            <a:rPr lang="en-US" sz="2100" dirty="0" err="1"/>
            <a:t>đua</a:t>
          </a:r>
          <a:r>
            <a:rPr lang="en-US" sz="2100" dirty="0"/>
            <a:t> </a:t>
          </a:r>
          <a:r>
            <a:rPr lang="en-US" sz="2100" dirty="0" err="1"/>
            <a:t>tuần</a:t>
          </a:r>
          <a:r>
            <a:rPr lang="en-US" sz="2100" dirty="0"/>
            <a:t> qua, </a:t>
          </a:r>
          <a:r>
            <a:rPr lang="en-US" sz="2100" dirty="0" err="1"/>
            <a:t>phát</a:t>
          </a:r>
          <a:r>
            <a:rPr lang="en-US" sz="2100" dirty="0"/>
            <a:t> </a:t>
          </a:r>
          <a:r>
            <a:rPr lang="en-US" sz="2100" dirty="0" err="1"/>
            <a:t>động</a:t>
          </a:r>
          <a:r>
            <a:rPr lang="en-US" sz="2100" dirty="0"/>
            <a:t> </a:t>
          </a:r>
          <a:r>
            <a:rPr lang="en-US" sz="2100" dirty="0" err="1"/>
            <a:t>phong</a:t>
          </a:r>
          <a:r>
            <a:rPr lang="en-US" sz="2100" dirty="0"/>
            <a:t> </a:t>
          </a:r>
          <a:r>
            <a:rPr lang="en-US" sz="2100" dirty="0" err="1"/>
            <a:t>trào</a:t>
          </a:r>
          <a:r>
            <a:rPr lang="en-US" sz="2100" dirty="0"/>
            <a:t> </a:t>
          </a:r>
          <a:r>
            <a:rPr lang="en-US" sz="2100" dirty="0" err="1"/>
            <a:t>thi</a:t>
          </a:r>
          <a:r>
            <a:rPr lang="en-US" sz="2100" dirty="0"/>
            <a:t> </a:t>
          </a:r>
          <a:r>
            <a:rPr lang="en-US" sz="2100" dirty="0" err="1"/>
            <a:t>đua</a:t>
          </a:r>
          <a:r>
            <a:rPr lang="en-US" sz="2100" dirty="0"/>
            <a:t> </a:t>
          </a:r>
          <a:r>
            <a:rPr lang="en-US" sz="2100" dirty="0" err="1"/>
            <a:t>tuần</a:t>
          </a:r>
          <a:r>
            <a:rPr lang="en-US" sz="2100" dirty="0"/>
            <a:t> </a:t>
          </a:r>
          <a:r>
            <a:rPr lang="en-US" sz="2100" dirty="0" err="1"/>
            <a:t>tới</a:t>
          </a:r>
          <a:r>
            <a:rPr lang="en-US" sz="2100" dirty="0"/>
            <a:t>.</a:t>
          </a:r>
        </a:p>
      </dgm:t>
    </dgm:pt>
    <dgm:pt modelId="{5729A232-8F5B-4E48-BCC8-55CEDAF2E6F1}" type="parTrans" cxnId="{92789E5E-D08A-4899-95C9-DF842FF5FE9E}">
      <dgm:prSet/>
      <dgm:spPr/>
      <dgm:t>
        <a:bodyPr/>
        <a:lstStyle/>
        <a:p>
          <a:endParaRPr lang="en-US"/>
        </a:p>
      </dgm:t>
    </dgm:pt>
    <dgm:pt modelId="{F1D95A35-4685-407A-97E9-A16D8E35D0F2}" type="sibTrans" cxnId="{92789E5E-D08A-4899-95C9-DF842FF5FE9E}">
      <dgm:prSet/>
      <dgm:spPr/>
      <dgm:t>
        <a:bodyPr/>
        <a:lstStyle/>
        <a:p>
          <a:endParaRPr lang="en-US"/>
        </a:p>
      </dgm:t>
    </dgm:pt>
    <dgm:pt modelId="{F82AC742-809F-4B05-A0A7-18DC386623D4}">
      <dgm:prSet phldrT="[Text]" custT="1"/>
      <dgm:spPr>
        <a:solidFill>
          <a:schemeClr val="accent1">
            <a:lumMod val="20000"/>
            <a:lumOff val="80000"/>
          </a:schemeClr>
        </a:solidFill>
      </dgm:spPr>
      <dgm:t>
        <a:bodyPr/>
        <a:lstStyle/>
        <a:p>
          <a:r>
            <a:rPr lang="en-US" sz="2100" dirty="0" err="1"/>
            <a:t>Tổ</a:t>
          </a:r>
          <a:r>
            <a:rPr lang="en-US" sz="2100" dirty="0"/>
            <a:t> </a:t>
          </a:r>
          <a:r>
            <a:rPr lang="en-US" sz="2100" dirty="0" err="1"/>
            <a:t>chức</a:t>
          </a:r>
          <a:r>
            <a:rPr lang="en-US" sz="2100" dirty="0"/>
            <a:t> </a:t>
          </a:r>
          <a:r>
            <a:rPr lang="en-US" sz="2100" dirty="0" err="1"/>
            <a:t>sinh</a:t>
          </a:r>
          <a:r>
            <a:rPr lang="en-US" sz="2100" dirty="0"/>
            <a:t> </a:t>
          </a:r>
          <a:r>
            <a:rPr lang="en-US" sz="2100" dirty="0" err="1"/>
            <a:t>hoạt</a:t>
          </a:r>
          <a:r>
            <a:rPr lang="en-US" sz="2100" dirty="0"/>
            <a:t> </a:t>
          </a:r>
          <a:r>
            <a:rPr lang="en-US" sz="2100" dirty="0" err="1"/>
            <a:t>dưới</a:t>
          </a:r>
          <a:r>
            <a:rPr lang="en-US" sz="2100" dirty="0"/>
            <a:t> </a:t>
          </a:r>
          <a:r>
            <a:rPr lang="en-US" sz="2100" dirty="0" err="1"/>
            <a:t>cờ</a:t>
          </a:r>
          <a:r>
            <a:rPr lang="en-US" sz="2100" dirty="0"/>
            <a:t> </a:t>
          </a:r>
          <a:r>
            <a:rPr lang="en-US" sz="2100" dirty="0" err="1"/>
            <a:t>theo</a:t>
          </a:r>
          <a:r>
            <a:rPr lang="en-US" sz="2100" dirty="0"/>
            <a:t> </a:t>
          </a:r>
          <a:r>
            <a:rPr lang="en-US" sz="2100" dirty="0" err="1"/>
            <a:t>chủ</a:t>
          </a:r>
          <a:r>
            <a:rPr lang="en-US" sz="2100" dirty="0"/>
            <a:t> </a:t>
          </a:r>
          <a:r>
            <a:rPr lang="en-US" sz="2100" dirty="0" err="1"/>
            <a:t>đề</a:t>
          </a:r>
          <a:r>
            <a:rPr lang="en-US" sz="2100" dirty="0"/>
            <a:t> </a:t>
          </a:r>
          <a:r>
            <a:rPr lang="en-US" sz="2100" dirty="0" err="1"/>
            <a:t>của</a:t>
          </a:r>
          <a:r>
            <a:rPr lang="en-US" sz="2100" dirty="0"/>
            <a:t> </a:t>
          </a:r>
          <a:r>
            <a:rPr lang="en-US" sz="2100" dirty="0" err="1"/>
            <a:t>tuần</a:t>
          </a:r>
          <a:r>
            <a:rPr lang="en-US" sz="2100" dirty="0"/>
            <a:t>.</a:t>
          </a:r>
        </a:p>
      </dgm:t>
    </dgm:pt>
    <dgm:pt modelId="{26570D6F-E615-4FA5-BAE7-AE158C17C9A3}" type="parTrans" cxnId="{570FE93C-7400-4E3B-B527-0138C8381D5D}">
      <dgm:prSet/>
      <dgm:spPr/>
      <dgm:t>
        <a:bodyPr/>
        <a:lstStyle/>
        <a:p>
          <a:endParaRPr lang="en-US"/>
        </a:p>
      </dgm:t>
    </dgm:pt>
    <dgm:pt modelId="{1F0551A4-8103-46F1-88C2-9C97FED7749B}" type="sibTrans" cxnId="{570FE93C-7400-4E3B-B527-0138C8381D5D}">
      <dgm:prSet/>
      <dgm:spPr/>
      <dgm:t>
        <a:bodyPr/>
        <a:lstStyle/>
        <a:p>
          <a:endParaRPr lang="en-US"/>
        </a:p>
      </dgm:t>
    </dgm:pt>
    <dgm:pt modelId="{637B7A06-AFD3-4D56-9E48-7389A9FF42E4}" type="pres">
      <dgm:prSet presAssocID="{AF21D063-4DC2-472B-972A-FF7D11F3239F}" presName="rootnode" presStyleCnt="0">
        <dgm:presLayoutVars>
          <dgm:chMax/>
          <dgm:chPref/>
          <dgm:dir/>
          <dgm:animLvl val="lvl"/>
        </dgm:presLayoutVars>
      </dgm:prSet>
      <dgm:spPr/>
      <dgm:t>
        <a:bodyPr/>
        <a:lstStyle/>
        <a:p>
          <a:endParaRPr lang="en-US"/>
        </a:p>
      </dgm:t>
    </dgm:pt>
    <dgm:pt modelId="{58D36037-0010-4F0D-825E-D98D1D958162}" type="pres">
      <dgm:prSet presAssocID="{27F68A2D-2CAB-4823-8A62-C7D349BB1C10}" presName="composite" presStyleCnt="0"/>
      <dgm:spPr/>
    </dgm:pt>
    <dgm:pt modelId="{77C1700A-2D74-43B1-8368-B8EC9A116216}" type="pres">
      <dgm:prSet presAssocID="{27F68A2D-2CAB-4823-8A62-C7D349BB1C10}" presName="bentUpArrow1" presStyleLbl="alignImgPlace1" presStyleIdx="0" presStyleCnt="3" custScaleX="88745" custScaleY="102324" custLinFactNeighborX="-2481" custLinFactNeighborY="-964"/>
      <dgm:spPr>
        <a:solidFill>
          <a:schemeClr val="accent1">
            <a:lumMod val="20000"/>
            <a:lumOff val="80000"/>
          </a:schemeClr>
        </a:solidFill>
      </dgm:spPr>
    </dgm:pt>
    <dgm:pt modelId="{4586E1FB-D110-4192-B4D7-74546CF56F4F}" type="pres">
      <dgm:prSet presAssocID="{27F68A2D-2CAB-4823-8A62-C7D349BB1C10}" presName="ParentText" presStyleLbl="node1" presStyleIdx="0" presStyleCnt="4" custScaleX="346564" custLinFactNeighborX="-152" custLinFactNeighborY="-10752">
        <dgm:presLayoutVars>
          <dgm:chMax val="1"/>
          <dgm:chPref val="1"/>
          <dgm:bulletEnabled val="1"/>
        </dgm:presLayoutVars>
      </dgm:prSet>
      <dgm:spPr/>
      <dgm:t>
        <a:bodyPr/>
        <a:lstStyle/>
        <a:p>
          <a:endParaRPr lang="en-US"/>
        </a:p>
      </dgm:t>
    </dgm:pt>
    <dgm:pt modelId="{6CCDC000-D248-480B-9C25-BB9CA51C3245}" type="pres">
      <dgm:prSet presAssocID="{27F68A2D-2CAB-4823-8A62-C7D349BB1C10}" presName="ChildText" presStyleLbl="revTx" presStyleIdx="0" presStyleCnt="3">
        <dgm:presLayoutVars>
          <dgm:chMax val="0"/>
          <dgm:chPref val="0"/>
          <dgm:bulletEnabled val="1"/>
        </dgm:presLayoutVars>
      </dgm:prSet>
      <dgm:spPr/>
    </dgm:pt>
    <dgm:pt modelId="{406EDE2F-F4EA-4454-A555-1C456258C408}" type="pres">
      <dgm:prSet presAssocID="{BBA34F49-2164-445F-8276-CB4E7EBC1EAF}" presName="sibTrans" presStyleCnt="0"/>
      <dgm:spPr/>
    </dgm:pt>
    <dgm:pt modelId="{F6E228DE-4F6B-4FC9-885B-2C52BB763173}" type="pres">
      <dgm:prSet presAssocID="{9B38A7AE-3E14-4568-A653-7CB06D79CB27}" presName="composite" presStyleCnt="0"/>
      <dgm:spPr/>
    </dgm:pt>
    <dgm:pt modelId="{853A4140-F519-4E46-9AB1-0E7042AFECF5}" type="pres">
      <dgm:prSet presAssocID="{9B38A7AE-3E14-4568-A653-7CB06D79CB27}" presName="bentUpArrow1" presStyleLbl="alignImgPlace1" presStyleIdx="1" presStyleCnt="3" custScaleX="79217" custScaleY="96100" custLinFactNeighborX="-17585" custLinFactNeighborY="-20359"/>
      <dgm:spPr/>
    </dgm:pt>
    <dgm:pt modelId="{F25A88E2-3C7D-457D-8606-FF99662711AB}" type="pres">
      <dgm:prSet presAssocID="{9B38A7AE-3E14-4568-A653-7CB06D79CB27}" presName="ParentText" presStyleLbl="node1" presStyleIdx="1" presStyleCnt="4" custScaleX="251128" custScaleY="60438" custLinFactNeighborX="36659" custLinFactNeighborY="-6663">
        <dgm:presLayoutVars>
          <dgm:chMax val="1"/>
          <dgm:chPref val="1"/>
          <dgm:bulletEnabled val="1"/>
        </dgm:presLayoutVars>
      </dgm:prSet>
      <dgm:spPr/>
      <dgm:t>
        <a:bodyPr/>
        <a:lstStyle/>
        <a:p>
          <a:endParaRPr lang="en-US"/>
        </a:p>
      </dgm:t>
    </dgm:pt>
    <dgm:pt modelId="{8D35C67C-A444-417D-8640-4E8DE083DD6E}" type="pres">
      <dgm:prSet presAssocID="{9B38A7AE-3E14-4568-A653-7CB06D79CB27}" presName="ChildText" presStyleLbl="revTx" presStyleIdx="1" presStyleCnt="3">
        <dgm:presLayoutVars>
          <dgm:chMax val="0"/>
          <dgm:chPref val="0"/>
          <dgm:bulletEnabled val="1"/>
        </dgm:presLayoutVars>
      </dgm:prSet>
      <dgm:spPr/>
    </dgm:pt>
    <dgm:pt modelId="{930E1C89-3C8F-4CB6-9E59-68EC19992496}" type="pres">
      <dgm:prSet presAssocID="{E226B8DB-2EEE-451C-BEAE-041FB91DB292}" presName="sibTrans" presStyleCnt="0"/>
      <dgm:spPr/>
    </dgm:pt>
    <dgm:pt modelId="{BEAE70E9-510A-484A-93B8-C84D43A4011A}" type="pres">
      <dgm:prSet presAssocID="{9E70D380-F7FC-452F-8537-66E23C8AD916}" presName="composite" presStyleCnt="0"/>
      <dgm:spPr/>
    </dgm:pt>
    <dgm:pt modelId="{97B012AC-12DB-49C7-B361-1FA2AFC0CBF6}" type="pres">
      <dgm:prSet presAssocID="{9E70D380-F7FC-452F-8537-66E23C8AD916}" presName="bentUpArrow1" presStyleLbl="alignImgPlace1" presStyleIdx="2" presStyleCnt="3" custLinFactNeighborX="-68002" custLinFactNeighborY="7883"/>
      <dgm:spPr/>
    </dgm:pt>
    <dgm:pt modelId="{0E74B20F-3AA8-49DD-ABBB-1134F9D3FE82}" type="pres">
      <dgm:prSet presAssocID="{9E70D380-F7FC-452F-8537-66E23C8AD916}" presName="ParentText" presStyleLbl="node1" presStyleIdx="2" presStyleCnt="4" custScaleX="352566" custLinFactNeighborX="-25234" custLinFactNeighborY="-9899">
        <dgm:presLayoutVars>
          <dgm:chMax val="1"/>
          <dgm:chPref val="1"/>
          <dgm:bulletEnabled val="1"/>
        </dgm:presLayoutVars>
      </dgm:prSet>
      <dgm:spPr/>
      <dgm:t>
        <a:bodyPr/>
        <a:lstStyle/>
        <a:p>
          <a:endParaRPr lang="en-US"/>
        </a:p>
      </dgm:t>
    </dgm:pt>
    <dgm:pt modelId="{38C5E697-179C-4C48-936B-C56A820BF82F}" type="pres">
      <dgm:prSet presAssocID="{9E70D380-F7FC-452F-8537-66E23C8AD916}" presName="ChildText" presStyleLbl="revTx" presStyleIdx="2" presStyleCnt="3">
        <dgm:presLayoutVars>
          <dgm:chMax val="0"/>
          <dgm:chPref val="0"/>
          <dgm:bulletEnabled val="1"/>
        </dgm:presLayoutVars>
      </dgm:prSet>
      <dgm:spPr/>
    </dgm:pt>
    <dgm:pt modelId="{AA9E822B-4257-49D0-8058-B1CB18C53801}" type="pres">
      <dgm:prSet presAssocID="{F1D95A35-4685-407A-97E9-A16D8E35D0F2}" presName="sibTrans" presStyleCnt="0"/>
      <dgm:spPr/>
    </dgm:pt>
    <dgm:pt modelId="{A79B7EFA-7209-4CFC-8912-BDCC9F4506BF}" type="pres">
      <dgm:prSet presAssocID="{F82AC742-809F-4B05-A0A7-18DC386623D4}" presName="composite" presStyleCnt="0"/>
      <dgm:spPr/>
    </dgm:pt>
    <dgm:pt modelId="{DFB56F52-EDE8-4303-A9B3-49B8DCBC8186}" type="pres">
      <dgm:prSet presAssocID="{F82AC742-809F-4B05-A0A7-18DC386623D4}" presName="ParentText" presStyleLbl="node1" presStyleIdx="3" presStyleCnt="4" custScaleX="265897" custLinFactNeighborX="-1333" custLinFactNeighborY="13331">
        <dgm:presLayoutVars>
          <dgm:chMax val="1"/>
          <dgm:chPref val="1"/>
          <dgm:bulletEnabled val="1"/>
        </dgm:presLayoutVars>
      </dgm:prSet>
      <dgm:spPr/>
      <dgm:t>
        <a:bodyPr/>
        <a:lstStyle/>
        <a:p>
          <a:endParaRPr lang="en-US"/>
        </a:p>
      </dgm:t>
    </dgm:pt>
  </dgm:ptLst>
  <dgm:cxnLst>
    <dgm:cxn modelId="{A2E864BB-AF2A-4D51-B41A-64C6FA3A7A2F}" type="presOf" srcId="{27F68A2D-2CAB-4823-8A62-C7D349BB1C10}" destId="{4586E1FB-D110-4192-B4D7-74546CF56F4F}" srcOrd="0" destOrd="0" presId="urn:microsoft.com/office/officeart/2005/8/layout/StepDownProcess"/>
    <dgm:cxn modelId="{682B8F60-2273-46B3-9956-17BAB38B9A20}" type="presOf" srcId="{AF21D063-4DC2-472B-972A-FF7D11F3239F}" destId="{637B7A06-AFD3-4D56-9E48-7389A9FF42E4}" srcOrd="0" destOrd="0" presId="urn:microsoft.com/office/officeart/2005/8/layout/StepDownProcess"/>
    <dgm:cxn modelId="{A399EA36-98BD-4E91-BAAA-A20553BDED77}" srcId="{AF21D063-4DC2-472B-972A-FF7D11F3239F}" destId="{27F68A2D-2CAB-4823-8A62-C7D349BB1C10}" srcOrd="0" destOrd="0" parTransId="{A0C84534-A08B-4A36-AA6A-14A46753E26A}" sibTransId="{BBA34F49-2164-445F-8276-CB4E7EBC1EAF}"/>
    <dgm:cxn modelId="{BDA31004-2599-4F0C-92EB-00D9D7E7B599}" srcId="{AF21D063-4DC2-472B-972A-FF7D11F3239F}" destId="{9B38A7AE-3E14-4568-A653-7CB06D79CB27}" srcOrd="1" destOrd="0" parTransId="{CBA3090F-DEDE-47AC-BC4D-B4F82D4E5E90}" sibTransId="{E226B8DB-2EEE-451C-BEAE-041FB91DB292}"/>
    <dgm:cxn modelId="{EF39D314-2248-44D3-9DB8-B470B77FB4A2}" type="presOf" srcId="{9E70D380-F7FC-452F-8537-66E23C8AD916}" destId="{0E74B20F-3AA8-49DD-ABBB-1134F9D3FE82}" srcOrd="0" destOrd="0" presId="urn:microsoft.com/office/officeart/2005/8/layout/StepDownProcess"/>
    <dgm:cxn modelId="{570FE93C-7400-4E3B-B527-0138C8381D5D}" srcId="{AF21D063-4DC2-472B-972A-FF7D11F3239F}" destId="{F82AC742-809F-4B05-A0A7-18DC386623D4}" srcOrd="3" destOrd="0" parTransId="{26570D6F-E615-4FA5-BAE7-AE158C17C9A3}" sibTransId="{1F0551A4-8103-46F1-88C2-9C97FED7749B}"/>
    <dgm:cxn modelId="{6748BE85-47D6-4250-8626-E25C1F225B7B}" type="presOf" srcId="{9B38A7AE-3E14-4568-A653-7CB06D79CB27}" destId="{F25A88E2-3C7D-457D-8606-FF99662711AB}" srcOrd="0" destOrd="0" presId="urn:microsoft.com/office/officeart/2005/8/layout/StepDownProcess"/>
    <dgm:cxn modelId="{92789E5E-D08A-4899-95C9-DF842FF5FE9E}" srcId="{AF21D063-4DC2-472B-972A-FF7D11F3239F}" destId="{9E70D380-F7FC-452F-8537-66E23C8AD916}" srcOrd="2" destOrd="0" parTransId="{5729A232-8F5B-4E48-BCC8-55CEDAF2E6F1}" sibTransId="{F1D95A35-4685-407A-97E9-A16D8E35D0F2}"/>
    <dgm:cxn modelId="{016C09BE-4F33-4441-A6D0-159765A5C98C}" type="presOf" srcId="{F82AC742-809F-4B05-A0A7-18DC386623D4}" destId="{DFB56F52-EDE8-4303-A9B3-49B8DCBC8186}" srcOrd="0" destOrd="0" presId="urn:microsoft.com/office/officeart/2005/8/layout/StepDownProcess"/>
    <dgm:cxn modelId="{7130E697-E022-4A85-A7DD-ACEB26EA2AAF}" type="presParOf" srcId="{637B7A06-AFD3-4D56-9E48-7389A9FF42E4}" destId="{58D36037-0010-4F0D-825E-D98D1D958162}" srcOrd="0" destOrd="0" presId="urn:microsoft.com/office/officeart/2005/8/layout/StepDownProcess"/>
    <dgm:cxn modelId="{70777C19-4F9D-46A1-89F6-0EAEDBB36C7F}" type="presParOf" srcId="{58D36037-0010-4F0D-825E-D98D1D958162}" destId="{77C1700A-2D74-43B1-8368-B8EC9A116216}" srcOrd="0" destOrd="0" presId="urn:microsoft.com/office/officeart/2005/8/layout/StepDownProcess"/>
    <dgm:cxn modelId="{28D48F18-D902-4D57-B0C2-37DB1377C653}" type="presParOf" srcId="{58D36037-0010-4F0D-825E-D98D1D958162}" destId="{4586E1FB-D110-4192-B4D7-74546CF56F4F}" srcOrd="1" destOrd="0" presId="urn:microsoft.com/office/officeart/2005/8/layout/StepDownProcess"/>
    <dgm:cxn modelId="{09069D69-764D-4E33-B89F-DD5379512E37}" type="presParOf" srcId="{58D36037-0010-4F0D-825E-D98D1D958162}" destId="{6CCDC000-D248-480B-9C25-BB9CA51C3245}" srcOrd="2" destOrd="0" presId="urn:microsoft.com/office/officeart/2005/8/layout/StepDownProcess"/>
    <dgm:cxn modelId="{342A0EDD-1B69-4BA4-9A16-C3ED0CDBE0A6}" type="presParOf" srcId="{637B7A06-AFD3-4D56-9E48-7389A9FF42E4}" destId="{406EDE2F-F4EA-4454-A555-1C456258C408}" srcOrd="1" destOrd="0" presId="urn:microsoft.com/office/officeart/2005/8/layout/StepDownProcess"/>
    <dgm:cxn modelId="{3BDE662C-AAE9-418A-929C-B458CE203D7A}" type="presParOf" srcId="{637B7A06-AFD3-4D56-9E48-7389A9FF42E4}" destId="{F6E228DE-4F6B-4FC9-885B-2C52BB763173}" srcOrd="2" destOrd="0" presId="urn:microsoft.com/office/officeart/2005/8/layout/StepDownProcess"/>
    <dgm:cxn modelId="{B6AD717B-F7B9-4EF3-BE02-02F59E54EF2D}" type="presParOf" srcId="{F6E228DE-4F6B-4FC9-885B-2C52BB763173}" destId="{853A4140-F519-4E46-9AB1-0E7042AFECF5}" srcOrd="0" destOrd="0" presId="urn:microsoft.com/office/officeart/2005/8/layout/StepDownProcess"/>
    <dgm:cxn modelId="{D81AAB61-7210-4727-96C1-E321F87BE403}" type="presParOf" srcId="{F6E228DE-4F6B-4FC9-885B-2C52BB763173}" destId="{F25A88E2-3C7D-457D-8606-FF99662711AB}" srcOrd="1" destOrd="0" presId="urn:microsoft.com/office/officeart/2005/8/layout/StepDownProcess"/>
    <dgm:cxn modelId="{0194F730-7BA0-4662-BAD1-2B560A14BF1A}" type="presParOf" srcId="{F6E228DE-4F6B-4FC9-885B-2C52BB763173}" destId="{8D35C67C-A444-417D-8640-4E8DE083DD6E}" srcOrd="2" destOrd="0" presId="urn:microsoft.com/office/officeart/2005/8/layout/StepDownProcess"/>
    <dgm:cxn modelId="{03A4B4A6-C8F9-4CB2-A54C-6EC962716476}" type="presParOf" srcId="{637B7A06-AFD3-4D56-9E48-7389A9FF42E4}" destId="{930E1C89-3C8F-4CB6-9E59-68EC19992496}" srcOrd="3" destOrd="0" presId="urn:microsoft.com/office/officeart/2005/8/layout/StepDownProcess"/>
    <dgm:cxn modelId="{81ABEA2F-E672-468B-9683-D0DF41C6D050}" type="presParOf" srcId="{637B7A06-AFD3-4D56-9E48-7389A9FF42E4}" destId="{BEAE70E9-510A-484A-93B8-C84D43A4011A}" srcOrd="4" destOrd="0" presId="urn:microsoft.com/office/officeart/2005/8/layout/StepDownProcess"/>
    <dgm:cxn modelId="{AC43AB02-A68C-4D07-8D27-9A9887DDDE22}" type="presParOf" srcId="{BEAE70E9-510A-484A-93B8-C84D43A4011A}" destId="{97B012AC-12DB-49C7-B361-1FA2AFC0CBF6}" srcOrd="0" destOrd="0" presId="urn:microsoft.com/office/officeart/2005/8/layout/StepDownProcess"/>
    <dgm:cxn modelId="{47AA2781-F920-4A02-80B3-996E0A1F26D6}" type="presParOf" srcId="{BEAE70E9-510A-484A-93B8-C84D43A4011A}" destId="{0E74B20F-3AA8-49DD-ABBB-1134F9D3FE82}" srcOrd="1" destOrd="0" presId="urn:microsoft.com/office/officeart/2005/8/layout/StepDownProcess"/>
    <dgm:cxn modelId="{4A24AC97-56F4-4988-B2D0-8D97EF220B97}" type="presParOf" srcId="{BEAE70E9-510A-484A-93B8-C84D43A4011A}" destId="{38C5E697-179C-4C48-936B-C56A820BF82F}" srcOrd="2" destOrd="0" presId="urn:microsoft.com/office/officeart/2005/8/layout/StepDownProcess"/>
    <dgm:cxn modelId="{18AFECF0-FFC7-4E7E-BD09-49D1926DF263}" type="presParOf" srcId="{637B7A06-AFD3-4D56-9E48-7389A9FF42E4}" destId="{AA9E822B-4257-49D0-8058-B1CB18C53801}" srcOrd="5" destOrd="0" presId="urn:microsoft.com/office/officeart/2005/8/layout/StepDownProcess"/>
    <dgm:cxn modelId="{4178BEE5-FE2C-43FE-B0CC-04CCF1B9FA93}" type="presParOf" srcId="{637B7A06-AFD3-4D56-9E48-7389A9FF42E4}" destId="{A79B7EFA-7209-4CFC-8912-BDCC9F4506BF}" srcOrd="6" destOrd="0" presId="urn:microsoft.com/office/officeart/2005/8/layout/StepDownProcess"/>
    <dgm:cxn modelId="{47734997-F3EC-4C8E-93F5-4FBEE3C8D7EB}" type="presParOf" srcId="{A79B7EFA-7209-4CFC-8912-BDCC9F4506BF}" destId="{DFB56F52-EDE8-4303-A9B3-49B8DCBC818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FCAAEA6-C8F6-4F1A-9C16-7E5DCDD6968D}" type="doc">
      <dgm:prSet loTypeId="urn:microsoft.com/office/officeart/2005/8/layout/matrix2" loCatId="matrix" qsTypeId="urn:microsoft.com/office/officeart/2005/8/quickstyle/simple3" qsCatId="simple" csTypeId="urn:microsoft.com/office/officeart/2005/8/colors/colorful1" csCatId="colorful" phldr="1"/>
      <dgm:spPr/>
      <dgm:t>
        <a:bodyPr/>
        <a:lstStyle/>
        <a:p>
          <a:endParaRPr lang="en-US"/>
        </a:p>
      </dgm:t>
    </dgm:pt>
    <dgm:pt modelId="{87382A39-70ED-478E-91F8-2DF35AE7FDDC}">
      <dgm:prSet phldrT="[Text]" custT="1"/>
      <dgm:spPr>
        <a:solidFill>
          <a:schemeClr val="accent2">
            <a:lumMod val="20000"/>
            <a:lumOff val="80000"/>
          </a:schemeClr>
        </a:solidFill>
      </dgm:spPr>
      <dgm:t>
        <a:bodyPr/>
        <a:lstStyle/>
        <a:p>
          <a:pPr algn="just"/>
          <a:r>
            <a:rPr lang="en-US" sz="2000" b="1" dirty="0" err="1">
              <a:solidFill>
                <a:srgbClr val="FF0000"/>
              </a:solidFill>
              <a:latin typeface="Calibri" panose="020F0502020204030204" pitchFamily="34" charset="0"/>
              <a:cs typeface="Calibri" panose="020F0502020204030204" pitchFamily="34" charset="0"/>
            </a:rPr>
            <a:t>Phương</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thức</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khám</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phá</a:t>
          </a:r>
          <a:r>
            <a:rPr lang="en-US" sz="2000" b="1" dirty="0">
              <a:solidFill>
                <a:srgbClr val="FF0000"/>
              </a:solidFill>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thực</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hiện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với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hình</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thức</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tham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quan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các</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khu</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vực</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trong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và</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ngoài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nhà</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trường</a:t>
          </a:r>
          <a:r>
            <a:rPr lang="en-US" sz="1800" dirty="0">
              <a:latin typeface="Calibri" panose="020F0502020204030204" pitchFamily="34" charset="0"/>
              <a:cs typeface="Calibri" panose="020F0502020204030204" pitchFamily="34" charset="0"/>
            </a:rPr>
            <a:t>,…</a:t>
          </a:r>
        </a:p>
      </dgm:t>
    </dgm:pt>
    <dgm:pt modelId="{9D2CCD18-D050-4BD7-B51A-DA41516ED539}" type="parTrans" cxnId="{0766011F-413E-4831-990C-FBD4B3179175}">
      <dgm:prSet/>
      <dgm:spPr/>
      <dgm:t>
        <a:bodyPr/>
        <a:lstStyle/>
        <a:p>
          <a:endParaRPr lang="en-US"/>
        </a:p>
      </dgm:t>
    </dgm:pt>
    <dgm:pt modelId="{00238874-00DF-4562-86E3-B581A9F1314D}" type="sibTrans" cxnId="{0766011F-413E-4831-990C-FBD4B3179175}">
      <dgm:prSet/>
      <dgm:spPr/>
      <dgm:t>
        <a:bodyPr/>
        <a:lstStyle/>
        <a:p>
          <a:endParaRPr lang="en-US"/>
        </a:p>
      </dgm:t>
    </dgm:pt>
    <dgm:pt modelId="{24E11B3B-8A5E-4D6C-94D2-6E1408CBBB08}">
      <dgm:prSet phldrT="[Text]" custT="1"/>
      <dgm:spPr>
        <a:solidFill>
          <a:schemeClr val="bg1">
            <a:lumMod val="95000"/>
          </a:schemeClr>
        </a:solidFill>
      </dgm:spPr>
      <dgm:t>
        <a:bodyPr/>
        <a:lstStyle/>
        <a:p>
          <a:pPr algn="just"/>
          <a:r>
            <a:rPr lang="vi-VN" sz="2000" b="1" i="0" dirty="0">
              <a:solidFill>
                <a:srgbClr val="FF0000"/>
              </a:solidFill>
              <a:latin typeface="Calibri" panose="020F0502020204030204" pitchFamily="34" charset="0"/>
              <a:cs typeface="Calibri" panose="020F0502020204030204" pitchFamily="34" charset="0"/>
            </a:rPr>
            <a:t>Phương thức </a:t>
          </a:r>
          <a:r>
            <a:rPr lang="en-US" sz="2000" b="1" i="0" dirty="0">
              <a:solidFill>
                <a:srgbClr val="FF0000"/>
              </a:solidFill>
              <a:latin typeface="Calibri" panose="020F0502020204030204" pitchFamily="34" charset="0"/>
              <a:cs typeface="Calibri" panose="020F0502020204030204" pitchFamily="34" charset="0"/>
            </a:rPr>
            <a:t>t</a:t>
          </a:r>
          <a:r>
            <a:rPr lang="vi-VN" sz="2000" b="1" i="0" dirty="0">
              <a:solidFill>
                <a:srgbClr val="FF0000"/>
              </a:solidFill>
              <a:latin typeface="Calibri" panose="020F0502020204030204" pitchFamily="34" charset="0"/>
              <a:cs typeface="Calibri" panose="020F0502020204030204" pitchFamily="34" charset="0"/>
            </a:rPr>
            <a:t>hể nghiệm, tương tác: </a:t>
          </a:r>
          <a:r>
            <a:rPr lang="vi-VN" sz="1800" dirty="0">
              <a:latin typeface="Calibri" panose="020F0502020204030204" pitchFamily="34" charset="0"/>
              <a:cs typeface="Calibri" panose="020F0502020204030204" pitchFamily="34" charset="0"/>
            </a:rPr>
            <a:t>tổ chức cho HS tham gia các trò chơi, hội thi</a:t>
          </a:r>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chia sẻ</a:t>
          </a:r>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thảo luận, đóng vai,… </a:t>
          </a:r>
          <a:r>
            <a:rPr lang="en-US" sz="1800" dirty="0">
              <a:latin typeface="Calibri" panose="020F0502020204030204" pitchFamily="34" charset="0"/>
              <a:cs typeface="Calibri" panose="020F0502020204030204" pitchFamily="34" charset="0"/>
            </a:rPr>
            <a:t>T</a:t>
          </a:r>
          <a:r>
            <a:rPr lang="vi-VN" sz="1800" dirty="0">
              <a:latin typeface="Calibri" panose="020F0502020204030204" pitchFamily="34" charset="0"/>
              <a:cs typeface="Calibri" panose="020F0502020204030204" pitchFamily="34" charset="0"/>
            </a:rPr>
            <a:t>ạo cơ hội để tất cả HS được tham gia</a:t>
          </a:r>
          <a:r>
            <a:rPr lang="en-US" sz="1800" dirty="0">
              <a:latin typeface="Calibri" panose="020F0502020204030204" pitchFamily="34" charset="0"/>
              <a:cs typeface="Calibri" panose="020F0502020204030204" pitchFamily="34" charset="0"/>
            </a:rPr>
            <a:t>.</a:t>
          </a:r>
          <a:r>
            <a:rPr lang="vi-VN"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Q</a:t>
          </a:r>
          <a:r>
            <a:rPr lang="vi-VN" sz="1800" dirty="0">
              <a:latin typeface="Calibri" panose="020F0502020204030204" pitchFamily="34" charset="0"/>
              <a:cs typeface="Calibri" panose="020F0502020204030204" pitchFamily="34" charset="0"/>
            </a:rPr>
            <a:t>uy trình tổ chức có thể từ: cá nhân</a:t>
          </a:r>
          <a:r>
            <a:rPr lang="vi-VN" sz="1800" dirty="0">
              <a:latin typeface="Calibri" panose="020F0502020204030204" pitchFamily="34" charset="0"/>
              <a:cs typeface="Calibri" panose="020F0502020204030204" pitchFamily="34" charset="0"/>
              <a:sym typeface="Wingdings" panose="05000000000000000000" pitchFamily="2" charset="2"/>
            </a:rPr>
            <a:t></a:t>
          </a:r>
          <a:r>
            <a:rPr lang="vi-VN" sz="1800" dirty="0">
              <a:latin typeface="Calibri" panose="020F0502020204030204" pitchFamily="34" charset="0"/>
              <a:cs typeface="Calibri" panose="020F0502020204030204" pitchFamily="34" charset="0"/>
            </a:rPr>
            <a:t> cặp đôi </a:t>
          </a:r>
          <a:r>
            <a:rPr lang="vi-VN" sz="1800" dirty="0">
              <a:latin typeface="Calibri" panose="020F0502020204030204" pitchFamily="34" charset="0"/>
              <a:cs typeface="Calibri" panose="020F0502020204030204" pitchFamily="34" charset="0"/>
              <a:sym typeface="Wingdings" panose="05000000000000000000" pitchFamily="2" charset="2"/>
            </a:rPr>
            <a:t></a:t>
          </a:r>
          <a:r>
            <a:rPr lang="vi-VN" sz="1800" dirty="0">
              <a:latin typeface="Calibri" panose="020F0502020204030204" pitchFamily="34" charset="0"/>
              <a:cs typeface="Calibri" panose="020F0502020204030204" pitchFamily="34" charset="0"/>
            </a:rPr>
            <a:t> nhóm lớn </a:t>
          </a:r>
          <a:r>
            <a:rPr lang="vi-VN" sz="1800" dirty="0">
              <a:latin typeface="Calibri" panose="020F0502020204030204" pitchFamily="34" charset="0"/>
              <a:cs typeface="Calibri" panose="020F0502020204030204" pitchFamily="34" charset="0"/>
              <a:sym typeface="Wingdings" panose="05000000000000000000" pitchFamily="2" charset="2"/>
            </a:rPr>
            <a:t></a:t>
          </a:r>
          <a:r>
            <a:rPr lang="vi-VN" sz="1800" dirty="0">
              <a:latin typeface="Calibri" panose="020F0502020204030204" pitchFamily="34" charset="0"/>
              <a:cs typeface="Calibri" panose="020F0502020204030204" pitchFamily="34" charset="0"/>
            </a:rPr>
            <a:t> toàn lớp. </a:t>
          </a:r>
          <a:endParaRPr lang="en-US" sz="1800" dirty="0">
            <a:latin typeface="Calibri" panose="020F0502020204030204" pitchFamily="34" charset="0"/>
            <a:cs typeface="Calibri" panose="020F0502020204030204" pitchFamily="34" charset="0"/>
          </a:endParaRPr>
        </a:p>
      </dgm:t>
    </dgm:pt>
    <dgm:pt modelId="{673B6E0B-F10C-443E-B598-EF6B4D32C007}" type="parTrans" cxnId="{169FE3DA-E7AA-4278-9786-917F7098CE33}">
      <dgm:prSet/>
      <dgm:spPr/>
      <dgm:t>
        <a:bodyPr/>
        <a:lstStyle/>
        <a:p>
          <a:endParaRPr lang="en-US"/>
        </a:p>
      </dgm:t>
    </dgm:pt>
    <dgm:pt modelId="{1257DD22-7C5B-40CB-A5F3-84E0F9666C82}" type="sibTrans" cxnId="{169FE3DA-E7AA-4278-9786-917F7098CE33}">
      <dgm:prSet/>
      <dgm:spPr/>
      <dgm:t>
        <a:bodyPr/>
        <a:lstStyle/>
        <a:p>
          <a:endParaRPr lang="en-US"/>
        </a:p>
      </dgm:t>
    </dgm:pt>
    <dgm:pt modelId="{38910F29-F44D-47AA-AE61-FA212B5D9A67}">
      <dgm:prSet phldrT="[Text]" custT="1"/>
      <dgm:spPr>
        <a:solidFill>
          <a:schemeClr val="accent4">
            <a:lumMod val="20000"/>
            <a:lumOff val="80000"/>
          </a:schemeClr>
        </a:solidFill>
      </dgm:spPr>
      <dgm:t>
        <a:bodyPr/>
        <a:lstStyle/>
        <a:p>
          <a:pPr algn="just"/>
          <a:r>
            <a:rPr lang="vi-VN" sz="2000" b="1" i="0" dirty="0">
              <a:solidFill>
                <a:srgbClr val="FF0000"/>
              </a:solidFill>
              <a:latin typeface="Calibri" panose="020F0502020204030204" pitchFamily="34" charset="0"/>
              <a:cs typeface="Calibri" panose="020F0502020204030204" pitchFamily="34" charset="0"/>
            </a:rPr>
            <a:t>Phương thức </a:t>
          </a:r>
          <a:r>
            <a:rPr lang="en-US" sz="2000" b="1" i="0" dirty="0">
              <a:solidFill>
                <a:srgbClr val="FF0000"/>
              </a:solidFill>
              <a:latin typeface="Calibri" panose="020F0502020204030204" pitchFamily="34" charset="0"/>
              <a:cs typeface="Calibri" panose="020F0502020204030204" pitchFamily="34" charset="0"/>
            </a:rPr>
            <a:t>c</a:t>
          </a:r>
          <a:r>
            <a:rPr lang="vi-VN" sz="2000" b="1" i="0" dirty="0">
              <a:solidFill>
                <a:srgbClr val="FF0000"/>
              </a:solidFill>
              <a:latin typeface="Calibri" panose="020F0502020204030204" pitchFamily="34" charset="0"/>
              <a:cs typeface="Calibri" panose="020F0502020204030204" pitchFamily="34" charset="0"/>
            </a:rPr>
            <a:t>ống hiến: </a:t>
          </a:r>
          <a:r>
            <a:rPr lang="vi-VN" sz="1800" dirty="0">
              <a:latin typeface="Calibri" panose="020F0502020204030204" pitchFamily="34" charset="0"/>
              <a:cs typeface="Calibri" panose="020F0502020204030204" pitchFamily="34" charset="0"/>
            </a:rPr>
            <a:t>khi tổ chức đòi hỏi GV xây dựng kế hoạch cụ thể, huy động sự hỗ trợ và tham gia của phụ huynh và các lực lượng xã hội khác. </a:t>
          </a:r>
          <a:endParaRPr lang="en-US" sz="1800" dirty="0">
            <a:latin typeface="Calibri" panose="020F0502020204030204" pitchFamily="34" charset="0"/>
            <a:cs typeface="Calibri" panose="020F0502020204030204" pitchFamily="34" charset="0"/>
          </a:endParaRPr>
        </a:p>
      </dgm:t>
    </dgm:pt>
    <dgm:pt modelId="{3438166F-2BA7-44B1-BF9F-776D7606EE4E}" type="parTrans" cxnId="{184EEB00-4C1B-4203-8DB2-2A0979A9F632}">
      <dgm:prSet/>
      <dgm:spPr/>
      <dgm:t>
        <a:bodyPr/>
        <a:lstStyle/>
        <a:p>
          <a:endParaRPr lang="en-US"/>
        </a:p>
      </dgm:t>
    </dgm:pt>
    <dgm:pt modelId="{9C24C684-E9FF-4694-A8A1-4FAA00719F4E}" type="sibTrans" cxnId="{184EEB00-4C1B-4203-8DB2-2A0979A9F632}">
      <dgm:prSet/>
      <dgm:spPr/>
      <dgm:t>
        <a:bodyPr/>
        <a:lstStyle/>
        <a:p>
          <a:endParaRPr lang="en-US"/>
        </a:p>
      </dgm:t>
    </dgm:pt>
    <dgm:pt modelId="{8DECFF13-8E9E-45E7-9D8B-132F9552022F}">
      <dgm:prSet phldrT="[Text]" custT="1"/>
      <dgm:spPr>
        <a:solidFill>
          <a:schemeClr val="accent6">
            <a:lumMod val="20000"/>
            <a:lumOff val="80000"/>
          </a:schemeClr>
        </a:solidFill>
      </dgm:spPr>
      <dgm:t>
        <a:bodyPr/>
        <a:lstStyle/>
        <a:p>
          <a:pPr algn="just"/>
          <a:r>
            <a:rPr lang="vi-VN" sz="2000" b="1" i="0" dirty="0">
              <a:solidFill>
                <a:srgbClr val="FF0000"/>
              </a:solidFill>
              <a:latin typeface="Calibri" panose="020F0502020204030204" pitchFamily="34" charset="0"/>
              <a:cs typeface="Calibri" panose="020F0502020204030204" pitchFamily="34" charset="0"/>
            </a:rPr>
            <a:t>Phương thức </a:t>
          </a:r>
          <a:r>
            <a:rPr lang="en-US" sz="2000" b="1" i="0" dirty="0">
              <a:solidFill>
                <a:srgbClr val="FF0000"/>
              </a:solidFill>
              <a:latin typeface="Calibri" panose="020F0502020204030204" pitchFamily="34" charset="0"/>
              <a:cs typeface="Calibri" panose="020F0502020204030204" pitchFamily="34" charset="0"/>
            </a:rPr>
            <a:t>n</a:t>
          </a:r>
          <a:r>
            <a:rPr lang="vi-VN" sz="2000" b="1" i="0" dirty="0">
              <a:solidFill>
                <a:srgbClr val="FF0000"/>
              </a:solidFill>
              <a:latin typeface="Calibri" panose="020F0502020204030204" pitchFamily="34" charset="0"/>
              <a:cs typeface="Calibri" panose="020F0502020204030204" pitchFamily="34" charset="0"/>
            </a:rPr>
            <a:t>ghiên cứu: </a:t>
          </a:r>
          <a:r>
            <a:rPr lang="en-US" sz="1800" dirty="0">
              <a:latin typeface="Calibri" panose="020F0502020204030204" pitchFamily="34" charset="0"/>
              <a:cs typeface="Calibri" panose="020F0502020204030204" pitchFamily="34" charset="0"/>
            </a:rPr>
            <a:t>VD: </a:t>
          </a:r>
          <a:r>
            <a:rPr lang="vi-VN" sz="1800" dirty="0">
              <a:latin typeface="Calibri" panose="020F0502020204030204" pitchFamily="34" charset="0"/>
              <a:cs typeface="Calibri" panose="020F0502020204030204" pitchFamily="34" charset="0"/>
            </a:rPr>
            <a:t>làm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bông</a:t>
          </a:r>
          <a:r>
            <a:rPr lang="vi-VN" sz="1800" dirty="0">
              <a:latin typeface="Calibri" panose="020F0502020204030204" pitchFamily="34" charset="0"/>
              <a:cs typeface="Calibri" panose="020F0502020204030204" pitchFamily="34" charset="0"/>
            </a:rPr>
            <a:t> hoa </a:t>
          </a:r>
          <a:r>
            <a:rPr lang="en-US" sz="1800" dirty="0" err="1">
              <a:latin typeface="Calibri" panose="020F0502020204030204" pitchFamily="34" charset="0"/>
              <a:cs typeface="Calibri" panose="020F0502020204030204" pitchFamily="34" charset="0"/>
            </a:rPr>
            <a:t>giấy</a:t>
          </a:r>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tặng thầy cô</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làm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món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quà</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biết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ơn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gửi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tặng</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người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thân</a:t>
          </a:r>
          <a:r>
            <a:rPr lang="en-US" sz="1800" dirty="0">
              <a:latin typeface="Calibri" panose="020F0502020204030204" pitchFamily="34" charset="0"/>
              <a:cs typeface="Calibri" panose="020F0502020204030204" pitchFamily="34" charset="0"/>
            </a:rPr>
            <a:t>,…</a:t>
          </a:r>
          <a:r>
            <a:rPr lang="vi-VN" sz="1800" dirty="0">
              <a:latin typeface="Calibri" panose="020F0502020204030204" pitchFamily="34" charset="0"/>
              <a:cs typeface="Calibri" panose="020F0502020204030204" pitchFamily="34" charset="0"/>
            </a:rPr>
            <a:t> GV cần lên kế hoạch cho HS chuẩn bị các vật liệu phong phú, tạo cơ hội cho HS được tự do sáng tạo, thể hiện ý tưởng của bản thân</a:t>
          </a:r>
          <a:r>
            <a:rPr lang="en-US" sz="1800" dirty="0">
              <a:latin typeface="Calibri" panose="020F0502020204030204" pitchFamily="34" charset="0"/>
              <a:cs typeface="Calibri" panose="020F0502020204030204" pitchFamily="34" charset="0"/>
            </a:rPr>
            <a:t>.</a:t>
          </a:r>
        </a:p>
      </dgm:t>
    </dgm:pt>
    <dgm:pt modelId="{6BC0D0D5-8EE3-4689-BCCA-8ACCF9140A13}" type="parTrans" cxnId="{5C021866-3BDB-4040-9F52-5691208C32EE}">
      <dgm:prSet/>
      <dgm:spPr/>
      <dgm:t>
        <a:bodyPr/>
        <a:lstStyle/>
        <a:p>
          <a:endParaRPr lang="en-US"/>
        </a:p>
      </dgm:t>
    </dgm:pt>
    <dgm:pt modelId="{78A5CAF7-76D3-468C-8076-890206200D81}" type="sibTrans" cxnId="{5C021866-3BDB-4040-9F52-5691208C32EE}">
      <dgm:prSet/>
      <dgm:spPr/>
      <dgm:t>
        <a:bodyPr/>
        <a:lstStyle/>
        <a:p>
          <a:endParaRPr lang="en-US"/>
        </a:p>
      </dgm:t>
    </dgm:pt>
    <dgm:pt modelId="{30A51FF2-6854-40E0-815D-D7BFDDFF18DA}" type="pres">
      <dgm:prSet presAssocID="{9FCAAEA6-C8F6-4F1A-9C16-7E5DCDD6968D}" presName="matrix" presStyleCnt="0">
        <dgm:presLayoutVars>
          <dgm:chMax val="1"/>
          <dgm:dir/>
          <dgm:resizeHandles val="exact"/>
        </dgm:presLayoutVars>
      </dgm:prSet>
      <dgm:spPr/>
      <dgm:t>
        <a:bodyPr/>
        <a:lstStyle/>
        <a:p>
          <a:endParaRPr lang="en-US"/>
        </a:p>
      </dgm:t>
    </dgm:pt>
    <dgm:pt modelId="{2FEB9183-A559-4612-84C7-44F4316F05FE}" type="pres">
      <dgm:prSet presAssocID="{9FCAAEA6-C8F6-4F1A-9C16-7E5DCDD6968D}" presName="axisShape" presStyleLbl="bgShp" presStyleIdx="0" presStyleCnt="1" custScaleX="176823" custLinFactNeighborX="0" custLinFactNeighborY="-1118"/>
      <dgm:spPr/>
    </dgm:pt>
    <dgm:pt modelId="{EDE6DDD9-A949-420A-97B6-E118695851C3}" type="pres">
      <dgm:prSet presAssocID="{9FCAAEA6-C8F6-4F1A-9C16-7E5DCDD6968D}" presName="rect1" presStyleLbl="node1" presStyleIdx="0" presStyleCnt="4" custScaleX="231508" custScaleY="97483" custLinFactNeighborX="-68426" custLinFactNeighborY="559">
        <dgm:presLayoutVars>
          <dgm:chMax val="0"/>
          <dgm:chPref val="0"/>
          <dgm:bulletEnabled val="1"/>
        </dgm:presLayoutVars>
      </dgm:prSet>
      <dgm:spPr/>
      <dgm:t>
        <a:bodyPr/>
        <a:lstStyle/>
        <a:p>
          <a:endParaRPr lang="en-US"/>
        </a:p>
      </dgm:t>
    </dgm:pt>
    <dgm:pt modelId="{C8E07E84-600C-42C2-AC4C-6323CE222E7C}" type="pres">
      <dgm:prSet presAssocID="{9FCAAEA6-C8F6-4F1A-9C16-7E5DCDD6968D}" presName="rect2" presStyleLbl="node1" presStyleIdx="1" presStyleCnt="4" custScaleX="258474" custScaleY="104191" custLinFactNeighborX="84741" custLinFactNeighborY="-1677">
        <dgm:presLayoutVars>
          <dgm:chMax val="0"/>
          <dgm:chPref val="0"/>
          <dgm:bulletEnabled val="1"/>
        </dgm:presLayoutVars>
      </dgm:prSet>
      <dgm:spPr/>
      <dgm:t>
        <a:bodyPr/>
        <a:lstStyle/>
        <a:p>
          <a:endParaRPr lang="en-US"/>
        </a:p>
      </dgm:t>
    </dgm:pt>
    <dgm:pt modelId="{25614478-1BB0-4F4C-ADAE-37D552FFF93A}" type="pres">
      <dgm:prSet presAssocID="{9FCAAEA6-C8F6-4F1A-9C16-7E5DCDD6968D}" presName="rect3" presStyleLbl="node1" presStyleIdx="2" presStyleCnt="4" custScaleX="237045" custLinFactNeighborX="-70979" custLinFactNeighborY="-559">
        <dgm:presLayoutVars>
          <dgm:chMax val="0"/>
          <dgm:chPref val="0"/>
          <dgm:bulletEnabled val="1"/>
        </dgm:presLayoutVars>
      </dgm:prSet>
      <dgm:spPr/>
      <dgm:t>
        <a:bodyPr/>
        <a:lstStyle/>
        <a:p>
          <a:endParaRPr lang="en-US"/>
        </a:p>
      </dgm:t>
    </dgm:pt>
    <dgm:pt modelId="{B82EF981-2FE0-4CCC-B4DA-DE0C56D9919C}" type="pres">
      <dgm:prSet presAssocID="{9FCAAEA6-C8F6-4F1A-9C16-7E5DCDD6968D}" presName="rect4" presStyleLbl="node1" presStyleIdx="3" presStyleCnt="4" custScaleX="260371" custLinFactNeighborX="84392" custLinFactNeighborY="2235">
        <dgm:presLayoutVars>
          <dgm:chMax val="0"/>
          <dgm:chPref val="0"/>
          <dgm:bulletEnabled val="1"/>
        </dgm:presLayoutVars>
      </dgm:prSet>
      <dgm:spPr/>
      <dgm:t>
        <a:bodyPr/>
        <a:lstStyle/>
        <a:p>
          <a:endParaRPr lang="en-US"/>
        </a:p>
      </dgm:t>
    </dgm:pt>
  </dgm:ptLst>
  <dgm:cxnLst>
    <dgm:cxn modelId="{7C3E5333-A0A8-4B92-BC1E-D454133BC28E}" type="presOf" srcId="{38910F29-F44D-47AA-AE61-FA212B5D9A67}" destId="{25614478-1BB0-4F4C-ADAE-37D552FFF93A}" srcOrd="0" destOrd="0" presId="urn:microsoft.com/office/officeart/2005/8/layout/matrix2"/>
    <dgm:cxn modelId="{7B59D240-14E4-4FA0-8A79-67FCB1B083A9}" type="presOf" srcId="{8DECFF13-8E9E-45E7-9D8B-132F9552022F}" destId="{B82EF981-2FE0-4CCC-B4DA-DE0C56D9919C}" srcOrd="0" destOrd="0" presId="urn:microsoft.com/office/officeart/2005/8/layout/matrix2"/>
    <dgm:cxn modelId="{169FE3DA-E7AA-4278-9786-917F7098CE33}" srcId="{9FCAAEA6-C8F6-4F1A-9C16-7E5DCDD6968D}" destId="{24E11B3B-8A5E-4D6C-94D2-6E1408CBBB08}" srcOrd="1" destOrd="0" parTransId="{673B6E0B-F10C-443E-B598-EF6B4D32C007}" sibTransId="{1257DD22-7C5B-40CB-A5F3-84E0F9666C82}"/>
    <dgm:cxn modelId="{B7EEA882-B34C-4AD9-8FEF-5243A5389420}" type="presOf" srcId="{24E11B3B-8A5E-4D6C-94D2-6E1408CBBB08}" destId="{C8E07E84-600C-42C2-AC4C-6323CE222E7C}" srcOrd="0" destOrd="0" presId="urn:microsoft.com/office/officeart/2005/8/layout/matrix2"/>
    <dgm:cxn modelId="{5C021866-3BDB-4040-9F52-5691208C32EE}" srcId="{9FCAAEA6-C8F6-4F1A-9C16-7E5DCDD6968D}" destId="{8DECFF13-8E9E-45E7-9D8B-132F9552022F}" srcOrd="3" destOrd="0" parTransId="{6BC0D0D5-8EE3-4689-BCCA-8ACCF9140A13}" sibTransId="{78A5CAF7-76D3-468C-8076-890206200D81}"/>
    <dgm:cxn modelId="{ACE26402-9D42-4A3A-B171-2E812479A3B2}" type="presOf" srcId="{9FCAAEA6-C8F6-4F1A-9C16-7E5DCDD6968D}" destId="{30A51FF2-6854-40E0-815D-D7BFDDFF18DA}" srcOrd="0" destOrd="0" presId="urn:microsoft.com/office/officeart/2005/8/layout/matrix2"/>
    <dgm:cxn modelId="{A991DCA6-5041-46C6-92B1-276167DC6014}" type="presOf" srcId="{87382A39-70ED-478E-91F8-2DF35AE7FDDC}" destId="{EDE6DDD9-A949-420A-97B6-E118695851C3}" srcOrd="0" destOrd="0" presId="urn:microsoft.com/office/officeart/2005/8/layout/matrix2"/>
    <dgm:cxn modelId="{184EEB00-4C1B-4203-8DB2-2A0979A9F632}" srcId="{9FCAAEA6-C8F6-4F1A-9C16-7E5DCDD6968D}" destId="{38910F29-F44D-47AA-AE61-FA212B5D9A67}" srcOrd="2" destOrd="0" parTransId="{3438166F-2BA7-44B1-BF9F-776D7606EE4E}" sibTransId="{9C24C684-E9FF-4694-A8A1-4FAA00719F4E}"/>
    <dgm:cxn modelId="{0766011F-413E-4831-990C-FBD4B3179175}" srcId="{9FCAAEA6-C8F6-4F1A-9C16-7E5DCDD6968D}" destId="{87382A39-70ED-478E-91F8-2DF35AE7FDDC}" srcOrd="0" destOrd="0" parTransId="{9D2CCD18-D050-4BD7-B51A-DA41516ED539}" sibTransId="{00238874-00DF-4562-86E3-B581A9F1314D}"/>
    <dgm:cxn modelId="{9FA2CA75-DAA9-4477-8C5B-7940740A4273}" type="presParOf" srcId="{30A51FF2-6854-40E0-815D-D7BFDDFF18DA}" destId="{2FEB9183-A559-4612-84C7-44F4316F05FE}" srcOrd="0" destOrd="0" presId="urn:microsoft.com/office/officeart/2005/8/layout/matrix2"/>
    <dgm:cxn modelId="{0B62593C-9FCE-42D3-8A11-0078EDE82E19}" type="presParOf" srcId="{30A51FF2-6854-40E0-815D-D7BFDDFF18DA}" destId="{EDE6DDD9-A949-420A-97B6-E118695851C3}" srcOrd="1" destOrd="0" presId="urn:microsoft.com/office/officeart/2005/8/layout/matrix2"/>
    <dgm:cxn modelId="{CD15A910-D4CA-4D13-82D3-A100ECBC60A4}" type="presParOf" srcId="{30A51FF2-6854-40E0-815D-D7BFDDFF18DA}" destId="{C8E07E84-600C-42C2-AC4C-6323CE222E7C}" srcOrd="2" destOrd="0" presId="urn:microsoft.com/office/officeart/2005/8/layout/matrix2"/>
    <dgm:cxn modelId="{14F2E951-8171-4F7C-B82F-02B72B8442F6}" type="presParOf" srcId="{30A51FF2-6854-40E0-815D-D7BFDDFF18DA}" destId="{25614478-1BB0-4F4C-ADAE-37D552FFF93A}" srcOrd="3" destOrd="0" presId="urn:microsoft.com/office/officeart/2005/8/layout/matrix2"/>
    <dgm:cxn modelId="{F1A1634B-C335-4469-8E75-6B6F60FAAB3A}" type="presParOf" srcId="{30A51FF2-6854-40E0-815D-D7BFDDFF18DA}" destId="{B82EF981-2FE0-4CCC-B4DA-DE0C56D9919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FFAF2D9-3DB7-47BD-8CDF-C1B4306096D2}" type="doc">
      <dgm:prSet loTypeId="urn:microsoft.com/office/officeart/2005/8/layout/hProcess9" loCatId="process" qsTypeId="urn:microsoft.com/office/officeart/2005/8/quickstyle/simple3" qsCatId="simple" csTypeId="urn:microsoft.com/office/officeart/2005/8/colors/colorful4" csCatId="colorful" phldr="1"/>
      <dgm:spPr/>
      <dgm:t>
        <a:bodyPr/>
        <a:lstStyle/>
        <a:p>
          <a:endParaRPr lang="en-US"/>
        </a:p>
      </dgm:t>
    </dgm:pt>
    <dgm:pt modelId="{54FB4E35-B8DB-4509-AF84-7AC9201DBEE1}">
      <dgm:prSet phldrT="[Text]" custT="1"/>
      <dgm:spPr>
        <a:solidFill>
          <a:schemeClr val="accent2">
            <a:lumMod val="20000"/>
            <a:lumOff val="80000"/>
          </a:schemeClr>
        </a:solidFill>
      </dgm:spPr>
      <dgm:t>
        <a:bodyPr/>
        <a:lstStyle/>
        <a:p>
          <a:pPr algn="just"/>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Tổ</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chức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theo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chủ</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Nội</a:t>
          </a:r>
          <a:r>
            <a:rPr lang="en-US" sz="2000" dirty="0">
              <a:latin typeface="Calibri" panose="020F0502020204030204" pitchFamily="34" charset="0"/>
              <a:cs typeface="Calibri" panose="020F0502020204030204" pitchFamily="34" charset="0"/>
            </a:rPr>
            <a:t> dung </a:t>
          </a:r>
          <a:r>
            <a:rPr lang="en-US" sz="2000" dirty="0" err="1">
              <a:latin typeface="Calibri" panose="020F0502020204030204" pitchFamily="34" charset="0"/>
              <a:cs typeface="Calibri" panose="020F0502020204030204" pitchFamily="34" charset="0"/>
            </a:rPr>
            <a:t>sinh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theo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chủ</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tiết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lớp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gắn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nội</a:t>
          </a:r>
          <a:r>
            <a:rPr lang="en-US" sz="2000" dirty="0">
              <a:latin typeface="Calibri" panose="020F0502020204030204" pitchFamily="34" charset="0"/>
              <a:cs typeface="Calibri" panose="020F0502020204030204" pitchFamily="34" charset="0"/>
            </a:rPr>
            <a:t> dung SHDC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HĐ </a:t>
          </a:r>
          <a:r>
            <a:rPr lang="en-US" sz="2000" dirty="0" err="1">
              <a:latin typeface="Calibri" panose="020F0502020204030204" pitchFamily="34" charset="0"/>
              <a:cs typeface="Calibri" panose="020F0502020204030204" pitchFamily="34" charset="0"/>
            </a:rPr>
            <a:t>giáo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dục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theo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chủ</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tuần</a:t>
          </a:r>
          <a:r>
            <a:rPr lang="en-US" sz="2000" dirty="0">
              <a:latin typeface="Calibri" panose="020F0502020204030204" pitchFamily="34" charset="0"/>
              <a:cs typeface="Calibri" panose="020F0502020204030204" pitchFamily="34" charset="0"/>
            </a:rPr>
            <a:t>.</a:t>
          </a:r>
        </a:p>
      </dgm:t>
    </dgm:pt>
    <dgm:pt modelId="{88BFC40F-5A75-4DD2-8EB2-5A8B9EBFB2B8}" type="parTrans" cxnId="{3DD9175C-D22F-4DDB-8043-91786282CD1F}">
      <dgm:prSet/>
      <dgm:spPr/>
      <dgm:t>
        <a:bodyPr/>
        <a:lstStyle/>
        <a:p>
          <a:endParaRPr lang="en-US"/>
        </a:p>
      </dgm:t>
    </dgm:pt>
    <dgm:pt modelId="{303CAD66-BF2E-4A5D-8A4C-7C2934984F71}" type="sibTrans" cxnId="{3DD9175C-D22F-4DDB-8043-91786282CD1F}">
      <dgm:prSet/>
      <dgm:spPr/>
      <dgm:t>
        <a:bodyPr/>
        <a:lstStyle/>
        <a:p>
          <a:endParaRPr lang="en-US"/>
        </a:p>
      </dgm:t>
    </dgm:pt>
    <dgm:pt modelId="{A1CA96B4-FD36-414E-AFBD-3F874EB0BD2C}">
      <dgm:prSet phldrT="[Text]" custT="1"/>
      <dgm:spPr>
        <a:solidFill>
          <a:schemeClr val="accent6">
            <a:lumMod val="20000"/>
            <a:lumOff val="80000"/>
          </a:schemeClr>
        </a:solidFill>
      </dgm:spPr>
      <dgm:t>
        <a:bodyPr/>
        <a:lstStyle/>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Đánh giá việc thực hiện nhiệm vụ học tập, rèn luyện của HS</a:t>
          </a:r>
          <a:r>
            <a:rPr lang="en-US" sz="2000" dirty="0">
              <a:latin typeface="Calibri" panose="020F0502020204030204" pitchFamily="34" charset="0"/>
              <a:cs typeface="Calibri" panose="020F0502020204030204" pitchFamily="34" charset="0"/>
            </a:rPr>
            <a:t>; n</a:t>
          </a:r>
          <a:r>
            <a:rPr lang="vi-VN" sz="2000" dirty="0">
              <a:latin typeface="Calibri" panose="020F0502020204030204" pitchFamily="34" charset="0"/>
              <a:cs typeface="Calibri" panose="020F0502020204030204" pitchFamily="34" charset="0"/>
            </a:rPr>
            <a:t>hững ưu điểm để phát huy</a:t>
          </a:r>
          <a:r>
            <a:rPr lang="en-US" sz="2000" dirty="0">
              <a:latin typeface="Calibri" panose="020F0502020204030204" pitchFamily="34" charset="0"/>
              <a:cs typeface="Calibri" panose="020F0502020204030204" pitchFamily="34" charset="0"/>
            </a:rPr>
            <a:t>,</a:t>
          </a:r>
          <a:r>
            <a:rPr lang="vi-VN" sz="2000" dirty="0">
              <a:latin typeface="Calibri" panose="020F0502020204030204" pitchFamily="34" charset="0"/>
              <a:cs typeface="Calibri" panose="020F0502020204030204" pitchFamily="34" charset="0"/>
            </a:rPr>
            <a:t> những hạn chế cần khắc phục</a:t>
          </a:r>
          <a:r>
            <a:rPr lang="en-US" sz="2000" dirty="0">
              <a:latin typeface="Calibri" panose="020F0502020204030204" pitchFamily="34" charset="0"/>
              <a:cs typeface="Calibri" panose="020F0502020204030204" pitchFamily="34" charset="0"/>
            </a:rPr>
            <a:t>;</a:t>
          </a:r>
          <a:r>
            <a:rPr lang="vi-VN" sz="2000" dirty="0">
              <a:latin typeface="Calibri" panose="020F0502020204030204" pitchFamily="34" charset="0"/>
              <a:cs typeface="Calibri" panose="020F0502020204030204" pitchFamily="34" charset="0"/>
            </a:rPr>
            <a:t> phương hướng, nhiệm vụ</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những công việc cần triển khai</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trong tuần </a:t>
          </a:r>
          <a:r>
            <a:rPr lang="en-US" sz="2000" dirty="0" err="1">
              <a:latin typeface="Calibri" panose="020F0502020204030204" pitchFamily="34" charset="0"/>
              <a:cs typeface="Calibri" panose="020F0502020204030204" pitchFamily="34" charset="0"/>
            </a:rPr>
            <a:t>sau</a:t>
          </a:r>
          <a:r>
            <a:rPr lang="vi-VN" sz="2000"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dgm:t>
    </dgm:pt>
    <dgm:pt modelId="{4A33C4BE-9EFF-4B54-8FE9-AF5C26FFA1AD}" type="sibTrans" cxnId="{B61697E8-9143-491F-BA1F-B31B651419F3}">
      <dgm:prSet/>
      <dgm:spPr/>
      <dgm:t>
        <a:bodyPr/>
        <a:lstStyle/>
        <a:p>
          <a:endParaRPr lang="en-US"/>
        </a:p>
      </dgm:t>
    </dgm:pt>
    <dgm:pt modelId="{DFFF52CF-8037-4792-8D8C-F60ED856101A}" type="parTrans" cxnId="{B61697E8-9143-491F-BA1F-B31B651419F3}">
      <dgm:prSet/>
      <dgm:spPr/>
      <dgm:t>
        <a:bodyPr/>
        <a:lstStyle/>
        <a:p>
          <a:endParaRPr lang="en-US"/>
        </a:p>
      </dgm:t>
    </dgm:pt>
    <dgm:pt modelId="{0DFC8515-C70C-4DE4-A485-66682A8CE7FA}" type="pres">
      <dgm:prSet presAssocID="{9FFAF2D9-3DB7-47BD-8CDF-C1B4306096D2}" presName="CompostProcess" presStyleCnt="0">
        <dgm:presLayoutVars>
          <dgm:dir/>
          <dgm:resizeHandles val="exact"/>
        </dgm:presLayoutVars>
      </dgm:prSet>
      <dgm:spPr/>
      <dgm:t>
        <a:bodyPr/>
        <a:lstStyle/>
        <a:p>
          <a:endParaRPr lang="en-US"/>
        </a:p>
      </dgm:t>
    </dgm:pt>
    <dgm:pt modelId="{11B89838-FCFE-43BD-B4AA-25B10F77D0EA}" type="pres">
      <dgm:prSet presAssocID="{9FFAF2D9-3DB7-47BD-8CDF-C1B4306096D2}" presName="arrow" presStyleLbl="bgShp" presStyleIdx="0" presStyleCnt="1"/>
      <dgm:spPr>
        <a:solidFill>
          <a:schemeClr val="accent1">
            <a:lumMod val="40000"/>
            <a:lumOff val="60000"/>
          </a:schemeClr>
        </a:solidFill>
      </dgm:spPr>
    </dgm:pt>
    <dgm:pt modelId="{95AA386D-B465-4A49-A755-CA8C2DF4F599}" type="pres">
      <dgm:prSet presAssocID="{9FFAF2D9-3DB7-47BD-8CDF-C1B4306096D2}" presName="linearProcess" presStyleCnt="0"/>
      <dgm:spPr/>
    </dgm:pt>
    <dgm:pt modelId="{66DFA0B4-2929-49C7-B18E-11496986C7CA}" type="pres">
      <dgm:prSet presAssocID="{A1CA96B4-FD36-414E-AFBD-3F874EB0BD2C}" presName="textNode" presStyleLbl="node1" presStyleIdx="0" presStyleCnt="2" custScaleX="101453" custScaleY="96298" custLinFactNeighborX="-75858" custLinFactNeighborY="-529">
        <dgm:presLayoutVars>
          <dgm:bulletEnabled val="1"/>
        </dgm:presLayoutVars>
      </dgm:prSet>
      <dgm:spPr/>
      <dgm:t>
        <a:bodyPr/>
        <a:lstStyle/>
        <a:p>
          <a:endParaRPr lang="en-US"/>
        </a:p>
      </dgm:t>
    </dgm:pt>
    <dgm:pt modelId="{BFE6F7E4-68F1-4347-8DA4-8FF6F6689C7D}" type="pres">
      <dgm:prSet presAssocID="{4A33C4BE-9EFF-4B54-8FE9-AF5C26FFA1AD}" presName="sibTrans" presStyleCnt="0"/>
      <dgm:spPr/>
    </dgm:pt>
    <dgm:pt modelId="{1208016F-E781-4E6B-AB43-F52B6EDA9676}" type="pres">
      <dgm:prSet presAssocID="{54FB4E35-B8DB-4509-AF84-7AC9201DBEE1}" presName="textNode" presStyleLbl="node1" presStyleIdx="1" presStyleCnt="2" custScaleX="94585" custScaleY="101877" custLinFactNeighborX="-50000" custLinFactNeighborY="1059">
        <dgm:presLayoutVars>
          <dgm:bulletEnabled val="1"/>
        </dgm:presLayoutVars>
      </dgm:prSet>
      <dgm:spPr/>
      <dgm:t>
        <a:bodyPr/>
        <a:lstStyle/>
        <a:p>
          <a:endParaRPr lang="en-US"/>
        </a:p>
      </dgm:t>
    </dgm:pt>
  </dgm:ptLst>
  <dgm:cxnLst>
    <dgm:cxn modelId="{3DD9175C-D22F-4DDB-8043-91786282CD1F}" srcId="{9FFAF2D9-3DB7-47BD-8CDF-C1B4306096D2}" destId="{54FB4E35-B8DB-4509-AF84-7AC9201DBEE1}" srcOrd="1" destOrd="0" parTransId="{88BFC40F-5A75-4DD2-8EB2-5A8B9EBFB2B8}" sibTransId="{303CAD66-BF2E-4A5D-8A4C-7C2934984F71}"/>
    <dgm:cxn modelId="{6A5DA025-FE0C-494B-9D03-EA6A9393A939}" type="presOf" srcId="{54FB4E35-B8DB-4509-AF84-7AC9201DBEE1}" destId="{1208016F-E781-4E6B-AB43-F52B6EDA9676}" srcOrd="0" destOrd="0" presId="urn:microsoft.com/office/officeart/2005/8/layout/hProcess9"/>
    <dgm:cxn modelId="{738F1FDC-2140-41AE-9E2C-FD0390E8243F}" type="presOf" srcId="{9FFAF2D9-3DB7-47BD-8CDF-C1B4306096D2}" destId="{0DFC8515-C70C-4DE4-A485-66682A8CE7FA}" srcOrd="0" destOrd="0" presId="urn:microsoft.com/office/officeart/2005/8/layout/hProcess9"/>
    <dgm:cxn modelId="{78D9373F-6693-4F02-BC7E-1E623689DF2D}" type="presOf" srcId="{A1CA96B4-FD36-414E-AFBD-3F874EB0BD2C}" destId="{66DFA0B4-2929-49C7-B18E-11496986C7CA}" srcOrd="0" destOrd="0" presId="urn:microsoft.com/office/officeart/2005/8/layout/hProcess9"/>
    <dgm:cxn modelId="{B61697E8-9143-491F-BA1F-B31B651419F3}" srcId="{9FFAF2D9-3DB7-47BD-8CDF-C1B4306096D2}" destId="{A1CA96B4-FD36-414E-AFBD-3F874EB0BD2C}" srcOrd="0" destOrd="0" parTransId="{DFFF52CF-8037-4792-8D8C-F60ED856101A}" sibTransId="{4A33C4BE-9EFF-4B54-8FE9-AF5C26FFA1AD}"/>
    <dgm:cxn modelId="{69A6BEFE-1067-482A-B5B4-00E4D342E80F}" type="presParOf" srcId="{0DFC8515-C70C-4DE4-A485-66682A8CE7FA}" destId="{11B89838-FCFE-43BD-B4AA-25B10F77D0EA}" srcOrd="0" destOrd="0" presId="urn:microsoft.com/office/officeart/2005/8/layout/hProcess9"/>
    <dgm:cxn modelId="{EE1525B1-5B57-44C2-B6C6-4FA5A7CC0CF1}" type="presParOf" srcId="{0DFC8515-C70C-4DE4-A485-66682A8CE7FA}" destId="{95AA386D-B465-4A49-A755-CA8C2DF4F599}" srcOrd="1" destOrd="0" presId="urn:microsoft.com/office/officeart/2005/8/layout/hProcess9"/>
    <dgm:cxn modelId="{5E6BC9E4-2950-483F-9C66-40040CD446EC}" type="presParOf" srcId="{95AA386D-B465-4A49-A755-CA8C2DF4F599}" destId="{66DFA0B4-2929-49C7-B18E-11496986C7CA}" srcOrd="0" destOrd="0" presId="urn:microsoft.com/office/officeart/2005/8/layout/hProcess9"/>
    <dgm:cxn modelId="{A7E10470-590F-48C8-808B-9078D555CF53}" type="presParOf" srcId="{95AA386D-B465-4A49-A755-CA8C2DF4F599}" destId="{BFE6F7E4-68F1-4347-8DA4-8FF6F6689C7D}" srcOrd="1" destOrd="0" presId="urn:microsoft.com/office/officeart/2005/8/layout/hProcess9"/>
    <dgm:cxn modelId="{AA0EA1A5-DBBF-46D1-9525-B6DD9440B125}" type="presParOf" srcId="{95AA386D-B465-4A49-A755-CA8C2DF4F599}" destId="{1208016F-E781-4E6B-AB43-F52B6EDA9676}"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DF22644-F4CA-4257-B8A8-01FA5F1828ED}" type="doc">
      <dgm:prSet loTypeId="urn:microsoft.com/office/officeart/2005/8/layout/cycle8" loCatId="cycle" qsTypeId="urn:microsoft.com/office/officeart/2005/8/quickstyle/simple3" qsCatId="simple" csTypeId="urn:microsoft.com/office/officeart/2005/8/colors/colorful1" csCatId="colorful" phldr="1"/>
      <dgm:spPr/>
    </dgm:pt>
    <dgm:pt modelId="{2ED822A6-7B49-43D7-87CA-650EBB7B8051}">
      <dgm:prSet phldrT="[Text]" custT="1"/>
      <dgm:spPr>
        <a:solidFill>
          <a:schemeClr val="accent2">
            <a:lumMod val="20000"/>
            <a:lumOff val="80000"/>
          </a:schemeClr>
        </a:solidFill>
      </dgm:spPr>
      <dgm:t>
        <a:bodyPr/>
        <a:lstStyle/>
        <a:p>
          <a:r>
            <a:rPr lang="en-US" sz="2600" b="0" dirty="0" err="1">
              <a:latin typeface="Calibri" panose="020F0502020204030204" pitchFamily="34" charset="0"/>
              <a:cs typeface="Calibri" panose="020F0502020204030204" pitchFamily="34" charset="0"/>
            </a:rPr>
            <a:t>Sách</a:t>
          </a:r>
          <a:r>
            <a:rPr lang="en-US" sz="2600" b="0" dirty="0">
              <a:latin typeface="Calibri" panose="020F0502020204030204" pitchFamily="34" charset="0"/>
              <a:cs typeface="Calibri" panose="020F0502020204030204" pitchFamily="34" charset="0"/>
            </a:rPr>
            <a:t> </a:t>
          </a:r>
          <a:r>
            <a:rPr lang="en-US" sz="2600" b="0" dirty="0" err="1">
              <a:latin typeface="Calibri" panose="020F0502020204030204" pitchFamily="34" charset="0"/>
              <a:cs typeface="Calibri" panose="020F0502020204030204" pitchFamily="34" charset="0"/>
            </a:rPr>
            <a:t>giáo</a:t>
          </a:r>
          <a:r>
            <a:rPr lang="en-US" sz="2600" b="0" dirty="0">
              <a:latin typeface="Calibri" panose="020F0502020204030204" pitchFamily="34" charset="0"/>
              <a:cs typeface="Calibri" panose="020F0502020204030204" pitchFamily="34" charset="0"/>
            </a:rPr>
            <a:t> </a:t>
          </a:r>
          <a:r>
            <a:rPr lang="en-US" sz="2600" b="0" dirty="0" err="1">
              <a:latin typeface="Calibri" panose="020F0502020204030204" pitchFamily="34" charset="0"/>
              <a:cs typeface="Calibri" panose="020F0502020204030204" pitchFamily="34" charset="0"/>
            </a:rPr>
            <a:t>viên</a:t>
          </a:r>
          <a:r>
            <a:rPr lang="en-US" sz="2600" b="0" dirty="0">
              <a:latin typeface="Calibri" panose="020F0502020204030204" pitchFamily="34" charset="0"/>
              <a:cs typeface="Calibri" panose="020F0502020204030204" pitchFamily="34" charset="0"/>
            </a:rPr>
            <a:t> HĐTN </a:t>
          </a:r>
          <a:r>
            <a:rPr lang="en-US" sz="2600" b="0" dirty="0" smtClean="0">
              <a:latin typeface="Calibri" panose="020F0502020204030204" pitchFamily="34" charset="0"/>
              <a:cs typeface="Calibri" panose="020F0502020204030204" pitchFamily="34" charset="0"/>
            </a:rPr>
            <a:t>4</a:t>
          </a:r>
          <a:endParaRPr lang="en-US" sz="2600" b="0" dirty="0">
            <a:latin typeface="Calibri" panose="020F0502020204030204" pitchFamily="34" charset="0"/>
            <a:cs typeface="Calibri" panose="020F0502020204030204" pitchFamily="34" charset="0"/>
          </a:endParaRPr>
        </a:p>
      </dgm:t>
    </dgm:pt>
    <dgm:pt modelId="{715B972D-F28F-4194-AB32-15F2C42DF589}" type="parTrans" cxnId="{6DF895AC-2479-4308-98BE-CE3E0AFFC27F}">
      <dgm:prSet/>
      <dgm:spPr/>
      <dgm:t>
        <a:bodyPr/>
        <a:lstStyle/>
        <a:p>
          <a:endParaRPr lang="en-US"/>
        </a:p>
      </dgm:t>
    </dgm:pt>
    <dgm:pt modelId="{2734D605-D972-4CFB-9ED9-A5FED9A83886}" type="sibTrans" cxnId="{6DF895AC-2479-4308-98BE-CE3E0AFFC27F}">
      <dgm:prSet/>
      <dgm:spPr/>
      <dgm:t>
        <a:bodyPr/>
        <a:lstStyle/>
        <a:p>
          <a:endParaRPr lang="en-US"/>
        </a:p>
      </dgm:t>
    </dgm:pt>
    <dgm:pt modelId="{98A194C6-12BD-499C-9EAA-AEA22678B919}">
      <dgm:prSet phldrT="[Text]" custT="1"/>
      <dgm:spPr>
        <a:solidFill>
          <a:schemeClr val="bg1">
            <a:lumMod val="85000"/>
          </a:schemeClr>
        </a:solidFill>
      </dgm:spPr>
      <dgm:t>
        <a:bodyPr/>
        <a:lstStyle/>
        <a:p>
          <a:r>
            <a:rPr lang="en-US" sz="2600" b="0" dirty="0" err="1">
              <a:latin typeface="Calibri" panose="020F0502020204030204" pitchFamily="34" charset="0"/>
              <a:cs typeface="Calibri" panose="020F0502020204030204" pitchFamily="34" charset="0"/>
            </a:rPr>
            <a:t>Vở</a:t>
          </a:r>
          <a:r>
            <a:rPr lang="en-US" sz="2600" b="0" dirty="0">
              <a:latin typeface="Calibri" panose="020F0502020204030204" pitchFamily="34" charset="0"/>
              <a:cs typeface="Calibri" panose="020F0502020204030204" pitchFamily="34" charset="0"/>
            </a:rPr>
            <a:t> </a:t>
          </a:r>
          <a:r>
            <a:rPr lang="en-US" sz="2600" b="0" dirty="0" err="1">
              <a:latin typeface="Calibri" panose="020F0502020204030204" pitchFamily="34" charset="0"/>
              <a:cs typeface="Calibri" panose="020F0502020204030204" pitchFamily="34" charset="0"/>
            </a:rPr>
            <a:t>thực</a:t>
          </a:r>
          <a:r>
            <a:rPr lang="en-US" sz="2600" b="0" dirty="0">
              <a:latin typeface="Calibri" panose="020F0502020204030204" pitchFamily="34" charset="0"/>
              <a:cs typeface="Calibri" panose="020F0502020204030204" pitchFamily="34" charset="0"/>
            </a:rPr>
            <a:t> </a:t>
          </a:r>
          <a:r>
            <a:rPr lang="en-US" sz="2600" b="0" dirty="0" err="1">
              <a:latin typeface="Calibri" panose="020F0502020204030204" pitchFamily="34" charset="0"/>
              <a:cs typeface="Calibri" panose="020F0502020204030204" pitchFamily="34" charset="0"/>
            </a:rPr>
            <a:t>hành</a:t>
          </a:r>
          <a:r>
            <a:rPr lang="en-US" sz="2600" b="0" dirty="0">
              <a:latin typeface="Calibri" panose="020F0502020204030204" pitchFamily="34" charset="0"/>
              <a:cs typeface="Calibri" panose="020F0502020204030204" pitchFamily="34" charset="0"/>
            </a:rPr>
            <a:t> HĐTN </a:t>
          </a:r>
          <a:r>
            <a:rPr lang="en-US" sz="2600" b="0" dirty="0" smtClean="0">
              <a:latin typeface="Calibri" panose="020F0502020204030204" pitchFamily="34" charset="0"/>
              <a:cs typeface="Calibri" panose="020F0502020204030204" pitchFamily="34" charset="0"/>
            </a:rPr>
            <a:t>4</a:t>
          </a:r>
          <a:endParaRPr lang="en-US" sz="2600" b="0" dirty="0">
            <a:latin typeface="Calibri" panose="020F0502020204030204" pitchFamily="34" charset="0"/>
            <a:cs typeface="Calibri" panose="020F0502020204030204" pitchFamily="34" charset="0"/>
          </a:endParaRPr>
        </a:p>
      </dgm:t>
    </dgm:pt>
    <dgm:pt modelId="{C094A69C-35F3-4968-A62D-87435CB4ACBA}" type="parTrans" cxnId="{ACAB45AE-C3AA-4F2A-A924-034159B9DAC2}">
      <dgm:prSet/>
      <dgm:spPr/>
      <dgm:t>
        <a:bodyPr/>
        <a:lstStyle/>
        <a:p>
          <a:endParaRPr lang="en-US"/>
        </a:p>
      </dgm:t>
    </dgm:pt>
    <dgm:pt modelId="{ED839E33-FEA2-4B34-9CF7-20D2B58B4CE1}" type="sibTrans" cxnId="{ACAB45AE-C3AA-4F2A-A924-034159B9DAC2}">
      <dgm:prSet/>
      <dgm:spPr/>
      <dgm:t>
        <a:bodyPr/>
        <a:lstStyle/>
        <a:p>
          <a:endParaRPr lang="en-US"/>
        </a:p>
      </dgm:t>
    </dgm:pt>
    <dgm:pt modelId="{76A7F945-76C9-4324-8656-FDBDEF4D3EC2}">
      <dgm:prSet phldrT="[Text]" custT="1"/>
      <dgm:spPr>
        <a:solidFill>
          <a:schemeClr val="accent4">
            <a:lumMod val="20000"/>
            <a:lumOff val="80000"/>
          </a:schemeClr>
        </a:solidFill>
      </dgm:spPr>
      <dgm:t>
        <a:bodyPr/>
        <a:lstStyle/>
        <a:p>
          <a:r>
            <a:rPr lang="vi-VN" sz="2600" b="0" dirty="0">
              <a:latin typeface="Calibri" panose="020F0502020204030204" pitchFamily="34" charset="0"/>
              <a:cs typeface="Calibri" panose="020F0502020204030204" pitchFamily="34" charset="0"/>
            </a:rPr>
            <a:t>Các học liệu điện tử</a:t>
          </a:r>
          <a:endParaRPr lang="en-US" sz="2600" b="0" dirty="0">
            <a:latin typeface="Calibri" panose="020F0502020204030204" pitchFamily="34" charset="0"/>
            <a:cs typeface="Calibri" panose="020F0502020204030204" pitchFamily="34" charset="0"/>
          </a:endParaRPr>
        </a:p>
      </dgm:t>
    </dgm:pt>
    <dgm:pt modelId="{755A5321-21F9-4DF6-9FD5-3EBF6401B2A0}" type="parTrans" cxnId="{8E80EAC1-99CE-4A9A-923A-B627549DD94E}">
      <dgm:prSet/>
      <dgm:spPr/>
      <dgm:t>
        <a:bodyPr/>
        <a:lstStyle/>
        <a:p>
          <a:endParaRPr lang="en-US"/>
        </a:p>
      </dgm:t>
    </dgm:pt>
    <dgm:pt modelId="{6CFBA0AE-EF99-4E15-A62F-2F6FA87D0931}" type="sibTrans" cxnId="{8E80EAC1-99CE-4A9A-923A-B627549DD94E}">
      <dgm:prSet/>
      <dgm:spPr/>
      <dgm:t>
        <a:bodyPr/>
        <a:lstStyle/>
        <a:p>
          <a:endParaRPr lang="en-US"/>
        </a:p>
      </dgm:t>
    </dgm:pt>
    <dgm:pt modelId="{7FECF15C-2B53-4783-8A6E-B19457AD66BF}" type="pres">
      <dgm:prSet presAssocID="{BDF22644-F4CA-4257-B8A8-01FA5F1828ED}" presName="compositeShape" presStyleCnt="0">
        <dgm:presLayoutVars>
          <dgm:chMax val="7"/>
          <dgm:dir/>
          <dgm:resizeHandles val="exact"/>
        </dgm:presLayoutVars>
      </dgm:prSet>
      <dgm:spPr/>
    </dgm:pt>
    <dgm:pt modelId="{4D9743AC-3A6F-4BFA-9BB2-C7BC5FCBF0D4}" type="pres">
      <dgm:prSet presAssocID="{BDF22644-F4CA-4257-B8A8-01FA5F1828ED}" presName="wedge1" presStyleLbl="node1" presStyleIdx="0" presStyleCnt="3"/>
      <dgm:spPr/>
      <dgm:t>
        <a:bodyPr/>
        <a:lstStyle/>
        <a:p>
          <a:endParaRPr lang="en-US"/>
        </a:p>
      </dgm:t>
    </dgm:pt>
    <dgm:pt modelId="{EA9683BE-577E-4899-AE90-F932F29E3871}" type="pres">
      <dgm:prSet presAssocID="{BDF22644-F4CA-4257-B8A8-01FA5F1828ED}" presName="dummy1a" presStyleCnt="0"/>
      <dgm:spPr/>
    </dgm:pt>
    <dgm:pt modelId="{72128240-8283-4C52-B05A-DF176F102278}" type="pres">
      <dgm:prSet presAssocID="{BDF22644-F4CA-4257-B8A8-01FA5F1828ED}" presName="dummy1b" presStyleCnt="0"/>
      <dgm:spPr/>
    </dgm:pt>
    <dgm:pt modelId="{B7059007-0E09-4F3C-AA62-F0BC2B81077A}" type="pres">
      <dgm:prSet presAssocID="{BDF22644-F4CA-4257-B8A8-01FA5F1828ED}" presName="wedge1Tx" presStyleLbl="node1" presStyleIdx="0" presStyleCnt="3">
        <dgm:presLayoutVars>
          <dgm:chMax val="0"/>
          <dgm:chPref val="0"/>
          <dgm:bulletEnabled val="1"/>
        </dgm:presLayoutVars>
      </dgm:prSet>
      <dgm:spPr/>
      <dgm:t>
        <a:bodyPr/>
        <a:lstStyle/>
        <a:p>
          <a:endParaRPr lang="en-US"/>
        </a:p>
      </dgm:t>
    </dgm:pt>
    <dgm:pt modelId="{6C9F5619-8814-415B-A83A-FB43EF802906}" type="pres">
      <dgm:prSet presAssocID="{BDF22644-F4CA-4257-B8A8-01FA5F1828ED}" presName="wedge2" presStyleLbl="node1" presStyleIdx="1" presStyleCnt="3"/>
      <dgm:spPr/>
      <dgm:t>
        <a:bodyPr/>
        <a:lstStyle/>
        <a:p>
          <a:endParaRPr lang="en-US"/>
        </a:p>
      </dgm:t>
    </dgm:pt>
    <dgm:pt modelId="{4D643E71-C8EB-4439-9622-06C5453F3E95}" type="pres">
      <dgm:prSet presAssocID="{BDF22644-F4CA-4257-B8A8-01FA5F1828ED}" presName="dummy2a" presStyleCnt="0"/>
      <dgm:spPr/>
    </dgm:pt>
    <dgm:pt modelId="{12F1DF47-3F75-4EAD-A8CB-C3B3DCC3E6FF}" type="pres">
      <dgm:prSet presAssocID="{BDF22644-F4CA-4257-B8A8-01FA5F1828ED}" presName="dummy2b" presStyleCnt="0"/>
      <dgm:spPr/>
    </dgm:pt>
    <dgm:pt modelId="{585DECAB-FE1E-4026-8485-57C1C098DB2C}" type="pres">
      <dgm:prSet presAssocID="{BDF22644-F4CA-4257-B8A8-01FA5F1828ED}" presName="wedge2Tx" presStyleLbl="node1" presStyleIdx="1" presStyleCnt="3">
        <dgm:presLayoutVars>
          <dgm:chMax val="0"/>
          <dgm:chPref val="0"/>
          <dgm:bulletEnabled val="1"/>
        </dgm:presLayoutVars>
      </dgm:prSet>
      <dgm:spPr/>
      <dgm:t>
        <a:bodyPr/>
        <a:lstStyle/>
        <a:p>
          <a:endParaRPr lang="en-US"/>
        </a:p>
      </dgm:t>
    </dgm:pt>
    <dgm:pt modelId="{8B3A8FA1-2833-4C92-A249-1FDDB7CFD155}" type="pres">
      <dgm:prSet presAssocID="{BDF22644-F4CA-4257-B8A8-01FA5F1828ED}" presName="wedge3" presStyleLbl="node1" presStyleIdx="2" presStyleCnt="3"/>
      <dgm:spPr/>
      <dgm:t>
        <a:bodyPr/>
        <a:lstStyle/>
        <a:p>
          <a:endParaRPr lang="en-US"/>
        </a:p>
      </dgm:t>
    </dgm:pt>
    <dgm:pt modelId="{FC4034D2-79AC-4F19-B000-3B6BF1F897E6}" type="pres">
      <dgm:prSet presAssocID="{BDF22644-F4CA-4257-B8A8-01FA5F1828ED}" presName="dummy3a" presStyleCnt="0"/>
      <dgm:spPr/>
    </dgm:pt>
    <dgm:pt modelId="{4FEB53F1-F934-467F-8BBA-61401FB2F166}" type="pres">
      <dgm:prSet presAssocID="{BDF22644-F4CA-4257-B8A8-01FA5F1828ED}" presName="dummy3b" presStyleCnt="0"/>
      <dgm:spPr/>
    </dgm:pt>
    <dgm:pt modelId="{2727867A-D928-4868-9EE9-F9A0B4F2AB09}" type="pres">
      <dgm:prSet presAssocID="{BDF22644-F4CA-4257-B8A8-01FA5F1828ED}" presName="wedge3Tx" presStyleLbl="node1" presStyleIdx="2" presStyleCnt="3">
        <dgm:presLayoutVars>
          <dgm:chMax val="0"/>
          <dgm:chPref val="0"/>
          <dgm:bulletEnabled val="1"/>
        </dgm:presLayoutVars>
      </dgm:prSet>
      <dgm:spPr/>
      <dgm:t>
        <a:bodyPr/>
        <a:lstStyle/>
        <a:p>
          <a:endParaRPr lang="en-US"/>
        </a:p>
      </dgm:t>
    </dgm:pt>
    <dgm:pt modelId="{027F5074-FDDA-480B-AF08-67151514AB27}" type="pres">
      <dgm:prSet presAssocID="{2734D605-D972-4CFB-9ED9-A5FED9A83886}" presName="arrowWedge1" presStyleLbl="fgSibTrans2D1" presStyleIdx="0" presStyleCnt="3"/>
      <dgm:spPr/>
    </dgm:pt>
    <dgm:pt modelId="{58DBE7A7-903E-4CC3-B128-153D08E01ECD}" type="pres">
      <dgm:prSet presAssocID="{ED839E33-FEA2-4B34-9CF7-20D2B58B4CE1}" presName="arrowWedge2" presStyleLbl="fgSibTrans2D1" presStyleIdx="1" presStyleCnt="3"/>
      <dgm:spPr/>
    </dgm:pt>
    <dgm:pt modelId="{C2308B29-EC8D-40AE-979F-E7A141EF375D}" type="pres">
      <dgm:prSet presAssocID="{6CFBA0AE-EF99-4E15-A62F-2F6FA87D0931}" presName="arrowWedge3" presStyleLbl="fgSibTrans2D1" presStyleIdx="2" presStyleCnt="3"/>
      <dgm:spPr/>
    </dgm:pt>
  </dgm:ptLst>
  <dgm:cxnLst>
    <dgm:cxn modelId="{8E80EAC1-99CE-4A9A-923A-B627549DD94E}" srcId="{BDF22644-F4CA-4257-B8A8-01FA5F1828ED}" destId="{76A7F945-76C9-4324-8656-FDBDEF4D3EC2}" srcOrd="2" destOrd="0" parTransId="{755A5321-21F9-4DF6-9FD5-3EBF6401B2A0}" sibTransId="{6CFBA0AE-EF99-4E15-A62F-2F6FA87D0931}"/>
    <dgm:cxn modelId="{2505E535-CD71-4755-88A3-3358104A6EB9}" type="presOf" srcId="{2ED822A6-7B49-43D7-87CA-650EBB7B8051}" destId="{B7059007-0E09-4F3C-AA62-F0BC2B81077A}" srcOrd="1" destOrd="0" presId="urn:microsoft.com/office/officeart/2005/8/layout/cycle8"/>
    <dgm:cxn modelId="{73E32181-24BC-43A4-96B0-89D70A3F5032}" type="presOf" srcId="{2ED822A6-7B49-43D7-87CA-650EBB7B8051}" destId="{4D9743AC-3A6F-4BFA-9BB2-C7BC5FCBF0D4}" srcOrd="0" destOrd="0" presId="urn:microsoft.com/office/officeart/2005/8/layout/cycle8"/>
    <dgm:cxn modelId="{78D70C08-08F0-48AB-AD16-0102ECFBD454}" type="presOf" srcId="{98A194C6-12BD-499C-9EAA-AEA22678B919}" destId="{6C9F5619-8814-415B-A83A-FB43EF802906}" srcOrd="0" destOrd="0" presId="urn:microsoft.com/office/officeart/2005/8/layout/cycle8"/>
    <dgm:cxn modelId="{1796E664-2E12-4B05-9F97-588EF6383A85}" type="presOf" srcId="{98A194C6-12BD-499C-9EAA-AEA22678B919}" destId="{585DECAB-FE1E-4026-8485-57C1C098DB2C}" srcOrd="1" destOrd="0" presId="urn:microsoft.com/office/officeart/2005/8/layout/cycle8"/>
    <dgm:cxn modelId="{D01D7C5B-AEEC-41DF-A39C-58FD6797F195}" type="presOf" srcId="{BDF22644-F4CA-4257-B8A8-01FA5F1828ED}" destId="{7FECF15C-2B53-4783-8A6E-B19457AD66BF}" srcOrd="0" destOrd="0" presId="urn:microsoft.com/office/officeart/2005/8/layout/cycle8"/>
    <dgm:cxn modelId="{089A6670-4C43-4436-BCE9-CF51FD659878}" type="presOf" srcId="{76A7F945-76C9-4324-8656-FDBDEF4D3EC2}" destId="{8B3A8FA1-2833-4C92-A249-1FDDB7CFD155}" srcOrd="0" destOrd="0" presId="urn:microsoft.com/office/officeart/2005/8/layout/cycle8"/>
    <dgm:cxn modelId="{ACAB45AE-C3AA-4F2A-A924-034159B9DAC2}" srcId="{BDF22644-F4CA-4257-B8A8-01FA5F1828ED}" destId="{98A194C6-12BD-499C-9EAA-AEA22678B919}" srcOrd="1" destOrd="0" parTransId="{C094A69C-35F3-4968-A62D-87435CB4ACBA}" sibTransId="{ED839E33-FEA2-4B34-9CF7-20D2B58B4CE1}"/>
    <dgm:cxn modelId="{3865305A-7E4B-41C9-B892-25C4BF198A32}" type="presOf" srcId="{76A7F945-76C9-4324-8656-FDBDEF4D3EC2}" destId="{2727867A-D928-4868-9EE9-F9A0B4F2AB09}" srcOrd="1" destOrd="0" presId="urn:microsoft.com/office/officeart/2005/8/layout/cycle8"/>
    <dgm:cxn modelId="{6DF895AC-2479-4308-98BE-CE3E0AFFC27F}" srcId="{BDF22644-F4CA-4257-B8A8-01FA5F1828ED}" destId="{2ED822A6-7B49-43D7-87CA-650EBB7B8051}" srcOrd="0" destOrd="0" parTransId="{715B972D-F28F-4194-AB32-15F2C42DF589}" sibTransId="{2734D605-D972-4CFB-9ED9-A5FED9A83886}"/>
    <dgm:cxn modelId="{74B948AB-87DA-462A-8537-7B11DF8DC1C3}" type="presParOf" srcId="{7FECF15C-2B53-4783-8A6E-B19457AD66BF}" destId="{4D9743AC-3A6F-4BFA-9BB2-C7BC5FCBF0D4}" srcOrd="0" destOrd="0" presId="urn:microsoft.com/office/officeart/2005/8/layout/cycle8"/>
    <dgm:cxn modelId="{EBF9E464-51ED-473C-A832-A431565FFA7F}" type="presParOf" srcId="{7FECF15C-2B53-4783-8A6E-B19457AD66BF}" destId="{EA9683BE-577E-4899-AE90-F932F29E3871}" srcOrd="1" destOrd="0" presId="urn:microsoft.com/office/officeart/2005/8/layout/cycle8"/>
    <dgm:cxn modelId="{B0E50EE5-DFD1-4A0D-8100-69949D6A7CC4}" type="presParOf" srcId="{7FECF15C-2B53-4783-8A6E-B19457AD66BF}" destId="{72128240-8283-4C52-B05A-DF176F102278}" srcOrd="2" destOrd="0" presId="urn:microsoft.com/office/officeart/2005/8/layout/cycle8"/>
    <dgm:cxn modelId="{FFF4F4FE-35C4-47E7-AA3D-C5C5C7E43C0B}" type="presParOf" srcId="{7FECF15C-2B53-4783-8A6E-B19457AD66BF}" destId="{B7059007-0E09-4F3C-AA62-F0BC2B81077A}" srcOrd="3" destOrd="0" presId="urn:microsoft.com/office/officeart/2005/8/layout/cycle8"/>
    <dgm:cxn modelId="{FA8C29F9-428F-4CFD-905D-32EDB927BF10}" type="presParOf" srcId="{7FECF15C-2B53-4783-8A6E-B19457AD66BF}" destId="{6C9F5619-8814-415B-A83A-FB43EF802906}" srcOrd="4" destOrd="0" presId="urn:microsoft.com/office/officeart/2005/8/layout/cycle8"/>
    <dgm:cxn modelId="{174F8651-F914-448D-B0CF-7970AE1DF576}" type="presParOf" srcId="{7FECF15C-2B53-4783-8A6E-B19457AD66BF}" destId="{4D643E71-C8EB-4439-9622-06C5453F3E95}" srcOrd="5" destOrd="0" presId="urn:microsoft.com/office/officeart/2005/8/layout/cycle8"/>
    <dgm:cxn modelId="{051BDD1B-5F3B-4BF9-A8F9-F8006256BE73}" type="presParOf" srcId="{7FECF15C-2B53-4783-8A6E-B19457AD66BF}" destId="{12F1DF47-3F75-4EAD-A8CB-C3B3DCC3E6FF}" srcOrd="6" destOrd="0" presId="urn:microsoft.com/office/officeart/2005/8/layout/cycle8"/>
    <dgm:cxn modelId="{51C33A7B-315C-4D58-A924-DE886AE7C7A2}" type="presParOf" srcId="{7FECF15C-2B53-4783-8A6E-B19457AD66BF}" destId="{585DECAB-FE1E-4026-8485-57C1C098DB2C}" srcOrd="7" destOrd="0" presId="urn:microsoft.com/office/officeart/2005/8/layout/cycle8"/>
    <dgm:cxn modelId="{56F196D3-17EB-4D54-978E-52B6142B5A18}" type="presParOf" srcId="{7FECF15C-2B53-4783-8A6E-B19457AD66BF}" destId="{8B3A8FA1-2833-4C92-A249-1FDDB7CFD155}" srcOrd="8" destOrd="0" presId="urn:microsoft.com/office/officeart/2005/8/layout/cycle8"/>
    <dgm:cxn modelId="{980A52CF-66A0-495C-87DF-F87AE997601A}" type="presParOf" srcId="{7FECF15C-2B53-4783-8A6E-B19457AD66BF}" destId="{FC4034D2-79AC-4F19-B000-3B6BF1F897E6}" srcOrd="9" destOrd="0" presId="urn:microsoft.com/office/officeart/2005/8/layout/cycle8"/>
    <dgm:cxn modelId="{E9328830-33F0-4732-8F1D-BE59EECC0546}" type="presParOf" srcId="{7FECF15C-2B53-4783-8A6E-B19457AD66BF}" destId="{4FEB53F1-F934-467F-8BBA-61401FB2F166}" srcOrd="10" destOrd="0" presId="urn:microsoft.com/office/officeart/2005/8/layout/cycle8"/>
    <dgm:cxn modelId="{443EAC00-76EB-4A94-B9B7-312F27321787}" type="presParOf" srcId="{7FECF15C-2B53-4783-8A6E-B19457AD66BF}" destId="{2727867A-D928-4868-9EE9-F9A0B4F2AB09}" srcOrd="11" destOrd="0" presId="urn:microsoft.com/office/officeart/2005/8/layout/cycle8"/>
    <dgm:cxn modelId="{CA465884-08B0-4671-A3C8-3ECB0CDD9871}" type="presParOf" srcId="{7FECF15C-2B53-4783-8A6E-B19457AD66BF}" destId="{027F5074-FDDA-480B-AF08-67151514AB27}" srcOrd="12" destOrd="0" presId="urn:microsoft.com/office/officeart/2005/8/layout/cycle8"/>
    <dgm:cxn modelId="{4A3A7AFC-E597-4323-AF46-A6AD7036DFA4}" type="presParOf" srcId="{7FECF15C-2B53-4783-8A6E-B19457AD66BF}" destId="{58DBE7A7-903E-4CC3-B128-153D08E01ECD}" srcOrd="13" destOrd="0" presId="urn:microsoft.com/office/officeart/2005/8/layout/cycle8"/>
    <dgm:cxn modelId="{482C8C46-8306-46DE-A96D-101F0F24C536}" type="presParOf" srcId="{7FECF15C-2B53-4783-8A6E-B19457AD66BF}" destId="{C2308B29-EC8D-40AE-979F-E7A141EF375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B530AA-D4BE-4CE6-9F2F-CC81D3D8A977}" type="doc">
      <dgm:prSet loTypeId="urn:microsoft.com/office/officeart/2005/8/layout/hList6" loCatId="list" qsTypeId="urn:microsoft.com/office/officeart/2005/8/quickstyle/simple1" qsCatId="simple" csTypeId="urn:microsoft.com/office/officeart/2005/8/colors/colorful1" csCatId="colorful" phldr="1"/>
      <dgm:spPr>
        <a:scene3d>
          <a:camera prst="orthographicFront">
            <a:rot lat="0" lon="0" rev="0"/>
          </a:camera>
          <a:lightRig rig="threePt" dir="t"/>
        </a:scene3d>
      </dgm:spPr>
      <dgm:t>
        <a:bodyPr/>
        <a:lstStyle/>
        <a:p>
          <a:endParaRPr lang="en-US"/>
        </a:p>
      </dgm:t>
    </dgm:pt>
    <dgm:pt modelId="{97DB25F8-FAB0-4167-9AD4-7DE1A8369CA8}">
      <dgm:prSet phldrT="[Text]" custT="1"/>
      <dgm:spPr>
        <a:solidFill>
          <a:schemeClr val="accent3">
            <a:lumMod val="60000"/>
            <a:lumOff val="40000"/>
          </a:schemeClr>
        </a:solidFill>
      </dgm:spPr>
      <dgm:t>
        <a:bodyPr/>
        <a:lstStyle/>
        <a:p>
          <a:r>
            <a:rPr lang="nb-NO" sz="2600" b="0" dirty="0">
              <a:solidFill>
                <a:schemeClr val="tx1"/>
              </a:solidFill>
            </a:rPr>
            <a:t>Đặc điểm của hoạt động trải nghiệm</a:t>
          </a:r>
          <a:endParaRPr lang="en-US" sz="2600" b="0" dirty="0">
            <a:solidFill>
              <a:schemeClr val="tx1"/>
            </a:solidFill>
          </a:endParaRPr>
        </a:p>
      </dgm:t>
    </dgm:pt>
    <dgm:pt modelId="{ABCA0652-FE56-4633-80DD-3D5DB6CD1A71}" type="parTrans" cxnId="{EB42175C-DD87-4E51-A796-B74C57D3B02D}">
      <dgm:prSet/>
      <dgm:spPr/>
      <dgm:t>
        <a:bodyPr/>
        <a:lstStyle/>
        <a:p>
          <a:endParaRPr lang="en-US"/>
        </a:p>
      </dgm:t>
    </dgm:pt>
    <dgm:pt modelId="{8434ADFF-6317-49C1-915F-CCD548CEE455}" type="sibTrans" cxnId="{EB42175C-DD87-4E51-A796-B74C57D3B02D}">
      <dgm:prSet/>
      <dgm:spPr/>
      <dgm:t>
        <a:bodyPr/>
        <a:lstStyle/>
        <a:p>
          <a:endParaRPr lang="en-US"/>
        </a:p>
      </dgm:t>
    </dgm:pt>
    <dgm:pt modelId="{7FF773BD-D7E8-4ADD-98A7-D7CCD146FA90}">
      <dgm:prSet phldrT="[Text]" custT="1"/>
      <dgm:spPr>
        <a:solidFill>
          <a:schemeClr val="accent2">
            <a:lumMod val="60000"/>
            <a:lumOff val="40000"/>
          </a:schemeClr>
        </a:solidFill>
      </dgm:spPr>
      <dgm:t>
        <a:bodyPr/>
        <a:lstStyle/>
        <a:p>
          <a:r>
            <a:rPr lang="en-US" sz="2600" b="0" dirty="0" err="1">
              <a:solidFill>
                <a:schemeClr val="tx1"/>
              </a:solidFill>
            </a:rPr>
            <a:t>Mục</a:t>
          </a:r>
          <a:r>
            <a:rPr lang="en-US" sz="2600" b="0" dirty="0">
              <a:solidFill>
                <a:schemeClr val="tx1"/>
              </a:solidFill>
            </a:rPr>
            <a:t> </a:t>
          </a:r>
          <a:r>
            <a:rPr lang="en-US" sz="2600" b="0" dirty="0" err="1">
              <a:solidFill>
                <a:schemeClr val="tx1"/>
              </a:solidFill>
            </a:rPr>
            <a:t>tiêu</a:t>
          </a:r>
          <a:r>
            <a:rPr lang="en-US" sz="2600" b="0" dirty="0">
              <a:solidFill>
                <a:schemeClr val="tx1"/>
              </a:solidFill>
            </a:rPr>
            <a:t> </a:t>
          </a:r>
          <a:r>
            <a:rPr lang="en-US" sz="2600" b="0" dirty="0" err="1">
              <a:solidFill>
                <a:schemeClr val="tx1"/>
              </a:solidFill>
            </a:rPr>
            <a:t>của</a:t>
          </a:r>
          <a:r>
            <a:rPr lang="en-US" sz="2600" b="0" dirty="0">
              <a:solidFill>
                <a:schemeClr val="tx1"/>
              </a:solidFill>
            </a:rPr>
            <a:t> </a:t>
          </a:r>
          <a:r>
            <a:rPr lang="en-US" sz="2600" b="0" dirty="0" err="1">
              <a:solidFill>
                <a:schemeClr val="tx1"/>
              </a:solidFill>
            </a:rPr>
            <a:t>hoạt</a:t>
          </a:r>
          <a:r>
            <a:rPr lang="en-US" sz="2600" b="0" dirty="0">
              <a:solidFill>
                <a:schemeClr val="tx1"/>
              </a:solidFill>
            </a:rPr>
            <a:t> </a:t>
          </a:r>
          <a:r>
            <a:rPr lang="en-US" sz="2600" b="0" dirty="0" err="1">
              <a:solidFill>
                <a:schemeClr val="tx1"/>
              </a:solidFill>
            </a:rPr>
            <a:t>động</a:t>
          </a:r>
          <a:r>
            <a:rPr lang="en-US" sz="2600" b="0" dirty="0">
              <a:solidFill>
                <a:schemeClr val="tx1"/>
              </a:solidFill>
            </a:rPr>
            <a:t> </a:t>
          </a:r>
          <a:r>
            <a:rPr lang="en-US" sz="2600" b="0" dirty="0" err="1">
              <a:solidFill>
                <a:schemeClr val="tx1"/>
              </a:solidFill>
            </a:rPr>
            <a:t>trải</a:t>
          </a:r>
          <a:r>
            <a:rPr lang="en-US" sz="2600" b="0" dirty="0">
              <a:solidFill>
                <a:schemeClr val="tx1"/>
              </a:solidFill>
            </a:rPr>
            <a:t> </a:t>
          </a:r>
          <a:r>
            <a:rPr lang="en-US" sz="2600" b="0" dirty="0" err="1">
              <a:solidFill>
                <a:schemeClr val="tx1"/>
              </a:solidFill>
            </a:rPr>
            <a:t>nghiệm</a:t>
          </a:r>
          <a:endParaRPr lang="en-US" sz="2600" b="0" dirty="0">
            <a:solidFill>
              <a:schemeClr val="tx1"/>
            </a:solidFill>
          </a:endParaRPr>
        </a:p>
      </dgm:t>
    </dgm:pt>
    <dgm:pt modelId="{E88FE10F-54EF-449E-BBF4-328E25A31613}" type="sibTrans" cxnId="{E86B8A8F-2084-46E0-858B-133D420DFBCD}">
      <dgm:prSet/>
      <dgm:spPr/>
      <dgm:t>
        <a:bodyPr/>
        <a:lstStyle/>
        <a:p>
          <a:endParaRPr lang="en-US"/>
        </a:p>
      </dgm:t>
    </dgm:pt>
    <dgm:pt modelId="{15F35E34-2BE7-44E3-847E-F2AE348B2DA8}" type="parTrans" cxnId="{E86B8A8F-2084-46E0-858B-133D420DFBCD}">
      <dgm:prSet/>
      <dgm:spPr/>
      <dgm:t>
        <a:bodyPr/>
        <a:lstStyle/>
        <a:p>
          <a:endParaRPr lang="en-US"/>
        </a:p>
      </dgm:t>
    </dgm:pt>
    <dgm:pt modelId="{A4E45AFD-1F1E-4C79-AF10-5A415E77F78D}">
      <dgm:prSet phldrT="[Text]" custT="1"/>
      <dgm:spPr>
        <a:solidFill>
          <a:schemeClr val="accent6">
            <a:lumMod val="40000"/>
            <a:lumOff val="60000"/>
          </a:schemeClr>
        </a:solidFill>
      </dgm:spPr>
      <dgm:t>
        <a:bodyPr/>
        <a:lstStyle/>
        <a:p>
          <a:r>
            <a:rPr lang="en-US" sz="2600" b="0" dirty="0" err="1">
              <a:solidFill>
                <a:schemeClr val="tx1"/>
              </a:solidFill>
            </a:rPr>
            <a:t>Yêu</a:t>
          </a:r>
          <a:r>
            <a:rPr lang="en-US" sz="2600" b="0" dirty="0">
              <a:solidFill>
                <a:schemeClr val="tx1"/>
              </a:solidFill>
            </a:rPr>
            <a:t> </a:t>
          </a:r>
          <a:r>
            <a:rPr lang="en-US" sz="2600" b="0" dirty="0" err="1">
              <a:solidFill>
                <a:schemeClr val="tx1"/>
              </a:solidFill>
            </a:rPr>
            <a:t>cầu</a:t>
          </a:r>
          <a:r>
            <a:rPr lang="en-US" sz="2600" b="0" dirty="0">
              <a:solidFill>
                <a:schemeClr val="tx1"/>
              </a:solidFill>
            </a:rPr>
            <a:t> </a:t>
          </a:r>
          <a:r>
            <a:rPr lang="en-US" sz="2600" b="0" dirty="0" err="1">
              <a:solidFill>
                <a:schemeClr val="tx1"/>
              </a:solidFill>
            </a:rPr>
            <a:t>cần</a:t>
          </a:r>
          <a:r>
            <a:rPr lang="en-US" sz="2600" b="0" dirty="0">
              <a:solidFill>
                <a:schemeClr val="tx1"/>
              </a:solidFill>
            </a:rPr>
            <a:t> </a:t>
          </a:r>
          <a:r>
            <a:rPr lang="en-US" sz="2600" b="0" dirty="0" err="1">
              <a:solidFill>
                <a:schemeClr val="tx1"/>
              </a:solidFill>
            </a:rPr>
            <a:t>đạt</a:t>
          </a:r>
          <a:endParaRPr lang="en-US" sz="2600" b="0" dirty="0">
            <a:solidFill>
              <a:schemeClr val="tx1"/>
            </a:solidFill>
          </a:endParaRPr>
        </a:p>
      </dgm:t>
    </dgm:pt>
    <dgm:pt modelId="{3C95D02F-215D-48D0-AFD4-A9AA2DDDBE93}" type="sibTrans" cxnId="{17100733-2935-4337-BFE0-F9ADC7EA89B2}">
      <dgm:prSet/>
      <dgm:spPr/>
      <dgm:t>
        <a:bodyPr/>
        <a:lstStyle/>
        <a:p>
          <a:endParaRPr lang="en-US"/>
        </a:p>
      </dgm:t>
    </dgm:pt>
    <dgm:pt modelId="{F1E7C850-9286-4F5B-B806-00A1831DF1F7}" type="parTrans" cxnId="{17100733-2935-4337-BFE0-F9ADC7EA89B2}">
      <dgm:prSet/>
      <dgm:spPr/>
      <dgm:t>
        <a:bodyPr/>
        <a:lstStyle/>
        <a:p>
          <a:endParaRPr lang="en-US"/>
        </a:p>
      </dgm:t>
    </dgm:pt>
    <dgm:pt modelId="{A89D8F8E-9FC3-48A5-8F27-938135CE26C6}">
      <dgm:prSet phldrT="[Text]" custT="1"/>
      <dgm:spPr>
        <a:solidFill>
          <a:schemeClr val="accent4">
            <a:lumMod val="40000"/>
            <a:lumOff val="60000"/>
          </a:schemeClr>
        </a:solidFill>
      </dgm:spPr>
      <dgm:t>
        <a:bodyPr/>
        <a:lstStyle/>
        <a:p>
          <a:r>
            <a:rPr lang="en-US" sz="2600" b="0" dirty="0" err="1">
              <a:solidFill>
                <a:schemeClr val="tx1"/>
              </a:solidFill>
            </a:rPr>
            <a:t>Nội</a:t>
          </a:r>
          <a:r>
            <a:rPr lang="en-US" sz="2600" b="0" dirty="0">
              <a:solidFill>
                <a:schemeClr val="tx1"/>
              </a:solidFill>
            </a:rPr>
            <a:t> dung </a:t>
          </a:r>
          <a:r>
            <a:rPr lang="en-US" sz="2600" b="0" dirty="0" err="1">
              <a:solidFill>
                <a:schemeClr val="tx1"/>
              </a:solidFill>
            </a:rPr>
            <a:t>giáo</a:t>
          </a:r>
          <a:r>
            <a:rPr lang="en-US" sz="2600" b="0" dirty="0">
              <a:solidFill>
                <a:schemeClr val="tx1"/>
              </a:solidFill>
            </a:rPr>
            <a:t> </a:t>
          </a:r>
          <a:r>
            <a:rPr lang="en-US" sz="2600" b="0" dirty="0" err="1">
              <a:solidFill>
                <a:schemeClr val="tx1"/>
              </a:solidFill>
            </a:rPr>
            <a:t>dục</a:t>
          </a:r>
          <a:endParaRPr lang="en-US" sz="2600" b="0" dirty="0">
            <a:solidFill>
              <a:schemeClr val="tx1"/>
            </a:solidFill>
          </a:endParaRPr>
        </a:p>
      </dgm:t>
    </dgm:pt>
    <dgm:pt modelId="{B962DBEA-3340-48E5-ADF2-282F5093C8AF}" type="sibTrans" cxnId="{C520B5AF-DEE7-4302-A581-4D866B8F7D72}">
      <dgm:prSet/>
      <dgm:spPr/>
      <dgm:t>
        <a:bodyPr/>
        <a:lstStyle/>
        <a:p>
          <a:endParaRPr lang="en-US"/>
        </a:p>
      </dgm:t>
    </dgm:pt>
    <dgm:pt modelId="{D1C3BC2D-AA0A-4FBC-8A86-7A561B29D4C6}" type="parTrans" cxnId="{C520B5AF-DEE7-4302-A581-4D866B8F7D72}">
      <dgm:prSet/>
      <dgm:spPr/>
      <dgm:t>
        <a:bodyPr/>
        <a:lstStyle/>
        <a:p>
          <a:endParaRPr lang="en-US"/>
        </a:p>
      </dgm:t>
    </dgm:pt>
    <dgm:pt modelId="{D0D5310F-64C5-46AE-B913-DB6CE59E3033}">
      <dgm:prSet custT="1"/>
      <dgm:spPr>
        <a:solidFill>
          <a:schemeClr val="accent5">
            <a:lumMod val="40000"/>
            <a:lumOff val="60000"/>
          </a:schemeClr>
        </a:solidFill>
      </dgm:spPr>
      <dgm:t>
        <a:bodyPr/>
        <a:lstStyle/>
        <a:p>
          <a:r>
            <a:rPr lang="en-US" sz="2600" b="0" dirty="0" err="1">
              <a:solidFill>
                <a:schemeClr val="tx1"/>
              </a:solidFill>
            </a:rPr>
            <a:t>Phương</a:t>
          </a:r>
          <a:r>
            <a:rPr lang="en-US" sz="2600" b="0" dirty="0">
              <a:solidFill>
                <a:schemeClr val="tx1"/>
              </a:solidFill>
            </a:rPr>
            <a:t> </a:t>
          </a:r>
          <a:r>
            <a:rPr lang="en-US" sz="2600" b="0" dirty="0" err="1">
              <a:solidFill>
                <a:schemeClr val="tx1"/>
              </a:solidFill>
            </a:rPr>
            <a:t>thức</a:t>
          </a:r>
          <a:r>
            <a:rPr lang="en-US" sz="2600" b="0" dirty="0">
              <a:solidFill>
                <a:schemeClr val="tx1"/>
              </a:solidFill>
            </a:rPr>
            <a:t> </a:t>
          </a:r>
          <a:r>
            <a:rPr lang="en-US" sz="2600" b="0" dirty="0" err="1">
              <a:solidFill>
                <a:schemeClr val="tx1"/>
              </a:solidFill>
            </a:rPr>
            <a:t>tổ</a:t>
          </a:r>
          <a:r>
            <a:rPr lang="en-US" sz="2600" b="0" dirty="0">
              <a:solidFill>
                <a:schemeClr val="tx1"/>
              </a:solidFill>
            </a:rPr>
            <a:t> </a:t>
          </a:r>
          <a:r>
            <a:rPr lang="en-US" sz="2600" b="0" dirty="0" err="1">
              <a:solidFill>
                <a:schemeClr val="tx1"/>
              </a:solidFill>
            </a:rPr>
            <a:t>chức</a:t>
          </a:r>
          <a:r>
            <a:rPr lang="en-US" sz="2600" b="0" dirty="0">
              <a:solidFill>
                <a:schemeClr val="tx1"/>
              </a:solidFill>
            </a:rPr>
            <a:t> </a:t>
          </a:r>
          <a:r>
            <a:rPr lang="en-US" sz="2600" b="0" dirty="0" err="1">
              <a:solidFill>
                <a:schemeClr val="tx1"/>
              </a:solidFill>
            </a:rPr>
            <a:t>và</a:t>
          </a:r>
          <a:r>
            <a:rPr lang="en-US" sz="2600" b="0" dirty="0">
              <a:solidFill>
                <a:schemeClr val="tx1"/>
              </a:solidFill>
            </a:rPr>
            <a:t> </a:t>
          </a:r>
          <a:r>
            <a:rPr lang="en-US" sz="2600" b="0" dirty="0" err="1">
              <a:solidFill>
                <a:schemeClr val="tx1"/>
              </a:solidFill>
            </a:rPr>
            <a:t>loại</a:t>
          </a:r>
          <a:r>
            <a:rPr lang="en-US" sz="2600" b="0" dirty="0">
              <a:solidFill>
                <a:schemeClr val="tx1"/>
              </a:solidFill>
            </a:rPr>
            <a:t> </a:t>
          </a:r>
          <a:r>
            <a:rPr lang="en-US" sz="2600" b="0" dirty="0" err="1">
              <a:solidFill>
                <a:schemeClr val="tx1"/>
              </a:solidFill>
            </a:rPr>
            <a:t>hình</a:t>
          </a:r>
          <a:r>
            <a:rPr lang="en-US" sz="2600" b="0" dirty="0">
              <a:solidFill>
                <a:schemeClr val="tx1"/>
              </a:solidFill>
            </a:rPr>
            <a:t> </a:t>
          </a:r>
          <a:r>
            <a:rPr lang="en-US" sz="2600" b="0" dirty="0" err="1">
              <a:solidFill>
                <a:schemeClr val="tx1"/>
              </a:solidFill>
            </a:rPr>
            <a:t>hoạt</a:t>
          </a:r>
          <a:r>
            <a:rPr lang="en-US" sz="2600" b="0" dirty="0">
              <a:solidFill>
                <a:schemeClr val="tx1"/>
              </a:solidFill>
            </a:rPr>
            <a:t> </a:t>
          </a:r>
          <a:r>
            <a:rPr lang="en-US" sz="2600" b="0" dirty="0" err="1">
              <a:solidFill>
                <a:schemeClr val="tx1"/>
              </a:solidFill>
            </a:rPr>
            <a:t>động</a:t>
          </a:r>
          <a:endParaRPr lang="en-US" sz="2600" b="0" dirty="0">
            <a:solidFill>
              <a:schemeClr val="tx1"/>
            </a:solidFill>
          </a:endParaRPr>
        </a:p>
      </dgm:t>
    </dgm:pt>
    <dgm:pt modelId="{023AB7CE-1E1A-4876-AD65-E448A18AF7CA}" type="parTrans" cxnId="{2651DEC9-7F4D-43D7-A72C-39CBDEDA1012}">
      <dgm:prSet/>
      <dgm:spPr/>
      <dgm:t>
        <a:bodyPr/>
        <a:lstStyle/>
        <a:p>
          <a:endParaRPr lang="en-US"/>
        </a:p>
      </dgm:t>
    </dgm:pt>
    <dgm:pt modelId="{3DA190A3-CD00-43E5-AE2F-1B274E9A3F18}" type="sibTrans" cxnId="{2651DEC9-7F4D-43D7-A72C-39CBDEDA1012}">
      <dgm:prSet/>
      <dgm:spPr/>
      <dgm:t>
        <a:bodyPr/>
        <a:lstStyle/>
        <a:p>
          <a:endParaRPr lang="en-US"/>
        </a:p>
      </dgm:t>
    </dgm:pt>
    <dgm:pt modelId="{B59EF389-AB88-487C-B766-7FA1375D680F}">
      <dgm:prSet custT="1"/>
      <dgm:spPr>
        <a:solidFill>
          <a:srgbClr val="FEB4DB"/>
        </a:solidFill>
      </dgm:spPr>
      <dgm:t>
        <a:bodyPr/>
        <a:lstStyle/>
        <a:p>
          <a:r>
            <a:rPr lang="en-US" sz="2600" b="0" dirty="0" err="1">
              <a:solidFill>
                <a:schemeClr val="tx1"/>
              </a:solidFill>
            </a:rPr>
            <a:t>Đánh</a:t>
          </a:r>
          <a:r>
            <a:rPr lang="en-US" sz="2600" b="0" dirty="0">
              <a:solidFill>
                <a:schemeClr val="tx1"/>
              </a:solidFill>
            </a:rPr>
            <a:t> </a:t>
          </a:r>
          <a:r>
            <a:rPr lang="en-US" sz="2600" b="0" dirty="0" err="1">
              <a:solidFill>
                <a:schemeClr val="tx1"/>
              </a:solidFill>
            </a:rPr>
            <a:t>giá</a:t>
          </a:r>
          <a:r>
            <a:rPr lang="en-US" sz="2600" b="0" dirty="0">
              <a:solidFill>
                <a:schemeClr val="tx1"/>
              </a:solidFill>
            </a:rPr>
            <a:t> </a:t>
          </a:r>
          <a:r>
            <a:rPr lang="en-US" sz="2600" b="0" dirty="0" err="1">
              <a:solidFill>
                <a:schemeClr val="tx1"/>
              </a:solidFill>
            </a:rPr>
            <a:t>kết</a:t>
          </a:r>
          <a:r>
            <a:rPr lang="en-US" sz="2600" b="0" dirty="0">
              <a:solidFill>
                <a:schemeClr val="tx1"/>
              </a:solidFill>
            </a:rPr>
            <a:t> </a:t>
          </a:r>
          <a:r>
            <a:rPr lang="en-US" sz="2600" b="0" dirty="0" err="1">
              <a:solidFill>
                <a:schemeClr val="tx1"/>
              </a:solidFill>
            </a:rPr>
            <a:t>quả</a:t>
          </a:r>
          <a:r>
            <a:rPr lang="en-US" sz="2600" b="0" dirty="0">
              <a:solidFill>
                <a:schemeClr val="tx1"/>
              </a:solidFill>
            </a:rPr>
            <a:t> </a:t>
          </a:r>
          <a:r>
            <a:rPr lang="en-US" sz="2600" b="0" dirty="0" err="1">
              <a:solidFill>
                <a:schemeClr val="tx1"/>
              </a:solidFill>
            </a:rPr>
            <a:t>hoạt</a:t>
          </a:r>
          <a:r>
            <a:rPr lang="en-US" sz="2600" b="0" dirty="0">
              <a:solidFill>
                <a:schemeClr val="tx1"/>
              </a:solidFill>
            </a:rPr>
            <a:t> </a:t>
          </a:r>
          <a:r>
            <a:rPr lang="en-US" sz="2600" b="0" dirty="0" err="1">
              <a:solidFill>
                <a:schemeClr val="tx1"/>
              </a:solidFill>
            </a:rPr>
            <a:t>động</a:t>
          </a:r>
          <a:r>
            <a:rPr lang="en-US" sz="2600" b="0" dirty="0">
              <a:solidFill>
                <a:schemeClr val="tx1"/>
              </a:solidFill>
            </a:rPr>
            <a:t> </a:t>
          </a:r>
          <a:r>
            <a:rPr lang="en-US" sz="2600" b="0" dirty="0" err="1">
              <a:solidFill>
                <a:schemeClr val="tx1"/>
              </a:solidFill>
            </a:rPr>
            <a:t>trải</a:t>
          </a:r>
          <a:r>
            <a:rPr lang="en-US" sz="2600" b="0" dirty="0">
              <a:solidFill>
                <a:schemeClr val="tx1"/>
              </a:solidFill>
            </a:rPr>
            <a:t> </a:t>
          </a:r>
          <a:r>
            <a:rPr lang="en-US" sz="2600" b="0" dirty="0" err="1">
              <a:solidFill>
                <a:schemeClr val="tx1"/>
              </a:solidFill>
            </a:rPr>
            <a:t>nghiệm</a:t>
          </a:r>
          <a:endParaRPr lang="en-US" sz="2600" b="0" dirty="0">
            <a:solidFill>
              <a:schemeClr val="tx1"/>
            </a:solidFill>
          </a:endParaRPr>
        </a:p>
      </dgm:t>
    </dgm:pt>
    <dgm:pt modelId="{23FB2B77-E10D-44B5-BCCD-6CEAE6E623C6}" type="parTrans" cxnId="{85C01894-75E1-4226-890B-62A41DB1E5F1}">
      <dgm:prSet/>
      <dgm:spPr/>
      <dgm:t>
        <a:bodyPr/>
        <a:lstStyle/>
        <a:p>
          <a:endParaRPr lang="en-US"/>
        </a:p>
      </dgm:t>
    </dgm:pt>
    <dgm:pt modelId="{F597137B-BDE8-4DA5-919E-FAAE2CDCA983}" type="sibTrans" cxnId="{85C01894-75E1-4226-890B-62A41DB1E5F1}">
      <dgm:prSet/>
      <dgm:spPr/>
      <dgm:t>
        <a:bodyPr/>
        <a:lstStyle/>
        <a:p>
          <a:endParaRPr lang="en-US"/>
        </a:p>
      </dgm:t>
    </dgm:pt>
    <dgm:pt modelId="{EBDBB6A7-0306-4EE0-A749-0FBC7EB69F5A}" type="pres">
      <dgm:prSet presAssocID="{05B530AA-D4BE-4CE6-9F2F-CC81D3D8A977}" presName="Name0" presStyleCnt="0">
        <dgm:presLayoutVars>
          <dgm:dir/>
          <dgm:resizeHandles val="exact"/>
        </dgm:presLayoutVars>
      </dgm:prSet>
      <dgm:spPr/>
      <dgm:t>
        <a:bodyPr/>
        <a:lstStyle/>
        <a:p>
          <a:endParaRPr lang="en-US"/>
        </a:p>
      </dgm:t>
    </dgm:pt>
    <dgm:pt modelId="{53EA91EC-98E3-4461-9F6A-D369FC77D0D8}" type="pres">
      <dgm:prSet presAssocID="{97DB25F8-FAB0-4167-9AD4-7DE1A8369CA8}" presName="node" presStyleLbl="node1" presStyleIdx="0" presStyleCnt="6">
        <dgm:presLayoutVars>
          <dgm:bulletEnabled val="1"/>
        </dgm:presLayoutVars>
      </dgm:prSet>
      <dgm:spPr/>
      <dgm:t>
        <a:bodyPr/>
        <a:lstStyle/>
        <a:p>
          <a:endParaRPr lang="en-US"/>
        </a:p>
      </dgm:t>
    </dgm:pt>
    <dgm:pt modelId="{F25D7CA7-7666-4A37-94F5-22FC4CF447EE}" type="pres">
      <dgm:prSet presAssocID="{8434ADFF-6317-49C1-915F-CCD548CEE455}" presName="sibTrans" presStyleCnt="0"/>
      <dgm:spPr/>
    </dgm:pt>
    <dgm:pt modelId="{FE71EB64-A9B1-4F14-8FAF-7B734B04124A}" type="pres">
      <dgm:prSet presAssocID="{7FF773BD-D7E8-4ADD-98A7-D7CCD146FA90}" presName="node" presStyleLbl="node1" presStyleIdx="1" presStyleCnt="6">
        <dgm:presLayoutVars>
          <dgm:bulletEnabled val="1"/>
        </dgm:presLayoutVars>
      </dgm:prSet>
      <dgm:spPr/>
      <dgm:t>
        <a:bodyPr/>
        <a:lstStyle/>
        <a:p>
          <a:endParaRPr lang="en-US"/>
        </a:p>
      </dgm:t>
    </dgm:pt>
    <dgm:pt modelId="{7CD20A1E-711F-46F6-8A29-7513D1C3C7FD}" type="pres">
      <dgm:prSet presAssocID="{E88FE10F-54EF-449E-BBF4-328E25A31613}" presName="sibTrans" presStyleCnt="0"/>
      <dgm:spPr/>
    </dgm:pt>
    <dgm:pt modelId="{038F3066-4851-484B-A117-540F6E926452}" type="pres">
      <dgm:prSet presAssocID="{A4E45AFD-1F1E-4C79-AF10-5A415E77F78D}" presName="node" presStyleLbl="node1" presStyleIdx="2" presStyleCnt="6">
        <dgm:presLayoutVars>
          <dgm:bulletEnabled val="1"/>
        </dgm:presLayoutVars>
      </dgm:prSet>
      <dgm:spPr/>
      <dgm:t>
        <a:bodyPr/>
        <a:lstStyle/>
        <a:p>
          <a:endParaRPr lang="en-US"/>
        </a:p>
      </dgm:t>
    </dgm:pt>
    <dgm:pt modelId="{0CBF5B26-F94C-46C0-BBBD-7EA52425D99D}" type="pres">
      <dgm:prSet presAssocID="{3C95D02F-215D-48D0-AFD4-A9AA2DDDBE93}" presName="sibTrans" presStyleCnt="0"/>
      <dgm:spPr/>
    </dgm:pt>
    <dgm:pt modelId="{B4E60FB1-5CC4-411D-A6F1-088D2B5E9F04}" type="pres">
      <dgm:prSet presAssocID="{A89D8F8E-9FC3-48A5-8F27-938135CE26C6}" presName="node" presStyleLbl="node1" presStyleIdx="3" presStyleCnt="6">
        <dgm:presLayoutVars>
          <dgm:bulletEnabled val="1"/>
        </dgm:presLayoutVars>
      </dgm:prSet>
      <dgm:spPr/>
      <dgm:t>
        <a:bodyPr/>
        <a:lstStyle/>
        <a:p>
          <a:endParaRPr lang="en-US"/>
        </a:p>
      </dgm:t>
    </dgm:pt>
    <dgm:pt modelId="{1D2AFDF3-35E8-42FB-8536-CAAE9BFC4629}" type="pres">
      <dgm:prSet presAssocID="{B962DBEA-3340-48E5-ADF2-282F5093C8AF}" presName="sibTrans" presStyleCnt="0"/>
      <dgm:spPr/>
    </dgm:pt>
    <dgm:pt modelId="{F253A71C-65B2-4205-814A-F200644726B3}" type="pres">
      <dgm:prSet presAssocID="{D0D5310F-64C5-46AE-B913-DB6CE59E3033}" presName="node" presStyleLbl="node1" presStyleIdx="4" presStyleCnt="6">
        <dgm:presLayoutVars>
          <dgm:bulletEnabled val="1"/>
        </dgm:presLayoutVars>
      </dgm:prSet>
      <dgm:spPr/>
      <dgm:t>
        <a:bodyPr/>
        <a:lstStyle/>
        <a:p>
          <a:endParaRPr lang="en-US"/>
        </a:p>
      </dgm:t>
    </dgm:pt>
    <dgm:pt modelId="{26EEF213-B882-4A1E-8FC5-AD747DE75733}" type="pres">
      <dgm:prSet presAssocID="{3DA190A3-CD00-43E5-AE2F-1B274E9A3F18}" presName="sibTrans" presStyleCnt="0"/>
      <dgm:spPr/>
    </dgm:pt>
    <dgm:pt modelId="{876CBC82-B67C-4F14-AB31-C65962AB6243}" type="pres">
      <dgm:prSet presAssocID="{B59EF389-AB88-487C-B766-7FA1375D680F}" presName="node" presStyleLbl="node1" presStyleIdx="5" presStyleCnt="6">
        <dgm:presLayoutVars>
          <dgm:bulletEnabled val="1"/>
        </dgm:presLayoutVars>
      </dgm:prSet>
      <dgm:spPr/>
      <dgm:t>
        <a:bodyPr/>
        <a:lstStyle/>
        <a:p>
          <a:endParaRPr lang="en-US"/>
        </a:p>
      </dgm:t>
    </dgm:pt>
  </dgm:ptLst>
  <dgm:cxnLst>
    <dgm:cxn modelId="{52020BF0-54DA-4202-8715-66C853D90905}" type="presOf" srcId="{B59EF389-AB88-487C-B766-7FA1375D680F}" destId="{876CBC82-B67C-4F14-AB31-C65962AB6243}" srcOrd="0" destOrd="0" presId="urn:microsoft.com/office/officeart/2005/8/layout/hList6"/>
    <dgm:cxn modelId="{F13C07F3-074A-422D-A014-B1CDB1B231F7}" type="presOf" srcId="{05B530AA-D4BE-4CE6-9F2F-CC81D3D8A977}" destId="{EBDBB6A7-0306-4EE0-A749-0FBC7EB69F5A}" srcOrd="0" destOrd="0" presId="urn:microsoft.com/office/officeart/2005/8/layout/hList6"/>
    <dgm:cxn modelId="{17100733-2935-4337-BFE0-F9ADC7EA89B2}" srcId="{05B530AA-D4BE-4CE6-9F2F-CC81D3D8A977}" destId="{A4E45AFD-1F1E-4C79-AF10-5A415E77F78D}" srcOrd="2" destOrd="0" parTransId="{F1E7C850-9286-4F5B-B806-00A1831DF1F7}" sibTransId="{3C95D02F-215D-48D0-AFD4-A9AA2DDDBE93}"/>
    <dgm:cxn modelId="{85C01894-75E1-4226-890B-62A41DB1E5F1}" srcId="{05B530AA-D4BE-4CE6-9F2F-CC81D3D8A977}" destId="{B59EF389-AB88-487C-B766-7FA1375D680F}" srcOrd="5" destOrd="0" parTransId="{23FB2B77-E10D-44B5-BCCD-6CEAE6E623C6}" sibTransId="{F597137B-BDE8-4DA5-919E-FAAE2CDCA983}"/>
    <dgm:cxn modelId="{EB42175C-DD87-4E51-A796-B74C57D3B02D}" srcId="{05B530AA-D4BE-4CE6-9F2F-CC81D3D8A977}" destId="{97DB25F8-FAB0-4167-9AD4-7DE1A8369CA8}" srcOrd="0" destOrd="0" parTransId="{ABCA0652-FE56-4633-80DD-3D5DB6CD1A71}" sibTransId="{8434ADFF-6317-49C1-915F-CCD548CEE455}"/>
    <dgm:cxn modelId="{28E2A4CB-C81E-4699-B475-200EC158CBD2}" type="presOf" srcId="{97DB25F8-FAB0-4167-9AD4-7DE1A8369CA8}" destId="{53EA91EC-98E3-4461-9F6A-D369FC77D0D8}" srcOrd="0" destOrd="0" presId="urn:microsoft.com/office/officeart/2005/8/layout/hList6"/>
    <dgm:cxn modelId="{E86B8A8F-2084-46E0-858B-133D420DFBCD}" srcId="{05B530AA-D4BE-4CE6-9F2F-CC81D3D8A977}" destId="{7FF773BD-D7E8-4ADD-98A7-D7CCD146FA90}" srcOrd="1" destOrd="0" parTransId="{15F35E34-2BE7-44E3-847E-F2AE348B2DA8}" sibTransId="{E88FE10F-54EF-449E-BBF4-328E25A31613}"/>
    <dgm:cxn modelId="{040BF4CF-1C89-43C7-BAA6-CB99B6B60D9B}" type="presOf" srcId="{A4E45AFD-1F1E-4C79-AF10-5A415E77F78D}" destId="{038F3066-4851-484B-A117-540F6E926452}" srcOrd="0" destOrd="0" presId="urn:microsoft.com/office/officeart/2005/8/layout/hList6"/>
    <dgm:cxn modelId="{790C99B9-3BA0-4C7B-897B-25A2038B0580}" type="presOf" srcId="{A89D8F8E-9FC3-48A5-8F27-938135CE26C6}" destId="{B4E60FB1-5CC4-411D-A6F1-088D2B5E9F04}" srcOrd="0" destOrd="0" presId="urn:microsoft.com/office/officeart/2005/8/layout/hList6"/>
    <dgm:cxn modelId="{2651DEC9-7F4D-43D7-A72C-39CBDEDA1012}" srcId="{05B530AA-D4BE-4CE6-9F2F-CC81D3D8A977}" destId="{D0D5310F-64C5-46AE-B913-DB6CE59E3033}" srcOrd="4" destOrd="0" parTransId="{023AB7CE-1E1A-4876-AD65-E448A18AF7CA}" sibTransId="{3DA190A3-CD00-43E5-AE2F-1B274E9A3F18}"/>
    <dgm:cxn modelId="{6DF47C09-D014-465E-BC56-29EDAB7CAC31}" type="presOf" srcId="{7FF773BD-D7E8-4ADD-98A7-D7CCD146FA90}" destId="{FE71EB64-A9B1-4F14-8FAF-7B734B04124A}" srcOrd="0" destOrd="0" presId="urn:microsoft.com/office/officeart/2005/8/layout/hList6"/>
    <dgm:cxn modelId="{1D029CBC-31CB-4660-A07D-BD1662CB54C0}" type="presOf" srcId="{D0D5310F-64C5-46AE-B913-DB6CE59E3033}" destId="{F253A71C-65B2-4205-814A-F200644726B3}" srcOrd="0" destOrd="0" presId="urn:microsoft.com/office/officeart/2005/8/layout/hList6"/>
    <dgm:cxn modelId="{C520B5AF-DEE7-4302-A581-4D866B8F7D72}" srcId="{05B530AA-D4BE-4CE6-9F2F-CC81D3D8A977}" destId="{A89D8F8E-9FC3-48A5-8F27-938135CE26C6}" srcOrd="3" destOrd="0" parTransId="{D1C3BC2D-AA0A-4FBC-8A86-7A561B29D4C6}" sibTransId="{B962DBEA-3340-48E5-ADF2-282F5093C8AF}"/>
    <dgm:cxn modelId="{F2838C0B-0037-4132-818C-A9936C7953C4}" type="presParOf" srcId="{EBDBB6A7-0306-4EE0-A749-0FBC7EB69F5A}" destId="{53EA91EC-98E3-4461-9F6A-D369FC77D0D8}" srcOrd="0" destOrd="0" presId="urn:microsoft.com/office/officeart/2005/8/layout/hList6"/>
    <dgm:cxn modelId="{C28DB7A8-EFB0-412F-B008-2C24CBED3E4A}" type="presParOf" srcId="{EBDBB6A7-0306-4EE0-A749-0FBC7EB69F5A}" destId="{F25D7CA7-7666-4A37-94F5-22FC4CF447EE}" srcOrd="1" destOrd="0" presId="urn:microsoft.com/office/officeart/2005/8/layout/hList6"/>
    <dgm:cxn modelId="{C3D30908-D147-4225-913C-4175C58326C6}" type="presParOf" srcId="{EBDBB6A7-0306-4EE0-A749-0FBC7EB69F5A}" destId="{FE71EB64-A9B1-4F14-8FAF-7B734B04124A}" srcOrd="2" destOrd="0" presId="urn:microsoft.com/office/officeart/2005/8/layout/hList6"/>
    <dgm:cxn modelId="{E193CA07-98DD-48AF-95CB-F6974FBF7816}" type="presParOf" srcId="{EBDBB6A7-0306-4EE0-A749-0FBC7EB69F5A}" destId="{7CD20A1E-711F-46F6-8A29-7513D1C3C7FD}" srcOrd="3" destOrd="0" presId="urn:microsoft.com/office/officeart/2005/8/layout/hList6"/>
    <dgm:cxn modelId="{DA1E1A5B-6F8F-4A0A-9A67-8C925E6822A7}" type="presParOf" srcId="{EBDBB6A7-0306-4EE0-A749-0FBC7EB69F5A}" destId="{038F3066-4851-484B-A117-540F6E926452}" srcOrd="4" destOrd="0" presId="urn:microsoft.com/office/officeart/2005/8/layout/hList6"/>
    <dgm:cxn modelId="{E87F0695-67A2-4EBE-8F6B-5701A79961A1}" type="presParOf" srcId="{EBDBB6A7-0306-4EE0-A749-0FBC7EB69F5A}" destId="{0CBF5B26-F94C-46C0-BBBD-7EA52425D99D}" srcOrd="5" destOrd="0" presId="urn:microsoft.com/office/officeart/2005/8/layout/hList6"/>
    <dgm:cxn modelId="{130E1DF7-2C7D-40E6-8282-3579052A98F2}" type="presParOf" srcId="{EBDBB6A7-0306-4EE0-A749-0FBC7EB69F5A}" destId="{B4E60FB1-5CC4-411D-A6F1-088D2B5E9F04}" srcOrd="6" destOrd="0" presId="urn:microsoft.com/office/officeart/2005/8/layout/hList6"/>
    <dgm:cxn modelId="{1C49E3F8-9EC4-4776-A405-5130F9CB9855}" type="presParOf" srcId="{EBDBB6A7-0306-4EE0-A749-0FBC7EB69F5A}" destId="{1D2AFDF3-35E8-42FB-8536-CAAE9BFC4629}" srcOrd="7" destOrd="0" presId="urn:microsoft.com/office/officeart/2005/8/layout/hList6"/>
    <dgm:cxn modelId="{22AA1B11-4316-4910-893A-CAE7E4725888}" type="presParOf" srcId="{EBDBB6A7-0306-4EE0-A749-0FBC7EB69F5A}" destId="{F253A71C-65B2-4205-814A-F200644726B3}" srcOrd="8" destOrd="0" presId="urn:microsoft.com/office/officeart/2005/8/layout/hList6"/>
    <dgm:cxn modelId="{AE04EEB1-1364-403B-B5FE-9CB134A49B4D}" type="presParOf" srcId="{EBDBB6A7-0306-4EE0-A749-0FBC7EB69F5A}" destId="{26EEF213-B882-4A1E-8FC5-AD747DE75733}" srcOrd="9" destOrd="0" presId="urn:microsoft.com/office/officeart/2005/8/layout/hList6"/>
    <dgm:cxn modelId="{7E4A40CF-BD9D-466D-988A-8DAA1FC32364}" type="presParOf" srcId="{EBDBB6A7-0306-4EE0-A749-0FBC7EB69F5A}" destId="{876CBC82-B67C-4F14-AB31-C65962AB6243}"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9AB889-8587-4B88-9177-984515602512}" type="doc">
      <dgm:prSet loTypeId="urn:microsoft.com/office/officeart/2008/layout/VerticalCurvedList" loCatId="list" qsTypeId="urn:microsoft.com/office/officeart/2005/8/quickstyle/simple3" qsCatId="simple" csTypeId="urn:microsoft.com/office/officeart/2005/8/colors/accent2_5" csCatId="accent2" phldr="1"/>
      <dgm:spPr/>
      <dgm:t>
        <a:bodyPr/>
        <a:lstStyle/>
        <a:p>
          <a:endParaRPr lang="en-US"/>
        </a:p>
      </dgm:t>
    </dgm:pt>
    <dgm:pt modelId="{FDE61B02-2B30-4279-A1E0-CE6F410FC4C2}">
      <dgm:prSet phldrT="[Text]" custT="1"/>
      <dgm:spPr>
        <a:solidFill>
          <a:schemeClr val="accent2">
            <a:lumMod val="20000"/>
            <a:lumOff val="80000"/>
          </a:schemeClr>
        </a:solidFill>
      </dgm:spPr>
      <dgm:t>
        <a:bodyPr/>
        <a:lstStyle/>
        <a:p>
          <a:r>
            <a:rPr lang="nb-NO" sz="2100" dirty="0"/>
            <a:t>Là hoạt động giáo dục bắt buộc, được thực hiện từ lớp 1 đến lớp 12.</a:t>
          </a:r>
          <a:endParaRPr lang="en-US" sz="2100" dirty="0"/>
        </a:p>
      </dgm:t>
    </dgm:pt>
    <dgm:pt modelId="{E826382D-B62C-4A72-A48F-8236CC11BFB2}" type="parTrans" cxnId="{6590DEE6-B4D2-4698-BABB-25DC3D47A950}">
      <dgm:prSet/>
      <dgm:spPr/>
      <dgm:t>
        <a:bodyPr/>
        <a:lstStyle/>
        <a:p>
          <a:endParaRPr lang="en-US"/>
        </a:p>
      </dgm:t>
    </dgm:pt>
    <dgm:pt modelId="{A7F59AA3-1595-4388-BF4D-8F71931CA4EF}" type="sibTrans" cxnId="{6590DEE6-B4D2-4698-BABB-25DC3D47A950}">
      <dgm:prSet/>
      <dgm:spPr/>
      <dgm:t>
        <a:bodyPr/>
        <a:lstStyle/>
        <a:p>
          <a:endParaRPr lang="en-US"/>
        </a:p>
      </dgm:t>
    </dgm:pt>
    <dgm:pt modelId="{624C76BD-F363-4AB3-A06E-465AE2109544}">
      <dgm:prSet phldrT="[Text]" custT="1"/>
      <dgm:spPr>
        <a:solidFill>
          <a:schemeClr val="accent2">
            <a:lumMod val="40000"/>
            <a:lumOff val="60000"/>
          </a:schemeClr>
        </a:solidFill>
      </dgm:spPr>
      <dgm:t>
        <a:bodyPr/>
        <a:lstStyle/>
        <a:p>
          <a:r>
            <a:rPr lang="nb-NO" sz="2100" dirty="0"/>
            <a:t>Do nhà giáo dục định hướng, thiết kế và hướng dẫn thực </a:t>
          </a:r>
          <a:r>
            <a:rPr lang="nb-NO" sz="2100" dirty="0" smtClean="0"/>
            <a:t>hiện. </a:t>
          </a:r>
          <a:endParaRPr lang="en-US" sz="2100" dirty="0"/>
        </a:p>
      </dgm:t>
    </dgm:pt>
    <dgm:pt modelId="{01EDEC53-3829-4303-A54B-AE1E39D8CEE6}" type="parTrans" cxnId="{2BE8DDCE-3A58-4D24-AFC2-1B6F3B0539A7}">
      <dgm:prSet/>
      <dgm:spPr/>
      <dgm:t>
        <a:bodyPr/>
        <a:lstStyle/>
        <a:p>
          <a:endParaRPr lang="en-US"/>
        </a:p>
      </dgm:t>
    </dgm:pt>
    <dgm:pt modelId="{71854E52-7FB3-4902-9731-332DC7BE11D6}" type="sibTrans" cxnId="{2BE8DDCE-3A58-4D24-AFC2-1B6F3B0539A7}">
      <dgm:prSet/>
      <dgm:spPr/>
      <dgm:t>
        <a:bodyPr/>
        <a:lstStyle/>
        <a:p>
          <a:endParaRPr lang="en-US"/>
        </a:p>
      </dgm:t>
    </dgm:pt>
    <dgm:pt modelId="{E7FAC994-6682-4C76-929B-ECE55D312E9A}">
      <dgm:prSet custT="1"/>
      <dgm:spPr>
        <a:solidFill>
          <a:schemeClr val="accent2">
            <a:lumMod val="40000"/>
            <a:lumOff val="60000"/>
          </a:schemeClr>
        </a:solidFill>
      </dgm:spPr>
      <dgm:t>
        <a:bodyPr/>
        <a:lstStyle/>
        <a:p>
          <a:r>
            <a:rPr lang="nb-NO" sz="2100" dirty="0"/>
            <a:t>Góp phần hình thành, phát triển các phẩm chất chủ yếu, năng lực chung và các năng lực đặc thù cho HS</a:t>
          </a:r>
          <a:endParaRPr lang="en-US" sz="2100" dirty="0"/>
        </a:p>
      </dgm:t>
    </dgm:pt>
    <dgm:pt modelId="{60C7312F-39CB-4849-9319-68303EB2251E}" type="parTrans" cxnId="{F999DF4D-370E-4CBC-86D3-CEB6CE2548AB}">
      <dgm:prSet/>
      <dgm:spPr/>
      <dgm:t>
        <a:bodyPr/>
        <a:lstStyle/>
        <a:p>
          <a:endParaRPr lang="en-US"/>
        </a:p>
      </dgm:t>
    </dgm:pt>
    <dgm:pt modelId="{18A054E1-19EF-4C0E-B424-836863DEDF78}" type="sibTrans" cxnId="{F999DF4D-370E-4CBC-86D3-CEB6CE2548AB}">
      <dgm:prSet/>
      <dgm:spPr/>
      <dgm:t>
        <a:bodyPr/>
        <a:lstStyle/>
        <a:p>
          <a:endParaRPr lang="en-US"/>
        </a:p>
      </dgm:t>
    </dgm:pt>
    <dgm:pt modelId="{4FB43F73-F1DD-4F8A-B77D-A3B1025D335E}">
      <dgm:prSet phldrT="[Text]" custT="1"/>
      <dgm:spPr>
        <a:solidFill>
          <a:schemeClr val="accent2">
            <a:lumMod val="20000"/>
            <a:lumOff val="80000"/>
          </a:schemeClr>
        </a:solidFill>
      </dgm:spPr>
      <dgm:t>
        <a:bodyPr/>
        <a:lstStyle/>
        <a:p>
          <a:r>
            <a:rPr lang="nb-NO" sz="2100" dirty="0"/>
            <a:t>Tạo cơ hội cho HS tiếp cận thực tế, thể nghiệm cảm xúc tích cực, khai thác kinh nghiệm đã có, huy động tổng hợp kiến thức, kĩ năng của các môn học để thực hiện nhiệm vụ được giao hoặc giải quyết những vấn đề của thực tiễn đời sống.</a:t>
          </a:r>
          <a:endParaRPr lang="en-US" sz="2100" dirty="0"/>
        </a:p>
      </dgm:t>
    </dgm:pt>
    <dgm:pt modelId="{79BCE019-E293-4D41-A213-CF7D25546215}" type="parTrans" cxnId="{6929A698-136C-411D-9943-34A222310682}">
      <dgm:prSet/>
      <dgm:spPr/>
      <dgm:t>
        <a:bodyPr/>
        <a:lstStyle/>
        <a:p>
          <a:endParaRPr lang="en-US"/>
        </a:p>
      </dgm:t>
    </dgm:pt>
    <dgm:pt modelId="{D63A875D-CC69-4072-ABCC-03C88380B679}" type="sibTrans" cxnId="{6929A698-136C-411D-9943-34A222310682}">
      <dgm:prSet/>
      <dgm:spPr/>
      <dgm:t>
        <a:bodyPr/>
        <a:lstStyle/>
        <a:p>
          <a:endParaRPr lang="en-US"/>
        </a:p>
      </dgm:t>
    </dgm:pt>
    <dgm:pt modelId="{8B6BBEA2-CFC2-4BF9-BB0A-A66A5C0621D5}" type="pres">
      <dgm:prSet presAssocID="{2F9AB889-8587-4B88-9177-984515602512}" presName="Name0" presStyleCnt="0">
        <dgm:presLayoutVars>
          <dgm:chMax val="7"/>
          <dgm:chPref val="7"/>
          <dgm:dir/>
        </dgm:presLayoutVars>
      </dgm:prSet>
      <dgm:spPr/>
      <dgm:t>
        <a:bodyPr/>
        <a:lstStyle/>
        <a:p>
          <a:endParaRPr lang="en-US"/>
        </a:p>
      </dgm:t>
    </dgm:pt>
    <dgm:pt modelId="{8B585DD6-958C-4C6F-8904-E5F85FDBB339}" type="pres">
      <dgm:prSet presAssocID="{2F9AB889-8587-4B88-9177-984515602512}" presName="Name1" presStyleCnt="0"/>
      <dgm:spPr/>
      <dgm:t>
        <a:bodyPr/>
        <a:lstStyle/>
        <a:p>
          <a:endParaRPr lang="en-US"/>
        </a:p>
      </dgm:t>
    </dgm:pt>
    <dgm:pt modelId="{504D75A9-AA2C-40D7-AD00-026FF1A071BD}" type="pres">
      <dgm:prSet presAssocID="{2F9AB889-8587-4B88-9177-984515602512}" presName="cycle" presStyleCnt="0"/>
      <dgm:spPr/>
      <dgm:t>
        <a:bodyPr/>
        <a:lstStyle/>
        <a:p>
          <a:endParaRPr lang="en-US"/>
        </a:p>
      </dgm:t>
    </dgm:pt>
    <dgm:pt modelId="{0E8EF1A6-319B-4861-BEDA-3CB9D406B594}" type="pres">
      <dgm:prSet presAssocID="{2F9AB889-8587-4B88-9177-984515602512}" presName="srcNode" presStyleLbl="node1" presStyleIdx="0" presStyleCnt="4"/>
      <dgm:spPr/>
      <dgm:t>
        <a:bodyPr/>
        <a:lstStyle/>
        <a:p>
          <a:endParaRPr lang="en-US"/>
        </a:p>
      </dgm:t>
    </dgm:pt>
    <dgm:pt modelId="{E0B3FD5E-3DA5-4B5D-B1CC-0746D7703218}" type="pres">
      <dgm:prSet presAssocID="{2F9AB889-8587-4B88-9177-984515602512}" presName="conn" presStyleLbl="parChTrans1D2" presStyleIdx="0" presStyleCnt="1"/>
      <dgm:spPr/>
      <dgm:t>
        <a:bodyPr/>
        <a:lstStyle/>
        <a:p>
          <a:endParaRPr lang="en-US"/>
        </a:p>
      </dgm:t>
    </dgm:pt>
    <dgm:pt modelId="{106A6F34-89DC-4D1C-A0DB-23583CC01603}" type="pres">
      <dgm:prSet presAssocID="{2F9AB889-8587-4B88-9177-984515602512}" presName="extraNode" presStyleLbl="node1" presStyleIdx="0" presStyleCnt="4"/>
      <dgm:spPr/>
      <dgm:t>
        <a:bodyPr/>
        <a:lstStyle/>
        <a:p>
          <a:endParaRPr lang="en-US"/>
        </a:p>
      </dgm:t>
    </dgm:pt>
    <dgm:pt modelId="{950E1D31-E95F-44F7-9880-05F73D76DC52}" type="pres">
      <dgm:prSet presAssocID="{2F9AB889-8587-4B88-9177-984515602512}" presName="dstNode" presStyleLbl="node1" presStyleIdx="0" presStyleCnt="4"/>
      <dgm:spPr/>
      <dgm:t>
        <a:bodyPr/>
        <a:lstStyle/>
        <a:p>
          <a:endParaRPr lang="en-US"/>
        </a:p>
      </dgm:t>
    </dgm:pt>
    <dgm:pt modelId="{5665848F-3D43-407F-8CF6-60D0A100FF0A}" type="pres">
      <dgm:prSet presAssocID="{FDE61B02-2B30-4279-A1E0-CE6F410FC4C2}" presName="text_1" presStyleLbl="node1" presStyleIdx="0" presStyleCnt="4" custScaleY="70751" custLinFactNeighborX="693" custLinFactNeighborY="3176">
        <dgm:presLayoutVars>
          <dgm:bulletEnabled val="1"/>
        </dgm:presLayoutVars>
      </dgm:prSet>
      <dgm:spPr/>
      <dgm:t>
        <a:bodyPr/>
        <a:lstStyle/>
        <a:p>
          <a:endParaRPr lang="en-US"/>
        </a:p>
      </dgm:t>
    </dgm:pt>
    <dgm:pt modelId="{DC5E7541-9C83-405D-A1D8-C3F207E54351}" type="pres">
      <dgm:prSet presAssocID="{FDE61B02-2B30-4279-A1E0-CE6F410FC4C2}" presName="accent_1" presStyleCnt="0"/>
      <dgm:spPr/>
      <dgm:t>
        <a:bodyPr/>
        <a:lstStyle/>
        <a:p>
          <a:endParaRPr lang="en-US"/>
        </a:p>
      </dgm:t>
    </dgm:pt>
    <dgm:pt modelId="{0ABEB3A8-8782-4F3B-8228-AEF0B8A5223F}" type="pres">
      <dgm:prSet presAssocID="{FDE61B02-2B30-4279-A1E0-CE6F410FC4C2}" presName="accentRepeatNode" presStyleLbl="solidFgAcc1" presStyleIdx="0" presStyleCnt="4" custLinFactNeighborX="-8678" custLinFactNeighborY="7092"/>
      <dgm:spPr>
        <a:prstGeom prst="diamond">
          <a:avLst/>
        </a:prstGeom>
      </dgm:spPr>
      <dgm:t>
        <a:bodyPr/>
        <a:lstStyle/>
        <a:p>
          <a:endParaRPr lang="en-US"/>
        </a:p>
      </dgm:t>
    </dgm:pt>
    <dgm:pt modelId="{A59DC6C2-0D99-4763-AEBA-4BE9F7CF517A}" type="pres">
      <dgm:prSet presAssocID="{624C76BD-F363-4AB3-A06E-465AE2109544}" presName="text_2" presStyleLbl="node1" presStyleIdx="1" presStyleCnt="4" custScaleY="58312" custLinFactNeighborX="725" custLinFactNeighborY="-36203">
        <dgm:presLayoutVars>
          <dgm:bulletEnabled val="1"/>
        </dgm:presLayoutVars>
      </dgm:prSet>
      <dgm:spPr/>
      <dgm:t>
        <a:bodyPr/>
        <a:lstStyle/>
        <a:p>
          <a:endParaRPr lang="en-US"/>
        </a:p>
      </dgm:t>
    </dgm:pt>
    <dgm:pt modelId="{91B94C18-29D7-4ECA-93CD-CBF50AD410B9}" type="pres">
      <dgm:prSet presAssocID="{624C76BD-F363-4AB3-A06E-465AE2109544}" presName="accent_2" presStyleCnt="0"/>
      <dgm:spPr/>
      <dgm:t>
        <a:bodyPr/>
        <a:lstStyle/>
        <a:p>
          <a:endParaRPr lang="en-US"/>
        </a:p>
      </dgm:t>
    </dgm:pt>
    <dgm:pt modelId="{8369838A-6B68-4CD1-9F60-C76475E06D12}" type="pres">
      <dgm:prSet presAssocID="{624C76BD-F363-4AB3-A06E-465AE2109544}" presName="accentRepeatNode" presStyleLbl="solidFgAcc1" presStyleIdx="1" presStyleCnt="4" custLinFactNeighborX="-11277" custLinFactNeighborY="-18796"/>
      <dgm:spPr>
        <a:prstGeom prst="diamond">
          <a:avLst/>
        </a:prstGeom>
        <a:blipFill rotWithShape="0">
          <a:blip xmlns:r="http://schemas.openxmlformats.org/officeDocument/2006/relationships" r:embed="rId1"/>
          <a:stretch>
            <a:fillRect/>
          </a:stretch>
        </a:blipFill>
      </dgm:spPr>
      <dgm:t>
        <a:bodyPr/>
        <a:lstStyle/>
        <a:p>
          <a:endParaRPr lang="en-US"/>
        </a:p>
      </dgm:t>
    </dgm:pt>
    <dgm:pt modelId="{42085476-A5EE-42FB-9743-E99AE15D3502}" type="pres">
      <dgm:prSet presAssocID="{4FB43F73-F1DD-4F8A-B77D-A3B1025D335E}" presName="text_3" presStyleLbl="node1" presStyleIdx="2" presStyleCnt="4" custScaleY="152461" custLinFactNeighborX="725" custLinFactNeighborY="-36417">
        <dgm:presLayoutVars>
          <dgm:bulletEnabled val="1"/>
        </dgm:presLayoutVars>
      </dgm:prSet>
      <dgm:spPr/>
      <dgm:t>
        <a:bodyPr/>
        <a:lstStyle/>
        <a:p>
          <a:endParaRPr lang="en-US"/>
        </a:p>
      </dgm:t>
    </dgm:pt>
    <dgm:pt modelId="{74CB510D-82E5-4C9B-A410-6483D6C3A2EF}" type="pres">
      <dgm:prSet presAssocID="{4FB43F73-F1DD-4F8A-B77D-A3B1025D335E}" presName="accent_3" presStyleCnt="0"/>
      <dgm:spPr/>
      <dgm:t>
        <a:bodyPr/>
        <a:lstStyle/>
        <a:p>
          <a:endParaRPr lang="en-US"/>
        </a:p>
      </dgm:t>
    </dgm:pt>
    <dgm:pt modelId="{7006DFB6-5F92-4EFA-8BCA-74C3DEC3CE2D}" type="pres">
      <dgm:prSet presAssocID="{4FB43F73-F1DD-4F8A-B77D-A3B1025D335E}" presName="accentRepeatNode" presStyleLbl="solidFgAcc1" presStyleIdx="2" presStyleCnt="4" custLinFactNeighborX="-940" custLinFactNeighborY="-23494"/>
      <dgm:spPr>
        <a:prstGeom prst="diamond">
          <a:avLst/>
        </a:prstGeom>
        <a:blipFill rotWithShape="0">
          <a:blip xmlns:r="http://schemas.openxmlformats.org/officeDocument/2006/relationships" r:embed="rId2"/>
          <a:stretch>
            <a:fillRect/>
          </a:stretch>
        </a:blipFill>
      </dgm:spPr>
      <dgm:t>
        <a:bodyPr/>
        <a:lstStyle/>
        <a:p>
          <a:endParaRPr lang="en-US"/>
        </a:p>
      </dgm:t>
    </dgm:pt>
    <dgm:pt modelId="{DB8D51F8-CD65-46FA-BA4F-8BD72D819457}" type="pres">
      <dgm:prSet presAssocID="{E7FAC994-6682-4C76-929B-ECE55D312E9A}" presName="text_4" presStyleLbl="node1" presStyleIdx="3" presStyleCnt="4" custLinFactNeighborX="693" custLinFactNeighborY="-18795">
        <dgm:presLayoutVars>
          <dgm:bulletEnabled val="1"/>
        </dgm:presLayoutVars>
      </dgm:prSet>
      <dgm:spPr/>
      <dgm:t>
        <a:bodyPr/>
        <a:lstStyle/>
        <a:p>
          <a:endParaRPr lang="en-US"/>
        </a:p>
      </dgm:t>
    </dgm:pt>
    <dgm:pt modelId="{2030F3E8-FB44-4A9F-AA33-C9EC36CEFCB5}" type="pres">
      <dgm:prSet presAssocID="{E7FAC994-6682-4C76-929B-ECE55D312E9A}" presName="accent_4" presStyleCnt="0"/>
      <dgm:spPr/>
      <dgm:t>
        <a:bodyPr/>
        <a:lstStyle/>
        <a:p>
          <a:endParaRPr lang="en-US"/>
        </a:p>
      </dgm:t>
    </dgm:pt>
    <dgm:pt modelId="{694330BA-ADD3-450C-880A-A527C2DB9C58}" type="pres">
      <dgm:prSet presAssocID="{E7FAC994-6682-4C76-929B-ECE55D312E9A}" presName="accentRepeatNode" presStyleLbl="solidFgAcc1" presStyleIdx="3" presStyleCnt="4" custLinFactNeighborX="2599" custLinFactNeighborY="-15037"/>
      <dgm:spPr>
        <a:prstGeom prst="diamond">
          <a:avLst/>
        </a:prstGeom>
      </dgm:spPr>
      <dgm:t>
        <a:bodyPr/>
        <a:lstStyle/>
        <a:p>
          <a:endParaRPr lang="en-US"/>
        </a:p>
      </dgm:t>
    </dgm:pt>
  </dgm:ptLst>
  <dgm:cxnLst>
    <dgm:cxn modelId="{6929A698-136C-411D-9943-34A222310682}" srcId="{2F9AB889-8587-4B88-9177-984515602512}" destId="{4FB43F73-F1DD-4F8A-B77D-A3B1025D335E}" srcOrd="2" destOrd="0" parTransId="{79BCE019-E293-4D41-A213-CF7D25546215}" sibTransId="{D63A875D-CC69-4072-ABCC-03C88380B679}"/>
    <dgm:cxn modelId="{2BE8DDCE-3A58-4D24-AFC2-1B6F3B0539A7}" srcId="{2F9AB889-8587-4B88-9177-984515602512}" destId="{624C76BD-F363-4AB3-A06E-465AE2109544}" srcOrd="1" destOrd="0" parTransId="{01EDEC53-3829-4303-A54B-AE1E39D8CEE6}" sibTransId="{71854E52-7FB3-4902-9731-332DC7BE11D6}"/>
    <dgm:cxn modelId="{AAB206C6-9697-4033-AB70-570DC9467D7D}" type="presOf" srcId="{2F9AB889-8587-4B88-9177-984515602512}" destId="{8B6BBEA2-CFC2-4BF9-BB0A-A66A5C0621D5}" srcOrd="0" destOrd="0" presId="urn:microsoft.com/office/officeart/2008/layout/VerticalCurvedList"/>
    <dgm:cxn modelId="{F999DF4D-370E-4CBC-86D3-CEB6CE2548AB}" srcId="{2F9AB889-8587-4B88-9177-984515602512}" destId="{E7FAC994-6682-4C76-929B-ECE55D312E9A}" srcOrd="3" destOrd="0" parTransId="{60C7312F-39CB-4849-9319-68303EB2251E}" sibTransId="{18A054E1-19EF-4C0E-B424-836863DEDF78}"/>
    <dgm:cxn modelId="{9BAADB47-F9AB-43A9-A872-FD82E251A3E1}" type="presOf" srcId="{E7FAC994-6682-4C76-929B-ECE55D312E9A}" destId="{DB8D51F8-CD65-46FA-BA4F-8BD72D819457}" srcOrd="0" destOrd="0" presId="urn:microsoft.com/office/officeart/2008/layout/VerticalCurvedList"/>
    <dgm:cxn modelId="{766A92BC-C3F1-411B-82F2-38D45788953D}" type="presOf" srcId="{4FB43F73-F1DD-4F8A-B77D-A3B1025D335E}" destId="{42085476-A5EE-42FB-9743-E99AE15D3502}" srcOrd="0" destOrd="0" presId="urn:microsoft.com/office/officeart/2008/layout/VerticalCurvedList"/>
    <dgm:cxn modelId="{6590DEE6-B4D2-4698-BABB-25DC3D47A950}" srcId="{2F9AB889-8587-4B88-9177-984515602512}" destId="{FDE61B02-2B30-4279-A1E0-CE6F410FC4C2}" srcOrd="0" destOrd="0" parTransId="{E826382D-B62C-4A72-A48F-8236CC11BFB2}" sibTransId="{A7F59AA3-1595-4388-BF4D-8F71931CA4EF}"/>
    <dgm:cxn modelId="{5CC10C99-AB4A-4454-BECE-391C217DD420}" type="presOf" srcId="{624C76BD-F363-4AB3-A06E-465AE2109544}" destId="{A59DC6C2-0D99-4763-AEBA-4BE9F7CF517A}" srcOrd="0" destOrd="0" presId="urn:microsoft.com/office/officeart/2008/layout/VerticalCurvedList"/>
    <dgm:cxn modelId="{22941C75-C8BA-486D-AF7B-4572D29D82E1}" type="presOf" srcId="{FDE61B02-2B30-4279-A1E0-CE6F410FC4C2}" destId="{5665848F-3D43-407F-8CF6-60D0A100FF0A}" srcOrd="0" destOrd="0" presId="urn:microsoft.com/office/officeart/2008/layout/VerticalCurvedList"/>
    <dgm:cxn modelId="{1C1BF830-C8EA-461C-A2C6-F9978D7345FB}" type="presOf" srcId="{A7F59AA3-1595-4388-BF4D-8F71931CA4EF}" destId="{E0B3FD5E-3DA5-4B5D-B1CC-0746D7703218}" srcOrd="0" destOrd="0" presId="urn:microsoft.com/office/officeart/2008/layout/VerticalCurvedList"/>
    <dgm:cxn modelId="{B6EC7B8F-8AB9-482E-BA16-547D1984491F}" type="presParOf" srcId="{8B6BBEA2-CFC2-4BF9-BB0A-A66A5C0621D5}" destId="{8B585DD6-958C-4C6F-8904-E5F85FDBB339}" srcOrd="0" destOrd="0" presId="urn:microsoft.com/office/officeart/2008/layout/VerticalCurvedList"/>
    <dgm:cxn modelId="{7261C0A0-A63F-4291-B4A0-131F817552CA}" type="presParOf" srcId="{8B585DD6-958C-4C6F-8904-E5F85FDBB339}" destId="{504D75A9-AA2C-40D7-AD00-026FF1A071BD}" srcOrd="0" destOrd="0" presId="urn:microsoft.com/office/officeart/2008/layout/VerticalCurvedList"/>
    <dgm:cxn modelId="{9580C03E-D6B4-4C39-817A-3FB6DB7F3F7C}" type="presParOf" srcId="{504D75A9-AA2C-40D7-AD00-026FF1A071BD}" destId="{0E8EF1A6-319B-4861-BEDA-3CB9D406B594}" srcOrd="0" destOrd="0" presId="urn:microsoft.com/office/officeart/2008/layout/VerticalCurvedList"/>
    <dgm:cxn modelId="{757F84A7-382D-4448-95C6-64C8F8CDC599}" type="presParOf" srcId="{504D75A9-AA2C-40D7-AD00-026FF1A071BD}" destId="{E0B3FD5E-3DA5-4B5D-B1CC-0746D7703218}" srcOrd="1" destOrd="0" presId="urn:microsoft.com/office/officeart/2008/layout/VerticalCurvedList"/>
    <dgm:cxn modelId="{A35BC7A0-C205-47B5-9487-08D1EBE6D6B4}" type="presParOf" srcId="{504D75A9-AA2C-40D7-AD00-026FF1A071BD}" destId="{106A6F34-89DC-4D1C-A0DB-23583CC01603}" srcOrd="2" destOrd="0" presId="urn:microsoft.com/office/officeart/2008/layout/VerticalCurvedList"/>
    <dgm:cxn modelId="{98106EC8-9ED7-4B1F-8DA7-E9A0EBA43F87}" type="presParOf" srcId="{504D75A9-AA2C-40D7-AD00-026FF1A071BD}" destId="{950E1D31-E95F-44F7-9880-05F73D76DC52}" srcOrd="3" destOrd="0" presId="urn:microsoft.com/office/officeart/2008/layout/VerticalCurvedList"/>
    <dgm:cxn modelId="{612398A1-6A77-4EC9-90AD-8D8B6F623C54}" type="presParOf" srcId="{8B585DD6-958C-4C6F-8904-E5F85FDBB339}" destId="{5665848F-3D43-407F-8CF6-60D0A100FF0A}" srcOrd="1" destOrd="0" presId="urn:microsoft.com/office/officeart/2008/layout/VerticalCurvedList"/>
    <dgm:cxn modelId="{28F54311-FFFD-46FF-9B21-21477332F983}" type="presParOf" srcId="{8B585DD6-958C-4C6F-8904-E5F85FDBB339}" destId="{DC5E7541-9C83-405D-A1D8-C3F207E54351}" srcOrd="2" destOrd="0" presId="urn:microsoft.com/office/officeart/2008/layout/VerticalCurvedList"/>
    <dgm:cxn modelId="{86FB4DD1-E531-4AAA-B403-FE78601F974D}" type="presParOf" srcId="{DC5E7541-9C83-405D-A1D8-C3F207E54351}" destId="{0ABEB3A8-8782-4F3B-8228-AEF0B8A5223F}" srcOrd="0" destOrd="0" presId="urn:microsoft.com/office/officeart/2008/layout/VerticalCurvedList"/>
    <dgm:cxn modelId="{4EBA0354-1149-4503-9D2C-9FBF11125E96}" type="presParOf" srcId="{8B585DD6-958C-4C6F-8904-E5F85FDBB339}" destId="{A59DC6C2-0D99-4763-AEBA-4BE9F7CF517A}" srcOrd="3" destOrd="0" presId="urn:microsoft.com/office/officeart/2008/layout/VerticalCurvedList"/>
    <dgm:cxn modelId="{68352994-7C94-4291-B825-C6EB2EF4CA0B}" type="presParOf" srcId="{8B585DD6-958C-4C6F-8904-E5F85FDBB339}" destId="{91B94C18-29D7-4ECA-93CD-CBF50AD410B9}" srcOrd="4" destOrd="0" presId="urn:microsoft.com/office/officeart/2008/layout/VerticalCurvedList"/>
    <dgm:cxn modelId="{537A91AA-A13C-4DC7-981E-2007F5FD6A07}" type="presParOf" srcId="{91B94C18-29D7-4ECA-93CD-CBF50AD410B9}" destId="{8369838A-6B68-4CD1-9F60-C76475E06D12}" srcOrd="0" destOrd="0" presId="urn:microsoft.com/office/officeart/2008/layout/VerticalCurvedList"/>
    <dgm:cxn modelId="{33B4B427-BAC5-4EFC-B5CB-61F5845CFDD4}" type="presParOf" srcId="{8B585DD6-958C-4C6F-8904-E5F85FDBB339}" destId="{42085476-A5EE-42FB-9743-E99AE15D3502}" srcOrd="5" destOrd="0" presId="urn:microsoft.com/office/officeart/2008/layout/VerticalCurvedList"/>
    <dgm:cxn modelId="{9FD9FF67-BF4D-4815-8EB5-5F621B4DE4D5}" type="presParOf" srcId="{8B585DD6-958C-4C6F-8904-E5F85FDBB339}" destId="{74CB510D-82E5-4C9B-A410-6483D6C3A2EF}" srcOrd="6" destOrd="0" presId="urn:microsoft.com/office/officeart/2008/layout/VerticalCurvedList"/>
    <dgm:cxn modelId="{B38BE6A8-BFE0-4024-8D9F-856E8D9EAE63}" type="presParOf" srcId="{74CB510D-82E5-4C9B-A410-6483D6C3A2EF}" destId="{7006DFB6-5F92-4EFA-8BCA-74C3DEC3CE2D}" srcOrd="0" destOrd="0" presId="urn:microsoft.com/office/officeart/2008/layout/VerticalCurvedList"/>
    <dgm:cxn modelId="{9BF6BAD8-753B-4A7F-9376-327D5A9D6D4F}" type="presParOf" srcId="{8B585DD6-958C-4C6F-8904-E5F85FDBB339}" destId="{DB8D51F8-CD65-46FA-BA4F-8BD72D819457}" srcOrd="7" destOrd="0" presId="urn:microsoft.com/office/officeart/2008/layout/VerticalCurvedList"/>
    <dgm:cxn modelId="{3CE1B2A7-9326-4078-93C1-54C3066DF060}" type="presParOf" srcId="{8B585DD6-958C-4C6F-8904-E5F85FDBB339}" destId="{2030F3E8-FB44-4A9F-AA33-C9EC36CEFCB5}" srcOrd="8" destOrd="0" presId="urn:microsoft.com/office/officeart/2008/layout/VerticalCurvedList"/>
    <dgm:cxn modelId="{04F6A5E3-08DB-4F6A-B1A3-28920F9FD340}" type="presParOf" srcId="{2030F3E8-FB44-4A9F-AA33-C9EC36CEFCB5}" destId="{694330BA-ADD3-450C-880A-A527C2DB9C5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49CCD8-124E-4102-AE83-99529EE0F6B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7AD3B2D-457B-49A5-88CC-ABEC04D6F096}">
      <dgm:prSet phldrT="[Text]" custT="1"/>
      <dgm:spPr>
        <a:solidFill>
          <a:schemeClr val="accent6">
            <a:lumMod val="60000"/>
            <a:lumOff val="40000"/>
          </a:schemeClr>
        </a:solidFill>
      </dgm:spPr>
      <dgm:t>
        <a:bodyPr/>
        <a:lstStyle/>
        <a:p>
          <a:endParaRPr lang="en-US" sz="2200" smtClean="0">
            <a:solidFill>
              <a:schemeClr val="tx1"/>
            </a:solidFill>
          </a:endParaRPr>
        </a:p>
        <a:p>
          <a:r>
            <a:rPr lang="en-US" sz="2200" smtClean="0">
              <a:solidFill>
                <a:schemeClr val="tx1"/>
              </a:solidFill>
            </a:rPr>
            <a:t>Yêu cầu cần đạt về năng lực</a:t>
          </a:r>
          <a:endParaRPr lang="en-US" sz="2200" dirty="0">
            <a:solidFill>
              <a:schemeClr val="tx1"/>
            </a:solidFill>
          </a:endParaRPr>
        </a:p>
      </dgm:t>
    </dgm:pt>
    <dgm:pt modelId="{7C235E9B-4AC0-41BD-ADAF-DDECC2F3E667}" type="sibTrans" cxnId="{C5D377AD-B855-4F2D-BC30-F56D9819A163}">
      <dgm:prSet/>
      <dgm:spPr/>
      <dgm:t>
        <a:bodyPr/>
        <a:lstStyle/>
        <a:p>
          <a:endParaRPr lang="en-US"/>
        </a:p>
      </dgm:t>
    </dgm:pt>
    <dgm:pt modelId="{36E018E8-242F-40AE-BEDD-318D926AABF8}" type="parTrans" cxnId="{C5D377AD-B855-4F2D-BC30-F56D9819A163}">
      <dgm:prSet/>
      <dgm:spPr/>
      <dgm:t>
        <a:bodyPr/>
        <a:lstStyle/>
        <a:p>
          <a:endParaRPr lang="en-US"/>
        </a:p>
      </dgm:t>
    </dgm:pt>
    <dgm:pt modelId="{BA3905FF-9AA5-45C5-A418-10276483CF66}">
      <dgm:prSet custT="1"/>
      <dgm:spPr>
        <a:solidFill>
          <a:schemeClr val="accent6">
            <a:lumMod val="20000"/>
            <a:lumOff val="80000"/>
            <a:alpha val="90000"/>
          </a:schemeClr>
        </a:solidFill>
      </dgm:spPr>
      <dgm:t>
        <a:bodyPr/>
        <a:lstStyle/>
        <a:p>
          <a:r>
            <a:rPr lang="nb-NO" sz="2200" dirty="0"/>
            <a:t>Năng lực thiết kế và tổ chức hoạt động</a:t>
          </a:r>
          <a:endParaRPr lang="en-US" sz="2200" dirty="0"/>
        </a:p>
      </dgm:t>
    </dgm:pt>
    <dgm:pt modelId="{CBA664B6-E8A6-4831-A595-F6DF8FC42E2A}" type="parTrans" cxnId="{8314B8CD-FC89-4565-BB11-C5CAAF1BADF9}">
      <dgm:prSet/>
      <dgm:spPr/>
      <dgm:t>
        <a:bodyPr/>
        <a:lstStyle/>
        <a:p>
          <a:endParaRPr lang="en-US"/>
        </a:p>
      </dgm:t>
    </dgm:pt>
    <dgm:pt modelId="{E6600241-EF0B-423C-B4A0-9DFBAC7F3930}" type="sibTrans" cxnId="{8314B8CD-FC89-4565-BB11-C5CAAF1BADF9}">
      <dgm:prSet/>
      <dgm:spPr/>
      <dgm:t>
        <a:bodyPr/>
        <a:lstStyle/>
        <a:p>
          <a:endParaRPr lang="en-US"/>
        </a:p>
      </dgm:t>
    </dgm:pt>
    <dgm:pt modelId="{96DDC615-1C35-4E73-A595-86FBA7A9D71A}">
      <dgm:prSet custT="1"/>
      <dgm:spPr>
        <a:solidFill>
          <a:schemeClr val="accent6">
            <a:lumMod val="20000"/>
            <a:lumOff val="80000"/>
            <a:alpha val="90000"/>
          </a:schemeClr>
        </a:solidFill>
      </dgm:spPr>
      <dgm:t>
        <a:bodyPr/>
        <a:lstStyle/>
        <a:p>
          <a:r>
            <a:rPr lang="nb-NO" sz="2200" dirty="0"/>
            <a:t>Năng lực định hướng nghề nghiệp</a:t>
          </a:r>
          <a:endParaRPr lang="en-US" sz="2200" dirty="0"/>
        </a:p>
      </dgm:t>
    </dgm:pt>
    <dgm:pt modelId="{7C246D12-6E5D-43A1-94D7-F80E9DEE7D3B}" type="parTrans" cxnId="{52301AB0-A005-4E2C-9F02-5C563EDC9E51}">
      <dgm:prSet/>
      <dgm:spPr/>
      <dgm:t>
        <a:bodyPr/>
        <a:lstStyle/>
        <a:p>
          <a:endParaRPr lang="en-US"/>
        </a:p>
      </dgm:t>
    </dgm:pt>
    <dgm:pt modelId="{82FD4691-A007-4244-8295-9C77991E3211}" type="sibTrans" cxnId="{52301AB0-A005-4E2C-9F02-5C563EDC9E51}">
      <dgm:prSet/>
      <dgm:spPr/>
      <dgm:t>
        <a:bodyPr/>
        <a:lstStyle/>
        <a:p>
          <a:endParaRPr lang="en-US"/>
        </a:p>
      </dgm:t>
    </dgm:pt>
    <dgm:pt modelId="{E40DAC97-F1CD-46D4-9F8D-185E747EFBD4}">
      <dgm:prSet phldrT="[Text]" custT="1"/>
      <dgm:spPr>
        <a:solidFill>
          <a:schemeClr val="accent4">
            <a:lumMod val="60000"/>
            <a:lumOff val="40000"/>
          </a:schemeClr>
        </a:solidFill>
      </dgm:spPr>
      <dgm:t>
        <a:bodyPr/>
        <a:lstStyle/>
        <a:p>
          <a:r>
            <a:rPr lang="en-US" sz="2200" dirty="0" err="1" smtClean="0">
              <a:solidFill>
                <a:schemeClr val="tx1"/>
              </a:solidFill>
            </a:rPr>
            <a:t>Mục</a:t>
          </a:r>
          <a:r>
            <a:rPr lang="en-US" sz="2200" dirty="0" smtClean="0">
              <a:solidFill>
                <a:schemeClr val="tx1"/>
              </a:solidFill>
            </a:rPr>
            <a:t> </a:t>
          </a:r>
          <a:r>
            <a:rPr lang="en-US" sz="2200" dirty="0" err="1" smtClean="0">
              <a:solidFill>
                <a:schemeClr val="tx1"/>
              </a:solidFill>
            </a:rPr>
            <a:t>tiêu</a:t>
          </a:r>
          <a:r>
            <a:rPr lang="en-US" sz="2200" dirty="0" smtClean="0">
              <a:solidFill>
                <a:schemeClr val="tx1"/>
              </a:solidFill>
            </a:rPr>
            <a:t> </a:t>
          </a:r>
          <a:r>
            <a:rPr lang="en-US" sz="2200" dirty="0" err="1" smtClean="0">
              <a:solidFill>
                <a:schemeClr val="tx1"/>
              </a:solidFill>
            </a:rPr>
            <a:t>cấp</a:t>
          </a:r>
          <a:r>
            <a:rPr lang="en-US" sz="2200" dirty="0" smtClean="0">
              <a:solidFill>
                <a:schemeClr val="tx1"/>
              </a:solidFill>
            </a:rPr>
            <a:t> </a:t>
          </a:r>
        </a:p>
        <a:p>
          <a:r>
            <a:rPr lang="en-US" sz="2200" dirty="0" err="1" smtClean="0">
              <a:solidFill>
                <a:schemeClr val="tx1"/>
              </a:solidFill>
            </a:rPr>
            <a:t>tiểu</a:t>
          </a:r>
          <a:r>
            <a:rPr lang="en-US" sz="2200" dirty="0" smtClean="0">
              <a:solidFill>
                <a:schemeClr val="tx1"/>
              </a:solidFill>
            </a:rPr>
            <a:t> </a:t>
          </a:r>
          <a:r>
            <a:rPr lang="en-US" sz="2200" dirty="0" err="1" smtClean="0">
              <a:solidFill>
                <a:schemeClr val="tx1"/>
              </a:solidFill>
            </a:rPr>
            <a:t>học</a:t>
          </a:r>
          <a:endParaRPr lang="en-US" sz="2200" dirty="0">
            <a:solidFill>
              <a:schemeClr val="tx1"/>
            </a:solidFill>
          </a:endParaRPr>
        </a:p>
      </dgm:t>
    </dgm:pt>
    <dgm:pt modelId="{0F884F53-0F9C-498F-A811-94D0D98E30BD}" type="sibTrans" cxnId="{079BEC02-C0DF-403C-B50C-2BFE4215D00B}">
      <dgm:prSet/>
      <dgm:spPr/>
      <dgm:t>
        <a:bodyPr/>
        <a:lstStyle/>
        <a:p>
          <a:endParaRPr lang="en-US"/>
        </a:p>
      </dgm:t>
    </dgm:pt>
    <dgm:pt modelId="{A580BBBF-2037-4041-9435-0A2454E387FB}" type="parTrans" cxnId="{079BEC02-C0DF-403C-B50C-2BFE4215D00B}">
      <dgm:prSet/>
      <dgm:spPr/>
      <dgm:t>
        <a:bodyPr/>
        <a:lstStyle/>
        <a:p>
          <a:endParaRPr lang="en-US"/>
        </a:p>
      </dgm:t>
    </dgm:pt>
    <dgm:pt modelId="{05B24E6B-962D-44E7-AB8E-080C9401C7D4}">
      <dgm:prSet phldrT="[Text]" custT="1"/>
      <dgm:spPr>
        <a:solidFill>
          <a:schemeClr val="accent6">
            <a:lumMod val="20000"/>
            <a:lumOff val="80000"/>
            <a:alpha val="90000"/>
          </a:schemeClr>
        </a:solidFill>
      </dgm:spPr>
      <dgm:t>
        <a:bodyPr/>
        <a:lstStyle/>
        <a:p>
          <a:r>
            <a:rPr lang="nb-NO" sz="2200" dirty="0"/>
            <a:t>Năng lực thích ứng với cuộc sống</a:t>
          </a:r>
          <a:endParaRPr lang="en-US" sz="2200" dirty="0"/>
        </a:p>
      </dgm:t>
    </dgm:pt>
    <dgm:pt modelId="{A82EC41D-43B5-4AB9-B4BF-257D5197860F}" type="parTrans" cxnId="{949F378C-5F8C-49DB-983C-A448791B91CA}">
      <dgm:prSet/>
      <dgm:spPr/>
      <dgm:t>
        <a:bodyPr/>
        <a:lstStyle/>
        <a:p>
          <a:endParaRPr lang="en-US"/>
        </a:p>
      </dgm:t>
    </dgm:pt>
    <dgm:pt modelId="{AE0F9638-E711-4D4B-8F25-CD5126C8BAF6}" type="sibTrans" cxnId="{949F378C-5F8C-49DB-983C-A448791B91CA}">
      <dgm:prSet/>
      <dgm:spPr/>
      <dgm:t>
        <a:bodyPr/>
        <a:lstStyle/>
        <a:p>
          <a:endParaRPr lang="en-US"/>
        </a:p>
      </dgm:t>
    </dgm:pt>
    <dgm:pt modelId="{EC9C9355-4F9F-4ADA-82D4-56C500401747}">
      <dgm:prSet phldrT="[Text]" custT="1"/>
      <dgm:spPr>
        <a:solidFill>
          <a:schemeClr val="accent4">
            <a:lumMod val="20000"/>
            <a:lumOff val="80000"/>
          </a:schemeClr>
        </a:solidFill>
      </dgm:spPr>
      <dgm:t>
        <a:bodyPr/>
        <a:lstStyle/>
        <a:p>
          <a:r>
            <a:rPr lang="nb-NO" sz="2200" dirty="0"/>
            <a:t>Hình thành ở HS thói quen tích cực trong cuộc sống hằng ngày, chăm chỉ lao động.</a:t>
          </a:r>
          <a:endParaRPr lang="en-US" sz="2200" dirty="0"/>
        </a:p>
      </dgm:t>
    </dgm:pt>
    <dgm:pt modelId="{8E272E3A-FD70-4601-87FA-F2BC1C93B12B}" type="parTrans" cxnId="{85D4C03C-6D92-4C45-8CF6-7D8D46F67B29}">
      <dgm:prSet/>
      <dgm:spPr/>
      <dgm:t>
        <a:bodyPr/>
        <a:lstStyle/>
        <a:p>
          <a:endParaRPr lang="en-US"/>
        </a:p>
      </dgm:t>
    </dgm:pt>
    <dgm:pt modelId="{0C364097-5A99-4719-B104-6A4BDF3BBF9F}" type="sibTrans" cxnId="{85D4C03C-6D92-4C45-8CF6-7D8D46F67B29}">
      <dgm:prSet/>
      <dgm:spPr/>
      <dgm:t>
        <a:bodyPr/>
        <a:lstStyle/>
        <a:p>
          <a:endParaRPr lang="en-US"/>
        </a:p>
      </dgm:t>
    </dgm:pt>
    <dgm:pt modelId="{244ABE73-C647-4673-944D-A6F3FEFC084E}">
      <dgm:prSet phldrT="[Text]" custT="1"/>
      <dgm:spPr>
        <a:solidFill>
          <a:schemeClr val="accent4">
            <a:lumMod val="20000"/>
            <a:lumOff val="80000"/>
          </a:schemeClr>
        </a:solidFill>
      </dgm:spPr>
      <dgm:t>
        <a:bodyPr/>
        <a:lstStyle/>
        <a:p>
          <a:r>
            <a:rPr lang="nb-NO" sz="2200" dirty="0"/>
            <a:t>Thực hiện trách nhiệm của người HS ở nhà, ở trường và địa phương.</a:t>
          </a:r>
          <a:endParaRPr lang="en-US" sz="2200" dirty="0"/>
        </a:p>
      </dgm:t>
    </dgm:pt>
    <dgm:pt modelId="{48120519-AE81-48CB-8F2B-F335A323B173}" type="parTrans" cxnId="{16054570-4F60-44B3-BADE-F2F11AF44288}">
      <dgm:prSet/>
      <dgm:spPr/>
      <dgm:t>
        <a:bodyPr/>
        <a:lstStyle/>
        <a:p>
          <a:endParaRPr lang="en-US"/>
        </a:p>
      </dgm:t>
    </dgm:pt>
    <dgm:pt modelId="{C2C5D5CA-5993-45EE-8B52-4FC1906E9B87}" type="sibTrans" cxnId="{16054570-4F60-44B3-BADE-F2F11AF44288}">
      <dgm:prSet/>
      <dgm:spPr/>
      <dgm:t>
        <a:bodyPr/>
        <a:lstStyle/>
        <a:p>
          <a:endParaRPr lang="en-US"/>
        </a:p>
      </dgm:t>
    </dgm:pt>
    <dgm:pt modelId="{8D053281-E0A3-464B-BB99-252B0F6D9212}">
      <dgm:prSet phldrT="[Text]" custT="1"/>
      <dgm:spPr>
        <a:solidFill>
          <a:schemeClr val="accent4">
            <a:lumMod val="20000"/>
            <a:lumOff val="80000"/>
          </a:schemeClr>
        </a:solidFill>
      </dgm:spPr>
      <dgm:t>
        <a:bodyPr/>
        <a:lstStyle/>
        <a:p>
          <a:r>
            <a:rPr lang="nb-NO" sz="2200" dirty="0"/>
            <a:t>Hình thành những hành vi giao tiếp, ứng xử có văn hoá.</a:t>
          </a:r>
          <a:endParaRPr lang="en-US" sz="2200" dirty="0"/>
        </a:p>
      </dgm:t>
    </dgm:pt>
    <dgm:pt modelId="{1F2CF5E7-22E2-4305-B1E9-3D0527717951}" type="parTrans" cxnId="{E8C5550F-AEEF-433E-AA69-1C1C1EDEC88F}">
      <dgm:prSet/>
      <dgm:spPr/>
      <dgm:t>
        <a:bodyPr/>
        <a:lstStyle/>
        <a:p>
          <a:endParaRPr lang="en-US"/>
        </a:p>
      </dgm:t>
    </dgm:pt>
    <dgm:pt modelId="{01C385D5-8B81-4581-AAE2-A1DF18BA8175}" type="sibTrans" cxnId="{E8C5550F-AEEF-433E-AA69-1C1C1EDEC88F}">
      <dgm:prSet/>
      <dgm:spPr/>
      <dgm:t>
        <a:bodyPr/>
        <a:lstStyle/>
        <a:p>
          <a:endParaRPr lang="en-US"/>
        </a:p>
      </dgm:t>
    </dgm:pt>
    <dgm:pt modelId="{EC33CAA7-B9AB-4849-88D9-70CE1528F25C}">
      <dgm:prSet phldrT="[Text]" custT="1"/>
      <dgm:spPr>
        <a:solidFill>
          <a:schemeClr val="accent4">
            <a:lumMod val="20000"/>
            <a:lumOff val="80000"/>
          </a:schemeClr>
        </a:solidFill>
      </dgm:spPr>
      <dgm:t>
        <a:bodyPr/>
        <a:lstStyle/>
        <a:p>
          <a:r>
            <a:rPr lang="nb-NO" sz="2200" dirty="0"/>
            <a:t>Có ý thức hợp tác nhóm, hình thành năng lực giải quyết vấn đề.</a:t>
          </a:r>
          <a:endParaRPr lang="en-US" sz="2200" dirty="0"/>
        </a:p>
      </dgm:t>
    </dgm:pt>
    <dgm:pt modelId="{EC6B6EE4-8516-4B08-8B57-7D1B9B888CD3}" type="parTrans" cxnId="{DDD3460C-0768-4FC5-B5C8-5AFC67AC2659}">
      <dgm:prSet/>
      <dgm:spPr/>
      <dgm:t>
        <a:bodyPr/>
        <a:lstStyle/>
        <a:p>
          <a:endParaRPr lang="en-US"/>
        </a:p>
      </dgm:t>
    </dgm:pt>
    <dgm:pt modelId="{745C00D8-5BC6-4C3E-9B5F-FB590A32CCBC}" type="sibTrans" cxnId="{DDD3460C-0768-4FC5-B5C8-5AFC67AC2659}">
      <dgm:prSet/>
      <dgm:spPr/>
      <dgm:t>
        <a:bodyPr/>
        <a:lstStyle/>
        <a:p>
          <a:endParaRPr lang="en-US"/>
        </a:p>
      </dgm:t>
    </dgm:pt>
    <dgm:pt modelId="{FC5914F9-38F9-4081-A7BB-2B7084478E9A}">
      <dgm:prSet phldrT="[Text]" custT="1"/>
      <dgm:spPr>
        <a:solidFill>
          <a:schemeClr val="accent4">
            <a:lumMod val="20000"/>
            <a:lumOff val="80000"/>
          </a:schemeClr>
        </a:solidFill>
      </dgm:spPr>
      <dgm:t>
        <a:bodyPr/>
        <a:lstStyle/>
        <a:p>
          <a:r>
            <a:rPr lang="nb-NO" sz="2200" dirty="0"/>
            <a:t>Biết tự đánh giá và tự điều chỉnh bản thân.</a:t>
          </a:r>
          <a:endParaRPr lang="en-US" sz="2200" dirty="0"/>
        </a:p>
      </dgm:t>
    </dgm:pt>
    <dgm:pt modelId="{7B1979F7-F519-44C7-B501-B3593A22F06B}" type="parTrans" cxnId="{B4C57E10-D5F1-4635-8D7D-2F616258EB83}">
      <dgm:prSet/>
      <dgm:spPr/>
      <dgm:t>
        <a:bodyPr/>
        <a:lstStyle/>
        <a:p>
          <a:endParaRPr lang="en-US"/>
        </a:p>
      </dgm:t>
    </dgm:pt>
    <dgm:pt modelId="{3CDE362F-A43F-4DE8-9F75-BB1563AEC6B4}" type="sibTrans" cxnId="{B4C57E10-D5F1-4635-8D7D-2F616258EB83}">
      <dgm:prSet/>
      <dgm:spPr/>
      <dgm:t>
        <a:bodyPr/>
        <a:lstStyle/>
        <a:p>
          <a:endParaRPr lang="en-US"/>
        </a:p>
      </dgm:t>
    </dgm:pt>
    <dgm:pt modelId="{4915B1D2-E195-457D-9A26-CA396E81C16B}" type="pres">
      <dgm:prSet presAssocID="{F949CCD8-124E-4102-AE83-99529EE0F6BC}" presName="linearFlow" presStyleCnt="0">
        <dgm:presLayoutVars>
          <dgm:dir/>
          <dgm:animLvl val="lvl"/>
          <dgm:resizeHandles val="exact"/>
        </dgm:presLayoutVars>
      </dgm:prSet>
      <dgm:spPr/>
      <dgm:t>
        <a:bodyPr/>
        <a:lstStyle/>
        <a:p>
          <a:endParaRPr lang="en-US"/>
        </a:p>
      </dgm:t>
    </dgm:pt>
    <dgm:pt modelId="{CA4F2C4F-860D-4CA4-A7E2-9DE349668679}" type="pres">
      <dgm:prSet presAssocID="{E40DAC97-F1CD-46D4-9F8D-185E747EFBD4}" presName="composite" presStyleCnt="0"/>
      <dgm:spPr/>
      <dgm:t>
        <a:bodyPr/>
        <a:lstStyle/>
        <a:p>
          <a:endParaRPr lang="en-US"/>
        </a:p>
      </dgm:t>
    </dgm:pt>
    <dgm:pt modelId="{B3F5AA7F-50D0-4FA1-8EBB-42F6BAE8C608}" type="pres">
      <dgm:prSet presAssocID="{E40DAC97-F1CD-46D4-9F8D-185E747EFBD4}" presName="parentText" presStyleLbl="alignNode1" presStyleIdx="0" presStyleCnt="2" custLinFactNeighborY="-4738">
        <dgm:presLayoutVars>
          <dgm:chMax val="1"/>
          <dgm:bulletEnabled val="1"/>
        </dgm:presLayoutVars>
      </dgm:prSet>
      <dgm:spPr/>
      <dgm:t>
        <a:bodyPr/>
        <a:lstStyle/>
        <a:p>
          <a:endParaRPr lang="en-US"/>
        </a:p>
      </dgm:t>
    </dgm:pt>
    <dgm:pt modelId="{4E348BC4-0D24-4916-A51E-A9F5BD90B2D7}" type="pres">
      <dgm:prSet presAssocID="{E40DAC97-F1CD-46D4-9F8D-185E747EFBD4}" presName="descendantText" presStyleLbl="alignAcc1" presStyleIdx="0" presStyleCnt="2" custScaleY="142009">
        <dgm:presLayoutVars>
          <dgm:bulletEnabled val="1"/>
        </dgm:presLayoutVars>
      </dgm:prSet>
      <dgm:spPr/>
      <dgm:t>
        <a:bodyPr/>
        <a:lstStyle/>
        <a:p>
          <a:endParaRPr lang="en-US"/>
        </a:p>
      </dgm:t>
    </dgm:pt>
    <dgm:pt modelId="{70928323-B18D-453C-AAB2-12064729A7DE}" type="pres">
      <dgm:prSet presAssocID="{0F884F53-0F9C-498F-A811-94D0D98E30BD}" presName="sp" presStyleCnt="0"/>
      <dgm:spPr/>
      <dgm:t>
        <a:bodyPr/>
        <a:lstStyle/>
        <a:p>
          <a:endParaRPr lang="en-US"/>
        </a:p>
      </dgm:t>
    </dgm:pt>
    <dgm:pt modelId="{AD07B569-9843-465F-A17F-DBFDC16E0B4E}" type="pres">
      <dgm:prSet presAssocID="{17AD3B2D-457B-49A5-88CC-ABEC04D6F096}" presName="composite" presStyleCnt="0"/>
      <dgm:spPr/>
      <dgm:t>
        <a:bodyPr/>
        <a:lstStyle/>
        <a:p>
          <a:endParaRPr lang="en-US"/>
        </a:p>
      </dgm:t>
    </dgm:pt>
    <dgm:pt modelId="{D353220B-214A-4427-812F-B6868DAB3B0A}" type="pres">
      <dgm:prSet presAssocID="{17AD3B2D-457B-49A5-88CC-ABEC04D6F096}" presName="parentText" presStyleLbl="alignNode1" presStyleIdx="1" presStyleCnt="2" custLinFactNeighborY="-2765">
        <dgm:presLayoutVars>
          <dgm:chMax val="1"/>
          <dgm:bulletEnabled val="1"/>
        </dgm:presLayoutVars>
      </dgm:prSet>
      <dgm:spPr/>
      <dgm:t>
        <a:bodyPr/>
        <a:lstStyle/>
        <a:p>
          <a:endParaRPr lang="en-US"/>
        </a:p>
      </dgm:t>
    </dgm:pt>
    <dgm:pt modelId="{D56C771C-04CC-4A32-98C8-73752E6A7EBC}" type="pres">
      <dgm:prSet presAssocID="{17AD3B2D-457B-49A5-88CC-ABEC04D6F096}" presName="descendantText" presStyleLbl="alignAcc1" presStyleIdx="1" presStyleCnt="2" custScaleY="89734">
        <dgm:presLayoutVars>
          <dgm:bulletEnabled val="1"/>
        </dgm:presLayoutVars>
      </dgm:prSet>
      <dgm:spPr/>
      <dgm:t>
        <a:bodyPr/>
        <a:lstStyle/>
        <a:p>
          <a:endParaRPr lang="en-US"/>
        </a:p>
      </dgm:t>
    </dgm:pt>
  </dgm:ptLst>
  <dgm:cxnLst>
    <dgm:cxn modelId="{CDB1BF8C-A41B-4321-92EA-2B927A3EAB46}" type="presOf" srcId="{BA3905FF-9AA5-45C5-A418-10276483CF66}" destId="{D56C771C-04CC-4A32-98C8-73752E6A7EBC}" srcOrd="0" destOrd="1" presId="urn:microsoft.com/office/officeart/2005/8/layout/chevron2"/>
    <dgm:cxn modelId="{DDD3460C-0768-4FC5-B5C8-5AFC67AC2659}" srcId="{E40DAC97-F1CD-46D4-9F8D-185E747EFBD4}" destId="{EC33CAA7-B9AB-4849-88D9-70CE1528F25C}" srcOrd="4" destOrd="0" parTransId="{EC6B6EE4-8516-4B08-8B57-7D1B9B888CD3}" sibTransId="{745C00D8-5BC6-4C3E-9B5F-FB590A32CCBC}"/>
    <dgm:cxn modelId="{C46CD184-5AA8-4F36-8593-D7D5FD87C24D}" type="presOf" srcId="{8D053281-E0A3-464B-BB99-252B0F6D9212}" destId="{4E348BC4-0D24-4916-A51E-A9F5BD90B2D7}" srcOrd="0" destOrd="3" presId="urn:microsoft.com/office/officeart/2005/8/layout/chevron2"/>
    <dgm:cxn modelId="{B4C57E10-D5F1-4635-8D7D-2F616258EB83}" srcId="{E40DAC97-F1CD-46D4-9F8D-185E747EFBD4}" destId="{FC5914F9-38F9-4081-A7BB-2B7084478E9A}" srcOrd="2" destOrd="0" parTransId="{7B1979F7-F519-44C7-B501-B3593A22F06B}" sibTransId="{3CDE362F-A43F-4DE8-9F75-BB1563AEC6B4}"/>
    <dgm:cxn modelId="{85D4C03C-6D92-4C45-8CF6-7D8D46F67B29}" srcId="{E40DAC97-F1CD-46D4-9F8D-185E747EFBD4}" destId="{EC9C9355-4F9F-4ADA-82D4-56C500401747}" srcOrd="0" destOrd="0" parTransId="{8E272E3A-FD70-4601-87FA-F2BC1C93B12B}" sibTransId="{0C364097-5A99-4719-B104-6A4BDF3BBF9F}"/>
    <dgm:cxn modelId="{40C16DA6-7036-451F-B5F4-D1AE75BF1DAD}" type="presOf" srcId="{E40DAC97-F1CD-46D4-9F8D-185E747EFBD4}" destId="{B3F5AA7F-50D0-4FA1-8EBB-42F6BAE8C608}" srcOrd="0" destOrd="0" presId="urn:microsoft.com/office/officeart/2005/8/layout/chevron2"/>
    <dgm:cxn modelId="{1D7E32A4-C9DB-4965-8732-E406A41F0F23}" type="presOf" srcId="{244ABE73-C647-4673-944D-A6F3FEFC084E}" destId="{4E348BC4-0D24-4916-A51E-A9F5BD90B2D7}" srcOrd="0" destOrd="1" presId="urn:microsoft.com/office/officeart/2005/8/layout/chevron2"/>
    <dgm:cxn modelId="{8314B8CD-FC89-4565-BB11-C5CAAF1BADF9}" srcId="{17AD3B2D-457B-49A5-88CC-ABEC04D6F096}" destId="{BA3905FF-9AA5-45C5-A418-10276483CF66}" srcOrd="1" destOrd="0" parTransId="{CBA664B6-E8A6-4831-A595-F6DF8FC42E2A}" sibTransId="{E6600241-EF0B-423C-B4A0-9DFBAC7F3930}"/>
    <dgm:cxn modelId="{451F1D00-3EA5-45C7-A346-C579E0E8CEC2}" type="presOf" srcId="{17AD3B2D-457B-49A5-88CC-ABEC04D6F096}" destId="{D353220B-214A-4427-812F-B6868DAB3B0A}" srcOrd="0" destOrd="0" presId="urn:microsoft.com/office/officeart/2005/8/layout/chevron2"/>
    <dgm:cxn modelId="{52301AB0-A005-4E2C-9F02-5C563EDC9E51}" srcId="{17AD3B2D-457B-49A5-88CC-ABEC04D6F096}" destId="{96DDC615-1C35-4E73-A595-86FBA7A9D71A}" srcOrd="2" destOrd="0" parTransId="{7C246D12-6E5D-43A1-94D7-F80E9DEE7D3B}" sibTransId="{82FD4691-A007-4244-8295-9C77991E3211}"/>
    <dgm:cxn modelId="{16054570-4F60-44B3-BADE-F2F11AF44288}" srcId="{E40DAC97-F1CD-46D4-9F8D-185E747EFBD4}" destId="{244ABE73-C647-4673-944D-A6F3FEFC084E}" srcOrd="1" destOrd="0" parTransId="{48120519-AE81-48CB-8F2B-F335A323B173}" sibTransId="{C2C5D5CA-5993-45EE-8B52-4FC1906E9B87}"/>
    <dgm:cxn modelId="{22519B21-BF65-4DA8-8D70-30C67802530C}" type="presOf" srcId="{05B24E6B-962D-44E7-AB8E-080C9401C7D4}" destId="{D56C771C-04CC-4A32-98C8-73752E6A7EBC}" srcOrd="0" destOrd="0" presId="urn:microsoft.com/office/officeart/2005/8/layout/chevron2"/>
    <dgm:cxn modelId="{C02B9818-54F6-46F7-8C84-A147CF914838}" type="presOf" srcId="{EC33CAA7-B9AB-4849-88D9-70CE1528F25C}" destId="{4E348BC4-0D24-4916-A51E-A9F5BD90B2D7}" srcOrd="0" destOrd="4" presId="urn:microsoft.com/office/officeart/2005/8/layout/chevron2"/>
    <dgm:cxn modelId="{079BEC02-C0DF-403C-B50C-2BFE4215D00B}" srcId="{F949CCD8-124E-4102-AE83-99529EE0F6BC}" destId="{E40DAC97-F1CD-46D4-9F8D-185E747EFBD4}" srcOrd="0" destOrd="0" parTransId="{A580BBBF-2037-4041-9435-0A2454E387FB}" sibTransId="{0F884F53-0F9C-498F-A811-94D0D98E30BD}"/>
    <dgm:cxn modelId="{949F378C-5F8C-49DB-983C-A448791B91CA}" srcId="{17AD3B2D-457B-49A5-88CC-ABEC04D6F096}" destId="{05B24E6B-962D-44E7-AB8E-080C9401C7D4}" srcOrd="0" destOrd="0" parTransId="{A82EC41D-43B5-4AB9-B4BF-257D5197860F}" sibTransId="{AE0F9638-E711-4D4B-8F25-CD5126C8BAF6}"/>
    <dgm:cxn modelId="{0E233CCD-7C77-4F7C-9192-5AE76124E1A2}" type="presOf" srcId="{EC9C9355-4F9F-4ADA-82D4-56C500401747}" destId="{4E348BC4-0D24-4916-A51E-A9F5BD90B2D7}" srcOrd="0" destOrd="0" presId="urn:microsoft.com/office/officeart/2005/8/layout/chevron2"/>
    <dgm:cxn modelId="{B626FD30-C655-4BF5-958D-F2FAF4DE0769}" type="presOf" srcId="{96DDC615-1C35-4E73-A595-86FBA7A9D71A}" destId="{D56C771C-04CC-4A32-98C8-73752E6A7EBC}" srcOrd="0" destOrd="2" presId="urn:microsoft.com/office/officeart/2005/8/layout/chevron2"/>
    <dgm:cxn modelId="{082C2D70-5330-4FCA-AF2D-78892AE617FD}" type="presOf" srcId="{FC5914F9-38F9-4081-A7BB-2B7084478E9A}" destId="{4E348BC4-0D24-4916-A51E-A9F5BD90B2D7}" srcOrd="0" destOrd="2" presId="urn:microsoft.com/office/officeart/2005/8/layout/chevron2"/>
    <dgm:cxn modelId="{CA765B78-D9C4-4FFB-9209-24B8BABF8938}" type="presOf" srcId="{F949CCD8-124E-4102-AE83-99529EE0F6BC}" destId="{4915B1D2-E195-457D-9A26-CA396E81C16B}" srcOrd="0" destOrd="0" presId="urn:microsoft.com/office/officeart/2005/8/layout/chevron2"/>
    <dgm:cxn modelId="{E8C5550F-AEEF-433E-AA69-1C1C1EDEC88F}" srcId="{E40DAC97-F1CD-46D4-9F8D-185E747EFBD4}" destId="{8D053281-E0A3-464B-BB99-252B0F6D9212}" srcOrd="3" destOrd="0" parTransId="{1F2CF5E7-22E2-4305-B1E9-3D0527717951}" sibTransId="{01C385D5-8B81-4581-AAE2-A1DF18BA8175}"/>
    <dgm:cxn modelId="{C5D377AD-B855-4F2D-BC30-F56D9819A163}" srcId="{F949CCD8-124E-4102-AE83-99529EE0F6BC}" destId="{17AD3B2D-457B-49A5-88CC-ABEC04D6F096}" srcOrd="1" destOrd="0" parTransId="{36E018E8-242F-40AE-BEDD-318D926AABF8}" sibTransId="{7C235E9B-4AC0-41BD-ADAF-DDECC2F3E667}"/>
    <dgm:cxn modelId="{BD104132-63F3-4200-89AB-225AE5957C9A}" type="presParOf" srcId="{4915B1D2-E195-457D-9A26-CA396E81C16B}" destId="{CA4F2C4F-860D-4CA4-A7E2-9DE349668679}" srcOrd="0" destOrd="0" presId="urn:microsoft.com/office/officeart/2005/8/layout/chevron2"/>
    <dgm:cxn modelId="{22625982-148B-4863-B107-F9D1C20C2FBA}" type="presParOf" srcId="{CA4F2C4F-860D-4CA4-A7E2-9DE349668679}" destId="{B3F5AA7F-50D0-4FA1-8EBB-42F6BAE8C608}" srcOrd="0" destOrd="0" presId="urn:microsoft.com/office/officeart/2005/8/layout/chevron2"/>
    <dgm:cxn modelId="{16E72EC5-D527-4787-8D3E-2A8F68353788}" type="presParOf" srcId="{CA4F2C4F-860D-4CA4-A7E2-9DE349668679}" destId="{4E348BC4-0D24-4916-A51E-A9F5BD90B2D7}" srcOrd="1" destOrd="0" presId="urn:microsoft.com/office/officeart/2005/8/layout/chevron2"/>
    <dgm:cxn modelId="{9E3912AB-3AAB-43F7-920C-298C918C7A2F}" type="presParOf" srcId="{4915B1D2-E195-457D-9A26-CA396E81C16B}" destId="{70928323-B18D-453C-AAB2-12064729A7DE}" srcOrd="1" destOrd="0" presId="urn:microsoft.com/office/officeart/2005/8/layout/chevron2"/>
    <dgm:cxn modelId="{506995F8-B4E2-4F62-A8A8-7D72361E50BF}" type="presParOf" srcId="{4915B1D2-E195-457D-9A26-CA396E81C16B}" destId="{AD07B569-9843-465F-A17F-DBFDC16E0B4E}" srcOrd="2" destOrd="0" presId="urn:microsoft.com/office/officeart/2005/8/layout/chevron2"/>
    <dgm:cxn modelId="{4333A1CF-1E05-41B7-BB7C-77A66AF6723D}" type="presParOf" srcId="{AD07B569-9843-465F-A17F-DBFDC16E0B4E}" destId="{D353220B-214A-4427-812F-B6868DAB3B0A}" srcOrd="0" destOrd="0" presId="urn:microsoft.com/office/officeart/2005/8/layout/chevron2"/>
    <dgm:cxn modelId="{DB21EDE6-3ABF-433D-8210-18EA39A067C6}" type="presParOf" srcId="{AD07B569-9843-465F-A17F-DBFDC16E0B4E}" destId="{D56C771C-04CC-4A32-98C8-73752E6A7EB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C6E220-1305-48F4-BB52-06141AF6885B}" type="doc">
      <dgm:prSet loTypeId="urn:microsoft.com/office/officeart/2005/8/layout/cycle4" loCatId="cycle" qsTypeId="urn:microsoft.com/office/officeart/2005/8/quickstyle/simple3" qsCatId="simple" csTypeId="urn:microsoft.com/office/officeart/2005/8/colors/colorful1" csCatId="colorful" phldr="1"/>
      <dgm:spPr/>
      <dgm:t>
        <a:bodyPr/>
        <a:lstStyle/>
        <a:p>
          <a:endParaRPr lang="en-US"/>
        </a:p>
      </dgm:t>
    </dgm:pt>
    <dgm:pt modelId="{33167FEA-2861-4626-9BC2-9D65ACC982D6}">
      <dgm:prSet phldrT="[Text]" custT="1"/>
      <dgm:spPr>
        <a:solidFill>
          <a:schemeClr val="accent2">
            <a:lumMod val="40000"/>
            <a:lumOff val="60000"/>
          </a:schemeClr>
        </a:solidFill>
      </dgm:spPr>
      <dgm:t>
        <a:bodyPr/>
        <a:lstStyle/>
        <a:p>
          <a:r>
            <a:rPr lang="en-US" sz="2000" dirty="0" err="1"/>
            <a:t>Hoạt</a:t>
          </a:r>
          <a:r>
            <a:rPr lang="en-US" sz="2000" dirty="0"/>
            <a:t> </a:t>
          </a:r>
          <a:r>
            <a:rPr lang="en-US" sz="2000" dirty="0" err="1"/>
            <a:t>động</a:t>
          </a:r>
          <a:r>
            <a:rPr lang="en-US" sz="2000" dirty="0"/>
            <a:t> </a:t>
          </a:r>
          <a:r>
            <a:rPr lang="en-US" sz="2000" dirty="0" err="1"/>
            <a:t>hướng</a:t>
          </a:r>
          <a:r>
            <a:rPr lang="en-US" sz="2000" dirty="0"/>
            <a:t> </a:t>
          </a:r>
          <a:r>
            <a:rPr lang="en-US" sz="2000" dirty="0" err="1"/>
            <a:t>vào</a:t>
          </a:r>
          <a:r>
            <a:rPr lang="en-US" sz="2000" dirty="0"/>
            <a:t> </a:t>
          </a:r>
          <a:r>
            <a:rPr lang="en-US" sz="2000" dirty="0" err="1"/>
            <a:t>bản</a:t>
          </a:r>
          <a:r>
            <a:rPr lang="en-US" sz="2000" dirty="0"/>
            <a:t> </a:t>
          </a:r>
          <a:r>
            <a:rPr lang="en-US" sz="2000" dirty="0" err="1"/>
            <a:t>thân</a:t>
          </a:r>
          <a:endParaRPr lang="en-US" sz="2000" dirty="0"/>
        </a:p>
      </dgm:t>
    </dgm:pt>
    <dgm:pt modelId="{2DCBF524-690B-435C-9E12-AF63B9067312}" type="parTrans" cxnId="{C5834E79-F928-49E5-A825-ECECE4909B54}">
      <dgm:prSet/>
      <dgm:spPr/>
      <dgm:t>
        <a:bodyPr/>
        <a:lstStyle/>
        <a:p>
          <a:endParaRPr lang="en-US"/>
        </a:p>
      </dgm:t>
    </dgm:pt>
    <dgm:pt modelId="{A8E84D8E-853F-4D83-A0ED-4643488AA90C}" type="sibTrans" cxnId="{C5834E79-F928-49E5-A825-ECECE4909B54}">
      <dgm:prSet/>
      <dgm:spPr/>
      <dgm:t>
        <a:bodyPr/>
        <a:lstStyle/>
        <a:p>
          <a:endParaRPr lang="en-US"/>
        </a:p>
      </dgm:t>
    </dgm:pt>
    <dgm:pt modelId="{64D6AC9C-6BD2-405D-9E69-55DAE824825B}">
      <dgm:prSet phldrT="[Text]" custT="1"/>
      <dgm:spPr/>
      <dgm:t>
        <a:bodyPr/>
        <a:lstStyle/>
        <a:p>
          <a:r>
            <a:rPr lang="en-US" sz="1800" dirty="0"/>
            <a:t>HĐ </a:t>
          </a:r>
          <a:r>
            <a:rPr lang="en-US" sz="1800" dirty="0" err="1"/>
            <a:t>khám</a:t>
          </a:r>
          <a:r>
            <a:rPr lang="en-US" sz="1800" dirty="0"/>
            <a:t> </a:t>
          </a:r>
          <a:r>
            <a:rPr lang="en-US" sz="1800" dirty="0" err="1"/>
            <a:t>phá</a:t>
          </a:r>
          <a:r>
            <a:rPr lang="en-US" sz="1800" dirty="0"/>
            <a:t> </a:t>
          </a:r>
          <a:r>
            <a:rPr lang="en-US" sz="1800" dirty="0" err="1"/>
            <a:t>bản</a:t>
          </a:r>
          <a:r>
            <a:rPr lang="en-US" sz="1800" dirty="0"/>
            <a:t> </a:t>
          </a:r>
          <a:r>
            <a:rPr lang="en-US" sz="1800" dirty="0" err="1"/>
            <a:t>thân</a:t>
          </a:r>
          <a:r>
            <a:rPr lang="en-US" sz="1800" dirty="0"/>
            <a:t> </a:t>
          </a:r>
        </a:p>
      </dgm:t>
    </dgm:pt>
    <dgm:pt modelId="{4E31BD71-3074-4BC6-92AB-981B102BF082}" type="parTrans" cxnId="{F05D167C-D335-4B30-8BBE-D4DC4BBC2B7F}">
      <dgm:prSet/>
      <dgm:spPr/>
      <dgm:t>
        <a:bodyPr/>
        <a:lstStyle/>
        <a:p>
          <a:endParaRPr lang="en-US"/>
        </a:p>
      </dgm:t>
    </dgm:pt>
    <dgm:pt modelId="{2B83ED0B-4917-4F7E-B45F-012ACA481BB4}" type="sibTrans" cxnId="{F05D167C-D335-4B30-8BBE-D4DC4BBC2B7F}">
      <dgm:prSet/>
      <dgm:spPr/>
      <dgm:t>
        <a:bodyPr/>
        <a:lstStyle/>
        <a:p>
          <a:endParaRPr lang="en-US"/>
        </a:p>
      </dgm:t>
    </dgm:pt>
    <dgm:pt modelId="{81834A0B-DAB2-498A-AA8B-FE0844EE98AD}">
      <dgm:prSet phldrT="[Text]" custT="1"/>
      <dgm:spPr/>
      <dgm:t>
        <a:bodyPr/>
        <a:lstStyle/>
        <a:p>
          <a:r>
            <a:rPr lang="en-US" sz="1800" dirty="0"/>
            <a:t>HĐ </a:t>
          </a:r>
          <a:r>
            <a:rPr lang="en-US" sz="1800" dirty="0" err="1"/>
            <a:t>chăm</a:t>
          </a:r>
          <a:r>
            <a:rPr lang="en-US" sz="1800" dirty="0"/>
            <a:t> </a:t>
          </a:r>
          <a:r>
            <a:rPr lang="en-US" sz="1800" dirty="0" err="1"/>
            <a:t>sóc</a:t>
          </a:r>
          <a:r>
            <a:rPr lang="en-US" sz="1800" dirty="0"/>
            <a:t> </a:t>
          </a:r>
          <a:r>
            <a:rPr lang="en-US" sz="1800" dirty="0" err="1"/>
            <a:t>gia</a:t>
          </a:r>
          <a:r>
            <a:rPr lang="en-US" sz="1800" dirty="0"/>
            <a:t> </a:t>
          </a:r>
          <a:r>
            <a:rPr lang="en-US" sz="1800" dirty="0" err="1"/>
            <a:t>đình</a:t>
          </a:r>
          <a:endParaRPr lang="en-US" sz="1800" dirty="0"/>
        </a:p>
      </dgm:t>
    </dgm:pt>
    <dgm:pt modelId="{19BCBC1F-4FBE-432D-859D-1EFD95931683}" type="parTrans" cxnId="{0E48A865-25D7-4F97-8AD1-D59F6CDFDD22}">
      <dgm:prSet/>
      <dgm:spPr/>
      <dgm:t>
        <a:bodyPr/>
        <a:lstStyle/>
        <a:p>
          <a:endParaRPr lang="en-US"/>
        </a:p>
      </dgm:t>
    </dgm:pt>
    <dgm:pt modelId="{28FF307C-5E70-440A-A2FB-BB003DE16626}" type="sibTrans" cxnId="{0E48A865-25D7-4F97-8AD1-D59F6CDFDD22}">
      <dgm:prSet/>
      <dgm:spPr/>
      <dgm:t>
        <a:bodyPr/>
        <a:lstStyle/>
        <a:p>
          <a:endParaRPr lang="en-US"/>
        </a:p>
      </dgm:t>
    </dgm:pt>
    <dgm:pt modelId="{E2EDFC7D-BF43-4E3D-A074-B8F8E228B8F2}">
      <dgm:prSet phldrT="[Text]" custT="1"/>
      <dgm:spPr>
        <a:solidFill>
          <a:schemeClr val="accent4">
            <a:lumMod val="40000"/>
            <a:lumOff val="60000"/>
          </a:schemeClr>
        </a:solidFill>
      </dgm:spPr>
      <dgm:t>
        <a:bodyPr/>
        <a:lstStyle/>
        <a:p>
          <a:r>
            <a:rPr lang="nb-NO" sz="2000" dirty="0" smtClean="0"/>
            <a:t>Hoạt </a:t>
          </a:r>
          <a:r>
            <a:rPr lang="nb-NO" sz="2000" dirty="0"/>
            <a:t>động hướng đến tự nhiên</a:t>
          </a:r>
          <a:endParaRPr lang="en-US" sz="2000" dirty="0"/>
        </a:p>
      </dgm:t>
    </dgm:pt>
    <dgm:pt modelId="{E135971B-5AF6-48BA-889C-652155E06595}" type="parTrans" cxnId="{C37A0CC1-0A19-4EA5-BF45-69BF7FE14C51}">
      <dgm:prSet/>
      <dgm:spPr/>
      <dgm:t>
        <a:bodyPr/>
        <a:lstStyle/>
        <a:p>
          <a:endParaRPr lang="en-US"/>
        </a:p>
      </dgm:t>
    </dgm:pt>
    <dgm:pt modelId="{21B9152C-FBCA-47BF-A9EB-43A2550BFDF2}" type="sibTrans" cxnId="{C37A0CC1-0A19-4EA5-BF45-69BF7FE14C51}">
      <dgm:prSet/>
      <dgm:spPr/>
      <dgm:t>
        <a:bodyPr/>
        <a:lstStyle/>
        <a:p>
          <a:endParaRPr lang="en-US"/>
        </a:p>
      </dgm:t>
    </dgm:pt>
    <dgm:pt modelId="{309D9008-19F8-4EC8-8A48-E5A82AE0ACD1}">
      <dgm:prSet phldrT="[Text]" custT="1"/>
      <dgm:spPr/>
      <dgm:t>
        <a:bodyPr/>
        <a:lstStyle/>
        <a:p>
          <a:r>
            <a:rPr lang="en-US" sz="1800" dirty="0"/>
            <a:t>HĐ </a:t>
          </a:r>
          <a:r>
            <a:rPr lang="en-US" sz="1800" dirty="0" err="1"/>
            <a:t>tìm</a:t>
          </a:r>
          <a:r>
            <a:rPr lang="en-US" sz="1800" dirty="0"/>
            <a:t> </a:t>
          </a:r>
          <a:r>
            <a:rPr lang="en-US" sz="1800" dirty="0" err="1"/>
            <a:t>hiểu</a:t>
          </a:r>
          <a:r>
            <a:rPr lang="en-US" sz="1800" dirty="0"/>
            <a:t> </a:t>
          </a:r>
          <a:r>
            <a:rPr lang="en-US" sz="1800" dirty="0" err="1"/>
            <a:t>và</a:t>
          </a:r>
          <a:r>
            <a:rPr lang="en-US" sz="1800" dirty="0"/>
            <a:t> </a:t>
          </a:r>
          <a:r>
            <a:rPr lang="en-US" sz="1800" dirty="0" err="1"/>
            <a:t>bảo</a:t>
          </a:r>
          <a:r>
            <a:rPr lang="en-US" sz="1800" dirty="0"/>
            <a:t> </a:t>
          </a:r>
          <a:r>
            <a:rPr lang="en-US" sz="1800" dirty="0" err="1"/>
            <a:t>tồn</a:t>
          </a:r>
          <a:r>
            <a:rPr lang="en-US" sz="1800" dirty="0"/>
            <a:t> </a:t>
          </a:r>
          <a:r>
            <a:rPr lang="en-US" sz="1800" dirty="0" err="1"/>
            <a:t>cảnh</a:t>
          </a:r>
          <a:r>
            <a:rPr lang="en-US" sz="1800" dirty="0"/>
            <a:t> </a:t>
          </a:r>
          <a:r>
            <a:rPr lang="en-US" sz="1800" dirty="0" err="1"/>
            <a:t>quan</a:t>
          </a:r>
          <a:r>
            <a:rPr lang="en-US" sz="1800" dirty="0"/>
            <a:t> </a:t>
          </a:r>
          <a:r>
            <a:rPr lang="en-US" sz="1800" dirty="0" err="1"/>
            <a:t>thiên</a:t>
          </a:r>
          <a:r>
            <a:rPr lang="en-US" sz="1800" dirty="0"/>
            <a:t> </a:t>
          </a:r>
          <a:r>
            <a:rPr lang="en-US" sz="1800" dirty="0" err="1"/>
            <a:t>nhiên</a:t>
          </a:r>
          <a:endParaRPr lang="en-US" sz="1800" dirty="0"/>
        </a:p>
      </dgm:t>
    </dgm:pt>
    <dgm:pt modelId="{66F26445-9550-4BF5-9C03-4910D7F1F937}" type="parTrans" cxnId="{F416D9E0-8D61-421B-BF2A-EE6ADE09140C}">
      <dgm:prSet/>
      <dgm:spPr/>
      <dgm:t>
        <a:bodyPr/>
        <a:lstStyle/>
        <a:p>
          <a:endParaRPr lang="en-US"/>
        </a:p>
      </dgm:t>
    </dgm:pt>
    <dgm:pt modelId="{CA8CBE77-4F0F-492B-840C-9DC555AF3D46}" type="sibTrans" cxnId="{F416D9E0-8D61-421B-BF2A-EE6ADE09140C}">
      <dgm:prSet/>
      <dgm:spPr/>
      <dgm:t>
        <a:bodyPr/>
        <a:lstStyle/>
        <a:p>
          <a:endParaRPr lang="en-US"/>
        </a:p>
      </dgm:t>
    </dgm:pt>
    <dgm:pt modelId="{65AD74D5-EB83-4DAC-B244-50A56FF0872A}">
      <dgm:prSet phldrT="[Text]" custT="1"/>
      <dgm:spPr>
        <a:solidFill>
          <a:schemeClr val="accent1">
            <a:lumMod val="40000"/>
            <a:lumOff val="60000"/>
          </a:schemeClr>
        </a:solidFill>
      </dgm:spPr>
      <dgm:t>
        <a:bodyPr/>
        <a:lstStyle/>
        <a:p>
          <a:r>
            <a:rPr lang="nb-NO" sz="2000" dirty="0"/>
            <a:t>Hoạt động hướng nghiệp</a:t>
          </a:r>
          <a:endParaRPr lang="en-US" sz="2000" dirty="0"/>
        </a:p>
      </dgm:t>
    </dgm:pt>
    <dgm:pt modelId="{22D779FE-C34C-45BA-BD2C-4D7B2141C67B}" type="parTrans" cxnId="{B96BADCE-5D24-4124-AE45-BE1F12F1D6E9}">
      <dgm:prSet/>
      <dgm:spPr/>
      <dgm:t>
        <a:bodyPr/>
        <a:lstStyle/>
        <a:p>
          <a:endParaRPr lang="en-US"/>
        </a:p>
      </dgm:t>
    </dgm:pt>
    <dgm:pt modelId="{D332D1EA-63AF-44FF-8043-EF05CB3763D4}" type="sibTrans" cxnId="{B96BADCE-5D24-4124-AE45-BE1F12F1D6E9}">
      <dgm:prSet/>
      <dgm:spPr/>
      <dgm:t>
        <a:bodyPr/>
        <a:lstStyle/>
        <a:p>
          <a:endParaRPr lang="en-US"/>
        </a:p>
      </dgm:t>
    </dgm:pt>
    <dgm:pt modelId="{B2E7B4D4-9108-48EC-AC4C-7EA6D279CBE0}">
      <dgm:prSet phldrT="[Text]" custT="1"/>
      <dgm:spPr/>
      <dgm:t>
        <a:bodyPr/>
        <a:lstStyle/>
        <a:p>
          <a:r>
            <a:rPr lang="en-US" sz="1800" dirty="0"/>
            <a:t>HĐ </a:t>
          </a:r>
          <a:r>
            <a:rPr lang="en-US" sz="1800" dirty="0" err="1"/>
            <a:t>tìm</a:t>
          </a:r>
          <a:r>
            <a:rPr lang="en-US" sz="1800" dirty="0"/>
            <a:t> </a:t>
          </a:r>
          <a:r>
            <a:rPr lang="en-US" sz="1800" dirty="0" err="1"/>
            <a:t>hiểu</a:t>
          </a:r>
          <a:r>
            <a:rPr lang="en-US" sz="1800" dirty="0"/>
            <a:t> </a:t>
          </a:r>
          <a:r>
            <a:rPr lang="en-US" sz="1800" dirty="0" err="1"/>
            <a:t>về</a:t>
          </a:r>
          <a:r>
            <a:rPr lang="en-US" sz="1800" dirty="0"/>
            <a:t> </a:t>
          </a:r>
          <a:r>
            <a:rPr lang="en-US" sz="1800" dirty="0" err="1"/>
            <a:t>nghề</a:t>
          </a:r>
          <a:r>
            <a:rPr lang="en-US" sz="1800" dirty="0"/>
            <a:t> </a:t>
          </a:r>
          <a:r>
            <a:rPr lang="en-US" sz="1800" dirty="0" err="1"/>
            <a:t>nghiệp</a:t>
          </a:r>
          <a:r>
            <a:rPr lang="en-US" sz="1800" dirty="0"/>
            <a:t> </a:t>
          </a:r>
        </a:p>
      </dgm:t>
    </dgm:pt>
    <dgm:pt modelId="{7415CB17-1C12-45FF-A547-E1669802D1A6}" type="parTrans" cxnId="{4B1365C7-273B-443E-A80C-02D6E117F7A6}">
      <dgm:prSet/>
      <dgm:spPr/>
      <dgm:t>
        <a:bodyPr/>
        <a:lstStyle/>
        <a:p>
          <a:endParaRPr lang="en-US"/>
        </a:p>
      </dgm:t>
    </dgm:pt>
    <dgm:pt modelId="{F10AA65F-E254-4A97-A885-51EB8851AC09}" type="sibTrans" cxnId="{4B1365C7-273B-443E-A80C-02D6E117F7A6}">
      <dgm:prSet/>
      <dgm:spPr/>
      <dgm:t>
        <a:bodyPr/>
        <a:lstStyle/>
        <a:p>
          <a:endParaRPr lang="en-US"/>
        </a:p>
      </dgm:t>
    </dgm:pt>
    <dgm:pt modelId="{AA48FA9D-1C7D-4A10-A6E2-62DE45225FBE}">
      <dgm:prSet phldrT="[Text]" custT="1"/>
      <dgm:spPr/>
      <dgm:t>
        <a:bodyPr/>
        <a:lstStyle/>
        <a:p>
          <a:endParaRPr lang="en-US" sz="1800" dirty="0"/>
        </a:p>
      </dgm:t>
    </dgm:pt>
    <dgm:pt modelId="{264BFC1D-0654-4912-96EA-31287C1F2BBA}" type="parTrans" cxnId="{A6BA3658-835F-4EE5-AF45-57ABC7BC68AD}">
      <dgm:prSet/>
      <dgm:spPr/>
      <dgm:t>
        <a:bodyPr/>
        <a:lstStyle/>
        <a:p>
          <a:endParaRPr lang="en-US"/>
        </a:p>
      </dgm:t>
    </dgm:pt>
    <dgm:pt modelId="{1D5E7313-0013-46EF-92AA-3FD3C2AA2628}" type="sibTrans" cxnId="{A6BA3658-835F-4EE5-AF45-57ABC7BC68AD}">
      <dgm:prSet/>
      <dgm:spPr/>
      <dgm:t>
        <a:bodyPr/>
        <a:lstStyle/>
        <a:p>
          <a:endParaRPr lang="en-US"/>
        </a:p>
      </dgm:t>
    </dgm:pt>
    <dgm:pt modelId="{4151993F-853B-4C5A-B3AD-38F1938DE90A}">
      <dgm:prSet phldrT="[Text]" custT="1"/>
      <dgm:spPr/>
      <dgm:t>
        <a:bodyPr/>
        <a:lstStyle/>
        <a:p>
          <a:r>
            <a:rPr lang="en-US" sz="1800" dirty="0"/>
            <a:t>HĐ </a:t>
          </a:r>
          <a:r>
            <a:rPr lang="en-US" sz="1800" dirty="0" err="1"/>
            <a:t>rèn</a:t>
          </a:r>
          <a:r>
            <a:rPr lang="en-US" sz="1800" dirty="0"/>
            <a:t> </a:t>
          </a:r>
          <a:r>
            <a:rPr lang="en-US" sz="1800" dirty="0" err="1"/>
            <a:t>luyện</a:t>
          </a:r>
          <a:r>
            <a:rPr lang="en-US" sz="1800" dirty="0"/>
            <a:t> </a:t>
          </a:r>
          <a:r>
            <a:rPr lang="en-US" sz="1800" dirty="0" err="1"/>
            <a:t>bản</a:t>
          </a:r>
          <a:r>
            <a:rPr lang="en-US" sz="1800" dirty="0"/>
            <a:t> </a:t>
          </a:r>
          <a:r>
            <a:rPr lang="en-US" sz="1800" dirty="0" err="1"/>
            <a:t>thân</a:t>
          </a:r>
          <a:r>
            <a:rPr lang="en-US" sz="1800" dirty="0"/>
            <a:t> </a:t>
          </a:r>
        </a:p>
      </dgm:t>
    </dgm:pt>
    <dgm:pt modelId="{5CFF1434-4FBF-4162-BB64-BBA71257093C}" type="parTrans" cxnId="{30303EDF-9F8F-43C6-B29C-6255648412EB}">
      <dgm:prSet/>
      <dgm:spPr/>
      <dgm:t>
        <a:bodyPr/>
        <a:lstStyle/>
        <a:p>
          <a:endParaRPr lang="en-US"/>
        </a:p>
      </dgm:t>
    </dgm:pt>
    <dgm:pt modelId="{8B311A16-B1AB-4DF7-AA06-C2AB287B3FD7}" type="sibTrans" cxnId="{30303EDF-9F8F-43C6-B29C-6255648412EB}">
      <dgm:prSet/>
      <dgm:spPr/>
      <dgm:t>
        <a:bodyPr/>
        <a:lstStyle/>
        <a:p>
          <a:endParaRPr lang="en-US"/>
        </a:p>
      </dgm:t>
    </dgm:pt>
    <dgm:pt modelId="{5789EE48-0565-4F93-BB57-C0E622C3B2A7}">
      <dgm:prSet phldrT="[Text]" custT="1"/>
      <dgm:spPr/>
      <dgm:t>
        <a:bodyPr/>
        <a:lstStyle/>
        <a:p>
          <a:r>
            <a:rPr lang="en-US" sz="1800" dirty="0"/>
            <a:t>HĐ </a:t>
          </a:r>
          <a:r>
            <a:rPr lang="en-US" sz="1800" dirty="0" err="1"/>
            <a:t>xây</a:t>
          </a:r>
          <a:r>
            <a:rPr lang="en-US" sz="1800" dirty="0"/>
            <a:t> </a:t>
          </a:r>
          <a:r>
            <a:rPr lang="en-US" sz="1800" dirty="0" err="1"/>
            <a:t>dựng</a:t>
          </a:r>
          <a:r>
            <a:rPr lang="en-US" sz="1800" dirty="0"/>
            <a:t> </a:t>
          </a:r>
          <a:r>
            <a:rPr lang="en-US" sz="1800" dirty="0" err="1"/>
            <a:t>nhà</a:t>
          </a:r>
          <a:r>
            <a:rPr lang="en-US" sz="1800" dirty="0"/>
            <a:t> </a:t>
          </a:r>
          <a:r>
            <a:rPr lang="en-US" sz="1800" dirty="0" err="1"/>
            <a:t>trường</a:t>
          </a:r>
          <a:r>
            <a:rPr lang="en-US" sz="1800" dirty="0"/>
            <a:t>  </a:t>
          </a:r>
        </a:p>
      </dgm:t>
    </dgm:pt>
    <dgm:pt modelId="{45A5343E-5B72-4825-A042-FA44317DC5BB}" type="parTrans" cxnId="{A77D04E6-13D7-4A86-87FC-B6FE1B233553}">
      <dgm:prSet/>
      <dgm:spPr/>
      <dgm:t>
        <a:bodyPr/>
        <a:lstStyle/>
        <a:p>
          <a:endParaRPr lang="en-US"/>
        </a:p>
      </dgm:t>
    </dgm:pt>
    <dgm:pt modelId="{879DFE0C-F862-446C-993D-023B5B237F9E}" type="sibTrans" cxnId="{A77D04E6-13D7-4A86-87FC-B6FE1B233553}">
      <dgm:prSet/>
      <dgm:spPr/>
      <dgm:t>
        <a:bodyPr/>
        <a:lstStyle/>
        <a:p>
          <a:endParaRPr lang="en-US"/>
        </a:p>
      </dgm:t>
    </dgm:pt>
    <dgm:pt modelId="{12E97BC2-7100-4C29-A7BD-73982F3054B3}">
      <dgm:prSet phldrT="[Text]" custT="1"/>
      <dgm:spPr/>
      <dgm:t>
        <a:bodyPr/>
        <a:lstStyle/>
        <a:p>
          <a:r>
            <a:rPr lang="en-US" sz="1800" dirty="0"/>
            <a:t>HĐ </a:t>
          </a:r>
          <a:r>
            <a:rPr lang="en-US" sz="1800" dirty="0" err="1"/>
            <a:t>xây</a:t>
          </a:r>
          <a:r>
            <a:rPr lang="en-US" sz="1800" dirty="0"/>
            <a:t> </a:t>
          </a:r>
          <a:r>
            <a:rPr lang="en-US" sz="1800" dirty="0" err="1"/>
            <a:t>dựng</a:t>
          </a:r>
          <a:r>
            <a:rPr lang="en-US" sz="1800" dirty="0"/>
            <a:t> </a:t>
          </a:r>
          <a:r>
            <a:rPr lang="en-US" sz="1800" dirty="0" err="1"/>
            <a:t>cộng</a:t>
          </a:r>
          <a:r>
            <a:rPr lang="en-US" sz="1800" dirty="0"/>
            <a:t> </a:t>
          </a:r>
          <a:r>
            <a:rPr lang="en-US" sz="1800" dirty="0" err="1"/>
            <a:t>đồng</a:t>
          </a:r>
          <a:r>
            <a:rPr lang="en-US" sz="1800" dirty="0"/>
            <a:t> </a:t>
          </a:r>
        </a:p>
      </dgm:t>
    </dgm:pt>
    <dgm:pt modelId="{ECD19309-F132-455C-BA08-4AA91FD94786}" type="parTrans" cxnId="{5E5BF268-0DE2-4B7A-A817-390F0C8E526E}">
      <dgm:prSet/>
      <dgm:spPr/>
      <dgm:t>
        <a:bodyPr/>
        <a:lstStyle/>
        <a:p>
          <a:endParaRPr lang="en-US"/>
        </a:p>
      </dgm:t>
    </dgm:pt>
    <dgm:pt modelId="{38F58347-9392-432B-9C04-F80BC3DC6D5A}" type="sibTrans" cxnId="{5E5BF268-0DE2-4B7A-A817-390F0C8E526E}">
      <dgm:prSet/>
      <dgm:spPr/>
      <dgm:t>
        <a:bodyPr/>
        <a:lstStyle/>
        <a:p>
          <a:endParaRPr lang="en-US"/>
        </a:p>
      </dgm:t>
    </dgm:pt>
    <dgm:pt modelId="{4890609F-D279-44DE-8790-7860DCE9150E}">
      <dgm:prSet phldrT="[Text]" custT="1"/>
      <dgm:spPr/>
      <dgm:t>
        <a:bodyPr/>
        <a:lstStyle/>
        <a:p>
          <a:r>
            <a:rPr lang="en-US" sz="1800" dirty="0"/>
            <a:t>HĐ </a:t>
          </a:r>
          <a:r>
            <a:rPr lang="en-US" sz="1800" dirty="0" err="1"/>
            <a:t>tìm</a:t>
          </a:r>
          <a:r>
            <a:rPr lang="en-US" sz="1800" dirty="0"/>
            <a:t> </a:t>
          </a:r>
          <a:r>
            <a:rPr lang="en-US" sz="1800" dirty="0" err="1"/>
            <a:t>hiểu</a:t>
          </a:r>
          <a:r>
            <a:rPr lang="en-US" sz="1800" dirty="0"/>
            <a:t> </a:t>
          </a:r>
          <a:r>
            <a:rPr lang="en-US" sz="1800" dirty="0" err="1"/>
            <a:t>và</a:t>
          </a:r>
          <a:r>
            <a:rPr lang="en-US" sz="1800" dirty="0"/>
            <a:t> </a:t>
          </a:r>
          <a:r>
            <a:rPr lang="en-US" sz="1800" dirty="0" err="1"/>
            <a:t>bảo</a:t>
          </a:r>
          <a:r>
            <a:rPr lang="en-US" sz="1800" dirty="0"/>
            <a:t> </a:t>
          </a:r>
          <a:r>
            <a:rPr lang="en-US" sz="1800" dirty="0" err="1"/>
            <a:t>vệ</a:t>
          </a:r>
          <a:r>
            <a:rPr lang="en-US" sz="1800" dirty="0"/>
            <a:t> </a:t>
          </a:r>
          <a:r>
            <a:rPr lang="en-US" sz="1800" dirty="0" err="1"/>
            <a:t>môi</a:t>
          </a:r>
          <a:r>
            <a:rPr lang="en-US" sz="1800" dirty="0"/>
            <a:t> </a:t>
          </a:r>
          <a:r>
            <a:rPr lang="en-US" sz="1800" dirty="0" err="1"/>
            <a:t>trường</a:t>
          </a:r>
          <a:endParaRPr lang="en-US" sz="1800" dirty="0"/>
        </a:p>
      </dgm:t>
    </dgm:pt>
    <dgm:pt modelId="{889B4A11-DB3B-4B6C-856A-6A7940F3326E}" type="parTrans" cxnId="{032D1365-7411-4852-AC06-00D1168CEACC}">
      <dgm:prSet/>
      <dgm:spPr/>
      <dgm:t>
        <a:bodyPr/>
        <a:lstStyle/>
        <a:p>
          <a:endParaRPr lang="en-US"/>
        </a:p>
      </dgm:t>
    </dgm:pt>
    <dgm:pt modelId="{38479F69-5E59-41D7-8A65-719788909911}" type="sibTrans" cxnId="{032D1365-7411-4852-AC06-00D1168CEACC}">
      <dgm:prSet/>
      <dgm:spPr/>
      <dgm:t>
        <a:bodyPr/>
        <a:lstStyle/>
        <a:p>
          <a:endParaRPr lang="en-US"/>
        </a:p>
      </dgm:t>
    </dgm:pt>
    <dgm:pt modelId="{F0166918-6910-4C03-A561-DFDBE43BA611}">
      <dgm:prSet phldrT="[Text]" custT="1"/>
      <dgm:spPr>
        <a:solidFill>
          <a:schemeClr val="accent6">
            <a:lumMod val="40000"/>
            <a:lumOff val="60000"/>
          </a:schemeClr>
        </a:solidFill>
      </dgm:spPr>
      <dgm:t>
        <a:bodyPr/>
        <a:lstStyle/>
        <a:p>
          <a:r>
            <a:rPr lang="nb-NO" sz="2000" dirty="0"/>
            <a:t>Hoạt động hướng đến xã hội</a:t>
          </a:r>
          <a:endParaRPr lang="en-US" sz="2000" dirty="0"/>
        </a:p>
      </dgm:t>
    </dgm:pt>
    <dgm:pt modelId="{41B8AEB9-233E-4CF9-AE07-4108DF9F4D80}" type="sibTrans" cxnId="{D1B45BCC-26CB-433D-BFAA-1999405C093F}">
      <dgm:prSet/>
      <dgm:spPr/>
      <dgm:t>
        <a:bodyPr/>
        <a:lstStyle/>
        <a:p>
          <a:endParaRPr lang="en-US"/>
        </a:p>
      </dgm:t>
    </dgm:pt>
    <dgm:pt modelId="{62064E4E-0C73-45F6-88B8-CEDCC0E2D051}" type="parTrans" cxnId="{D1B45BCC-26CB-433D-BFAA-1999405C093F}">
      <dgm:prSet/>
      <dgm:spPr/>
      <dgm:t>
        <a:bodyPr/>
        <a:lstStyle/>
        <a:p>
          <a:endParaRPr lang="en-US"/>
        </a:p>
      </dgm:t>
    </dgm:pt>
    <dgm:pt modelId="{F8D5BE87-CB8C-452E-8A71-8EDB61995241}" type="pres">
      <dgm:prSet presAssocID="{C0C6E220-1305-48F4-BB52-06141AF6885B}" presName="cycleMatrixDiagram" presStyleCnt="0">
        <dgm:presLayoutVars>
          <dgm:chMax val="1"/>
          <dgm:dir/>
          <dgm:animLvl val="lvl"/>
          <dgm:resizeHandles val="exact"/>
        </dgm:presLayoutVars>
      </dgm:prSet>
      <dgm:spPr/>
      <dgm:t>
        <a:bodyPr/>
        <a:lstStyle/>
        <a:p>
          <a:endParaRPr lang="en-US"/>
        </a:p>
      </dgm:t>
    </dgm:pt>
    <dgm:pt modelId="{8897AECA-A405-4746-BF08-E1255D1A2D39}" type="pres">
      <dgm:prSet presAssocID="{C0C6E220-1305-48F4-BB52-06141AF6885B}" presName="children" presStyleCnt="0"/>
      <dgm:spPr/>
    </dgm:pt>
    <dgm:pt modelId="{49107856-CCE1-4127-A0F2-4C8F3A18697B}" type="pres">
      <dgm:prSet presAssocID="{C0C6E220-1305-48F4-BB52-06141AF6885B}" presName="child1group" presStyleCnt="0"/>
      <dgm:spPr/>
    </dgm:pt>
    <dgm:pt modelId="{74751E56-450E-4A85-ADCA-9B80E1984478}" type="pres">
      <dgm:prSet presAssocID="{C0C6E220-1305-48F4-BB52-06141AF6885B}" presName="child1" presStyleLbl="bgAcc1" presStyleIdx="0" presStyleCnt="4" custScaleX="164181" custLinFactNeighborX="-18129" custLinFactNeighborY="3331"/>
      <dgm:spPr/>
      <dgm:t>
        <a:bodyPr/>
        <a:lstStyle/>
        <a:p>
          <a:endParaRPr lang="en-US"/>
        </a:p>
      </dgm:t>
    </dgm:pt>
    <dgm:pt modelId="{87C01EE3-C0F5-49EE-A37E-F224E566CE68}" type="pres">
      <dgm:prSet presAssocID="{C0C6E220-1305-48F4-BB52-06141AF6885B}" presName="child1Text" presStyleLbl="bgAcc1" presStyleIdx="0" presStyleCnt="4">
        <dgm:presLayoutVars>
          <dgm:bulletEnabled val="1"/>
        </dgm:presLayoutVars>
      </dgm:prSet>
      <dgm:spPr/>
      <dgm:t>
        <a:bodyPr/>
        <a:lstStyle/>
        <a:p>
          <a:endParaRPr lang="en-US"/>
        </a:p>
      </dgm:t>
    </dgm:pt>
    <dgm:pt modelId="{98307F77-3070-4B15-8FE9-B57E45D3CF32}" type="pres">
      <dgm:prSet presAssocID="{C0C6E220-1305-48F4-BB52-06141AF6885B}" presName="child2group" presStyleCnt="0"/>
      <dgm:spPr/>
    </dgm:pt>
    <dgm:pt modelId="{CF2BE4CD-6CDA-4D4F-8B56-3204440879E3}" type="pres">
      <dgm:prSet presAssocID="{C0C6E220-1305-48F4-BB52-06141AF6885B}" presName="child2" presStyleLbl="bgAcc1" presStyleIdx="1" presStyleCnt="4" custScaleX="180232" custScaleY="140188" custLinFactNeighborX="39541" custLinFactNeighborY="22342"/>
      <dgm:spPr/>
      <dgm:t>
        <a:bodyPr/>
        <a:lstStyle/>
        <a:p>
          <a:endParaRPr lang="en-US"/>
        </a:p>
      </dgm:t>
    </dgm:pt>
    <dgm:pt modelId="{A9656194-C33D-478A-8F85-45DFE31AE401}" type="pres">
      <dgm:prSet presAssocID="{C0C6E220-1305-48F4-BB52-06141AF6885B}" presName="child2Text" presStyleLbl="bgAcc1" presStyleIdx="1" presStyleCnt="4">
        <dgm:presLayoutVars>
          <dgm:bulletEnabled val="1"/>
        </dgm:presLayoutVars>
      </dgm:prSet>
      <dgm:spPr/>
      <dgm:t>
        <a:bodyPr/>
        <a:lstStyle/>
        <a:p>
          <a:endParaRPr lang="en-US"/>
        </a:p>
      </dgm:t>
    </dgm:pt>
    <dgm:pt modelId="{961EB470-C601-4B59-958D-F9DA56ED021B}" type="pres">
      <dgm:prSet presAssocID="{C0C6E220-1305-48F4-BB52-06141AF6885B}" presName="child3group" presStyleCnt="0"/>
      <dgm:spPr/>
    </dgm:pt>
    <dgm:pt modelId="{A1284E5B-BDFF-4CBD-9949-731DA37E9D45}" type="pres">
      <dgm:prSet presAssocID="{C0C6E220-1305-48F4-BB52-06141AF6885B}" presName="child3" presStyleLbl="bgAcc1" presStyleIdx="2" presStyleCnt="4" custScaleX="177948" custScaleY="113530" custLinFactNeighborX="40290" custLinFactNeighborY="-12124"/>
      <dgm:spPr/>
      <dgm:t>
        <a:bodyPr/>
        <a:lstStyle/>
        <a:p>
          <a:endParaRPr lang="en-US"/>
        </a:p>
      </dgm:t>
    </dgm:pt>
    <dgm:pt modelId="{0CD64AE4-22AF-41A1-8DFA-280E9CBA81DC}" type="pres">
      <dgm:prSet presAssocID="{C0C6E220-1305-48F4-BB52-06141AF6885B}" presName="child3Text" presStyleLbl="bgAcc1" presStyleIdx="2" presStyleCnt="4">
        <dgm:presLayoutVars>
          <dgm:bulletEnabled val="1"/>
        </dgm:presLayoutVars>
      </dgm:prSet>
      <dgm:spPr/>
      <dgm:t>
        <a:bodyPr/>
        <a:lstStyle/>
        <a:p>
          <a:endParaRPr lang="en-US"/>
        </a:p>
      </dgm:t>
    </dgm:pt>
    <dgm:pt modelId="{18C3EAA4-CE8C-44E6-8F45-83C904D95D19}" type="pres">
      <dgm:prSet presAssocID="{C0C6E220-1305-48F4-BB52-06141AF6885B}" presName="child4group" presStyleCnt="0"/>
      <dgm:spPr/>
    </dgm:pt>
    <dgm:pt modelId="{17B060B2-D394-4555-9E55-40571ACE55A0}" type="pres">
      <dgm:prSet presAssocID="{C0C6E220-1305-48F4-BB52-06141AF6885B}" presName="child4" presStyleLbl="bgAcc1" presStyleIdx="3" presStyleCnt="4" custScaleX="122054" custLinFactNeighborX="-26192" custLinFactNeighborY="-4728"/>
      <dgm:spPr/>
      <dgm:t>
        <a:bodyPr/>
        <a:lstStyle/>
        <a:p>
          <a:endParaRPr lang="en-US"/>
        </a:p>
      </dgm:t>
    </dgm:pt>
    <dgm:pt modelId="{ADDF63DC-2403-44B3-AD08-7FC66D168FA5}" type="pres">
      <dgm:prSet presAssocID="{C0C6E220-1305-48F4-BB52-06141AF6885B}" presName="child4Text" presStyleLbl="bgAcc1" presStyleIdx="3" presStyleCnt="4">
        <dgm:presLayoutVars>
          <dgm:bulletEnabled val="1"/>
        </dgm:presLayoutVars>
      </dgm:prSet>
      <dgm:spPr/>
      <dgm:t>
        <a:bodyPr/>
        <a:lstStyle/>
        <a:p>
          <a:endParaRPr lang="en-US"/>
        </a:p>
      </dgm:t>
    </dgm:pt>
    <dgm:pt modelId="{31A9232F-35C5-4C2A-9B2D-08A9844A2269}" type="pres">
      <dgm:prSet presAssocID="{C0C6E220-1305-48F4-BB52-06141AF6885B}" presName="childPlaceholder" presStyleCnt="0"/>
      <dgm:spPr/>
    </dgm:pt>
    <dgm:pt modelId="{77636717-FFE7-4097-A599-A60E60D0BFB6}" type="pres">
      <dgm:prSet presAssocID="{C0C6E220-1305-48F4-BB52-06141AF6885B}" presName="circle" presStyleCnt="0"/>
      <dgm:spPr/>
    </dgm:pt>
    <dgm:pt modelId="{A529437A-34A5-4902-8150-5334147C9BEF}" type="pres">
      <dgm:prSet presAssocID="{C0C6E220-1305-48F4-BB52-06141AF6885B}" presName="quadrant1" presStyleLbl="node1" presStyleIdx="0" presStyleCnt="4">
        <dgm:presLayoutVars>
          <dgm:chMax val="1"/>
          <dgm:bulletEnabled val="1"/>
        </dgm:presLayoutVars>
      </dgm:prSet>
      <dgm:spPr/>
      <dgm:t>
        <a:bodyPr/>
        <a:lstStyle/>
        <a:p>
          <a:endParaRPr lang="en-US"/>
        </a:p>
      </dgm:t>
    </dgm:pt>
    <dgm:pt modelId="{BB43DD0B-57BE-4BB0-AF10-BF5F0C286553}" type="pres">
      <dgm:prSet presAssocID="{C0C6E220-1305-48F4-BB52-06141AF6885B}" presName="quadrant2" presStyleLbl="node1" presStyleIdx="1" presStyleCnt="4">
        <dgm:presLayoutVars>
          <dgm:chMax val="1"/>
          <dgm:bulletEnabled val="1"/>
        </dgm:presLayoutVars>
      </dgm:prSet>
      <dgm:spPr/>
      <dgm:t>
        <a:bodyPr/>
        <a:lstStyle/>
        <a:p>
          <a:endParaRPr lang="en-US"/>
        </a:p>
      </dgm:t>
    </dgm:pt>
    <dgm:pt modelId="{0566C4BC-8E16-487D-B069-E85F5AB9BE9B}" type="pres">
      <dgm:prSet presAssocID="{C0C6E220-1305-48F4-BB52-06141AF6885B}" presName="quadrant3" presStyleLbl="node1" presStyleIdx="2" presStyleCnt="4">
        <dgm:presLayoutVars>
          <dgm:chMax val="1"/>
          <dgm:bulletEnabled val="1"/>
        </dgm:presLayoutVars>
      </dgm:prSet>
      <dgm:spPr/>
      <dgm:t>
        <a:bodyPr/>
        <a:lstStyle/>
        <a:p>
          <a:endParaRPr lang="en-US"/>
        </a:p>
      </dgm:t>
    </dgm:pt>
    <dgm:pt modelId="{3936E194-E8F6-4714-81B1-4210DA91BA60}" type="pres">
      <dgm:prSet presAssocID="{C0C6E220-1305-48F4-BB52-06141AF6885B}" presName="quadrant4" presStyleLbl="node1" presStyleIdx="3" presStyleCnt="4">
        <dgm:presLayoutVars>
          <dgm:chMax val="1"/>
          <dgm:bulletEnabled val="1"/>
        </dgm:presLayoutVars>
      </dgm:prSet>
      <dgm:spPr/>
      <dgm:t>
        <a:bodyPr/>
        <a:lstStyle/>
        <a:p>
          <a:endParaRPr lang="en-US"/>
        </a:p>
      </dgm:t>
    </dgm:pt>
    <dgm:pt modelId="{5AAD975F-3890-43F6-980B-825B51C6D732}" type="pres">
      <dgm:prSet presAssocID="{C0C6E220-1305-48F4-BB52-06141AF6885B}" presName="quadrantPlaceholder" presStyleCnt="0"/>
      <dgm:spPr/>
    </dgm:pt>
    <dgm:pt modelId="{11DD4818-6AD3-4D6D-830E-4DC7A57830CD}" type="pres">
      <dgm:prSet presAssocID="{C0C6E220-1305-48F4-BB52-06141AF6885B}" presName="center1" presStyleLbl="fgShp" presStyleIdx="0" presStyleCnt="2"/>
      <dgm:spPr/>
    </dgm:pt>
    <dgm:pt modelId="{9E8B881F-EE56-4B73-95CA-BAE2E0E484A3}" type="pres">
      <dgm:prSet presAssocID="{C0C6E220-1305-48F4-BB52-06141AF6885B}" presName="center2" presStyleLbl="fgShp" presStyleIdx="1" presStyleCnt="2"/>
      <dgm:spPr/>
    </dgm:pt>
  </dgm:ptLst>
  <dgm:cxnLst>
    <dgm:cxn modelId="{4B1365C7-273B-443E-A80C-02D6E117F7A6}" srcId="{65AD74D5-EB83-4DAC-B244-50A56FF0872A}" destId="{B2E7B4D4-9108-48EC-AC4C-7EA6D279CBE0}" srcOrd="0" destOrd="0" parTransId="{7415CB17-1C12-45FF-A547-E1669802D1A6}" sibTransId="{F10AA65F-E254-4A97-A885-51EB8851AC09}"/>
    <dgm:cxn modelId="{BBF9D728-3818-4A35-A7E7-53C4EBEC4581}" type="presOf" srcId="{309D9008-19F8-4EC8-8A48-E5A82AE0ACD1}" destId="{0CD64AE4-22AF-41A1-8DFA-280E9CBA81DC}" srcOrd="1" destOrd="0" presId="urn:microsoft.com/office/officeart/2005/8/layout/cycle4"/>
    <dgm:cxn modelId="{F05D167C-D335-4B30-8BBE-D4DC4BBC2B7F}" srcId="{33167FEA-2861-4626-9BC2-9D65ACC982D6}" destId="{64D6AC9C-6BD2-405D-9E69-55DAE824825B}" srcOrd="0" destOrd="0" parTransId="{4E31BD71-3074-4BC6-92AB-981B102BF082}" sibTransId="{2B83ED0B-4917-4F7E-B45F-012ACA481BB4}"/>
    <dgm:cxn modelId="{DCE1B820-0DC9-43CA-9D99-A354C619BCF0}" type="presOf" srcId="{B2E7B4D4-9108-48EC-AC4C-7EA6D279CBE0}" destId="{ADDF63DC-2403-44B3-AD08-7FC66D168FA5}" srcOrd="1" destOrd="0" presId="urn:microsoft.com/office/officeart/2005/8/layout/cycle4"/>
    <dgm:cxn modelId="{DA72EC15-090B-467E-923B-7EB5850B51C1}" type="presOf" srcId="{4890609F-D279-44DE-8790-7860DCE9150E}" destId="{A1284E5B-BDFF-4CBD-9949-731DA37E9D45}" srcOrd="0" destOrd="1" presId="urn:microsoft.com/office/officeart/2005/8/layout/cycle4"/>
    <dgm:cxn modelId="{2E425CE1-FF54-41EF-A1ED-BF072097FCFF}" type="presOf" srcId="{309D9008-19F8-4EC8-8A48-E5A82AE0ACD1}" destId="{A1284E5B-BDFF-4CBD-9949-731DA37E9D45}" srcOrd="0" destOrd="0" presId="urn:microsoft.com/office/officeart/2005/8/layout/cycle4"/>
    <dgm:cxn modelId="{032D1365-7411-4852-AC06-00D1168CEACC}" srcId="{E2EDFC7D-BF43-4E3D-A074-B8F8E228B8F2}" destId="{4890609F-D279-44DE-8790-7860DCE9150E}" srcOrd="1" destOrd="0" parTransId="{889B4A11-DB3B-4B6C-856A-6A7940F3326E}" sibTransId="{38479F69-5E59-41D7-8A65-719788909911}"/>
    <dgm:cxn modelId="{EB675A22-F2FD-408F-9FB1-9524E6C2016D}" type="presOf" srcId="{C0C6E220-1305-48F4-BB52-06141AF6885B}" destId="{F8D5BE87-CB8C-452E-8A71-8EDB61995241}" srcOrd="0" destOrd="0" presId="urn:microsoft.com/office/officeart/2005/8/layout/cycle4"/>
    <dgm:cxn modelId="{B96BADCE-5D24-4124-AE45-BE1F12F1D6E9}" srcId="{C0C6E220-1305-48F4-BB52-06141AF6885B}" destId="{65AD74D5-EB83-4DAC-B244-50A56FF0872A}" srcOrd="3" destOrd="0" parTransId="{22D779FE-C34C-45BA-BD2C-4D7B2141C67B}" sibTransId="{D332D1EA-63AF-44FF-8043-EF05CB3763D4}"/>
    <dgm:cxn modelId="{1725851E-89B9-4001-BF8F-AF0FD9E7485C}" type="presOf" srcId="{4151993F-853B-4C5A-B3AD-38F1938DE90A}" destId="{74751E56-450E-4A85-ADCA-9B80E1984478}" srcOrd="0" destOrd="1" presId="urn:microsoft.com/office/officeart/2005/8/layout/cycle4"/>
    <dgm:cxn modelId="{D1B45BCC-26CB-433D-BFAA-1999405C093F}" srcId="{C0C6E220-1305-48F4-BB52-06141AF6885B}" destId="{F0166918-6910-4C03-A561-DFDBE43BA611}" srcOrd="1" destOrd="0" parTransId="{62064E4E-0C73-45F6-88B8-CEDCC0E2D051}" sibTransId="{41B8AEB9-233E-4CF9-AE07-4108DF9F4D80}"/>
    <dgm:cxn modelId="{A77D04E6-13D7-4A86-87FC-B6FE1B233553}" srcId="{F0166918-6910-4C03-A561-DFDBE43BA611}" destId="{5789EE48-0565-4F93-BB57-C0E622C3B2A7}" srcOrd="1" destOrd="0" parTransId="{45A5343E-5B72-4825-A042-FA44317DC5BB}" sibTransId="{879DFE0C-F862-446C-993D-023B5B237F9E}"/>
    <dgm:cxn modelId="{95F0BB5B-699C-4ACC-8F97-E1CCA2DDA0BA}" type="presOf" srcId="{AA48FA9D-1C7D-4A10-A6E2-62DE45225FBE}" destId="{87C01EE3-C0F5-49EE-A37E-F224E566CE68}" srcOrd="1" destOrd="2" presId="urn:microsoft.com/office/officeart/2005/8/layout/cycle4"/>
    <dgm:cxn modelId="{C5834E79-F928-49E5-A825-ECECE4909B54}" srcId="{C0C6E220-1305-48F4-BB52-06141AF6885B}" destId="{33167FEA-2861-4626-9BC2-9D65ACC982D6}" srcOrd="0" destOrd="0" parTransId="{2DCBF524-690B-435C-9E12-AF63B9067312}" sibTransId="{A8E84D8E-853F-4D83-A0ED-4643488AA90C}"/>
    <dgm:cxn modelId="{A6BA3658-835F-4EE5-AF45-57ABC7BC68AD}" srcId="{33167FEA-2861-4626-9BC2-9D65ACC982D6}" destId="{AA48FA9D-1C7D-4A10-A6E2-62DE45225FBE}" srcOrd="2" destOrd="0" parTransId="{264BFC1D-0654-4912-96EA-31287C1F2BBA}" sibTransId="{1D5E7313-0013-46EF-92AA-3FD3C2AA2628}"/>
    <dgm:cxn modelId="{2EC40334-6AA7-41C0-9910-9F7936174A9D}" type="presOf" srcId="{5789EE48-0565-4F93-BB57-C0E622C3B2A7}" destId="{A9656194-C33D-478A-8F85-45DFE31AE401}" srcOrd="1" destOrd="1" presId="urn:microsoft.com/office/officeart/2005/8/layout/cycle4"/>
    <dgm:cxn modelId="{C37A0CC1-0A19-4EA5-BF45-69BF7FE14C51}" srcId="{C0C6E220-1305-48F4-BB52-06141AF6885B}" destId="{E2EDFC7D-BF43-4E3D-A074-B8F8E228B8F2}" srcOrd="2" destOrd="0" parTransId="{E135971B-5AF6-48BA-889C-652155E06595}" sibTransId="{21B9152C-FBCA-47BF-A9EB-43A2550BFDF2}"/>
    <dgm:cxn modelId="{09E3AE96-EB6A-421B-9ED6-324C87D70C83}" type="presOf" srcId="{12E97BC2-7100-4C29-A7BD-73982F3054B3}" destId="{A9656194-C33D-478A-8F85-45DFE31AE401}" srcOrd="1" destOrd="2" presId="urn:microsoft.com/office/officeart/2005/8/layout/cycle4"/>
    <dgm:cxn modelId="{CD635DF6-0959-45C3-A790-8E2293F506CD}" type="presOf" srcId="{F0166918-6910-4C03-A561-DFDBE43BA611}" destId="{BB43DD0B-57BE-4BB0-AF10-BF5F0C286553}" srcOrd="0" destOrd="0" presId="urn:microsoft.com/office/officeart/2005/8/layout/cycle4"/>
    <dgm:cxn modelId="{6DF4DDE9-8386-4C15-B222-B37C7AA148E5}" type="presOf" srcId="{33167FEA-2861-4626-9BC2-9D65ACC982D6}" destId="{A529437A-34A5-4902-8150-5334147C9BEF}" srcOrd="0" destOrd="0" presId="urn:microsoft.com/office/officeart/2005/8/layout/cycle4"/>
    <dgm:cxn modelId="{40CE504C-9550-4652-BD6F-17C624999A40}" type="presOf" srcId="{64D6AC9C-6BD2-405D-9E69-55DAE824825B}" destId="{87C01EE3-C0F5-49EE-A37E-F224E566CE68}" srcOrd="1" destOrd="0" presId="urn:microsoft.com/office/officeart/2005/8/layout/cycle4"/>
    <dgm:cxn modelId="{0162F28E-0624-4299-8F26-8954BBD50558}" type="presOf" srcId="{B2E7B4D4-9108-48EC-AC4C-7EA6D279CBE0}" destId="{17B060B2-D394-4555-9E55-40571ACE55A0}" srcOrd="0" destOrd="0" presId="urn:microsoft.com/office/officeart/2005/8/layout/cycle4"/>
    <dgm:cxn modelId="{3B6B9D35-6D41-483A-B7CF-6A78A2DC86E0}" type="presOf" srcId="{4151993F-853B-4C5A-B3AD-38F1938DE90A}" destId="{87C01EE3-C0F5-49EE-A37E-F224E566CE68}" srcOrd="1" destOrd="1" presId="urn:microsoft.com/office/officeart/2005/8/layout/cycle4"/>
    <dgm:cxn modelId="{83C71B7F-919D-491A-8801-7FF896D036D2}" type="presOf" srcId="{81834A0B-DAB2-498A-AA8B-FE0844EE98AD}" destId="{CF2BE4CD-6CDA-4D4F-8B56-3204440879E3}" srcOrd="0" destOrd="0" presId="urn:microsoft.com/office/officeart/2005/8/layout/cycle4"/>
    <dgm:cxn modelId="{97934E7D-DCB4-4F66-B82C-BF0DE2C91642}" type="presOf" srcId="{12E97BC2-7100-4C29-A7BD-73982F3054B3}" destId="{CF2BE4CD-6CDA-4D4F-8B56-3204440879E3}" srcOrd="0" destOrd="2" presId="urn:microsoft.com/office/officeart/2005/8/layout/cycle4"/>
    <dgm:cxn modelId="{C026F38F-2555-43CE-A5CB-613681B90EC5}" type="presOf" srcId="{AA48FA9D-1C7D-4A10-A6E2-62DE45225FBE}" destId="{74751E56-450E-4A85-ADCA-9B80E1984478}" srcOrd="0" destOrd="2" presId="urn:microsoft.com/office/officeart/2005/8/layout/cycle4"/>
    <dgm:cxn modelId="{0E48A865-25D7-4F97-8AD1-D59F6CDFDD22}" srcId="{F0166918-6910-4C03-A561-DFDBE43BA611}" destId="{81834A0B-DAB2-498A-AA8B-FE0844EE98AD}" srcOrd="0" destOrd="0" parTransId="{19BCBC1F-4FBE-432D-859D-1EFD95931683}" sibTransId="{28FF307C-5E70-440A-A2FB-BB003DE16626}"/>
    <dgm:cxn modelId="{5E5BF268-0DE2-4B7A-A817-390F0C8E526E}" srcId="{F0166918-6910-4C03-A561-DFDBE43BA611}" destId="{12E97BC2-7100-4C29-A7BD-73982F3054B3}" srcOrd="2" destOrd="0" parTransId="{ECD19309-F132-455C-BA08-4AA91FD94786}" sibTransId="{38F58347-9392-432B-9C04-F80BC3DC6D5A}"/>
    <dgm:cxn modelId="{53AA3AB5-4B60-47A4-AFB5-10FA4CCB167A}" type="presOf" srcId="{5789EE48-0565-4F93-BB57-C0E622C3B2A7}" destId="{CF2BE4CD-6CDA-4D4F-8B56-3204440879E3}" srcOrd="0" destOrd="1" presId="urn:microsoft.com/office/officeart/2005/8/layout/cycle4"/>
    <dgm:cxn modelId="{F416D9E0-8D61-421B-BF2A-EE6ADE09140C}" srcId="{E2EDFC7D-BF43-4E3D-A074-B8F8E228B8F2}" destId="{309D9008-19F8-4EC8-8A48-E5A82AE0ACD1}" srcOrd="0" destOrd="0" parTransId="{66F26445-9550-4BF5-9C03-4910D7F1F937}" sibTransId="{CA8CBE77-4F0F-492B-840C-9DC555AF3D46}"/>
    <dgm:cxn modelId="{CF42E0A3-01CC-42E1-9A25-508367D20C63}" type="presOf" srcId="{65AD74D5-EB83-4DAC-B244-50A56FF0872A}" destId="{3936E194-E8F6-4714-81B1-4210DA91BA60}" srcOrd="0" destOrd="0" presId="urn:microsoft.com/office/officeart/2005/8/layout/cycle4"/>
    <dgm:cxn modelId="{67CC43B2-2B8D-473F-8E8C-7219B758E3F0}" type="presOf" srcId="{81834A0B-DAB2-498A-AA8B-FE0844EE98AD}" destId="{A9656194-C33D-478A-8F85-45DFE31AE401}" srcOrd="1" destOrd="0" presId="urn:microsoft.com/office/officeart/2005/8/layout/cycle4"/>
    <dgm:cxn modelId="{30303EDF-9F8F-43C6-B29C-6255648412EB}" srcId="{33167FEA-2861-4626-9BC2-9D65ACC982D6}" destId="{4151993F-853B-4C5A-B3AD-38F1938DE90A}" srcOrd="1" destOrd="0" parTransId="{5CFF1434-4FBF-4162-BB64-BBA71257093C}" sibTransId="{8B311A16-B1AB-4DF7-AA06-C2AB287B3FD7}"/>
    <dgm:cxn modelId="{666B101D-E05E-4B06-9B4D-CD5E23A8DB7E}" type="presOf" srcId="{64D6AC9C-6BD2-405D-9E69-55DAE824825B}" destId="{74751E56-450E-4A85-ADCA-9B80E1984478}" srcOrd="0" destOrd="0" presId="urn:microsoft.com/office/officeart/2005/8/layout/cycle4"/>
    <dgm:cxn modelId="{A7B1E752-D956-4F22-8E62-E7048933117D}" type="presOf" srcId="{4890609F-D279-44DE-8790-7860DCE9150E}" destId="{0CD64AE4-22AF-41A1-8DFA-280E9CBA81DC}" srcOrd="1" destOrd="1" presId="urn:microsoft.com/office/officeart/2005/8/layout/cycle4"/>
    <dgm:cxn modelId="{21C76DB7-4AE0-4133-ABC2-29714EA405AA}" type="presOf" srcId="{E2EDFC7D-BF43-4E3D-A074-B8F8E228B8F2}" destId="{0566C4BC-8E16-487D-B069-E85F5AB9BE9B}" srcOrd="0" destOrd="0" presId="urn:microsoft.com/office/officeart/2005/8/layout/cycle4"/>
    <dgm:cxn modelId="{749B0357-987D-46D8-8545-0C6B61236BCA}" type="presParOf" srcId="{F8D5BE87-CB8C-452E-8A71-8EDB61995241}" destId="{8897AECA-A405-4746-BF08-E1255D1A2D39}" srcOrd="0" destOrd="0" presId="urn:microsoft.com/office/officeart/2005/8/layout/cycle4"/>
    <dgm:cxn modelId="{60716D30-A1BD-4257-AF6D-7ABEF4EFC3FD}" type="presParOf" srcId="{8897AECA-A405-4746-BF08-E1255D1A2D39}" destId="{49107856-CCE1-4127-A0F2-4C8F3A18697B}" srcOrd="0" destOrd="0" presId="urn:microsoft.com/office/officeart/2005/8/layout/cycle4"/>
    <dgm:cxn modelId="{A529B3B5-B18F-420C-A0E6-5EC9958654CA}" type="presParOf" srcId="{49107856-CCE1-4127-A0F2-4C8F3A18697B}" destId="{74751E56-450E-4A85-ADCA-9B80E1984478}" srcOrd="0" destOrd="0" presId="urn:microsoft.com/office/officeart/2005/8/layout/cycle4"/>
    <dgm:cxn modelId="{1D1F7ACA-E67D-4ABB-B899-1118A5D6C2EF}" type="presParOf" srcId="{49107856-CCE1-4127-A0F2-4C8F3A18697B}" destId="{87C01EE3-C0F5-49EE-A37E-F224E566CE68}" srcOrd="1" destOrd="0" presId="urn:microsoft.com/office/officeart/2005/8/layout/cycle4"/>
    <dgm:cxn modelId="{C36E2D18-ABA0-441E-8EBE-0607CCA59444}" type="presParOf" srcId="{8897AECA-A405-4746-BF08-E1255D1A2D39}" destId="{98307F77-3070-4B15-8FE9-B57E45D3CF32}" srcOrd="1" destOrd="0" presId="urn:microsoft.com/office/officeart/2005/8/layout/cycle4"/>
    <dgm:cxn modelId="{8AE980F1-BC9B-4B6C-AC65-FE033479E420}" type="presParOf" srcId="{98307F77-3070-4B15-8FE9-B57E45D3CF32}" destId="{CF2BE4CD-6CDA-4D4F-8B56-3204440879E3}" srcOrd="0" destOrd="0" presId="urn:microsoft.com/office/officeart/2005/8/layout/cycle4"/>
    <dgm:cxn modelId="{0E0009D0-616F-4F12-86D0-3B4C9884E192}" type="presParOf" srcId="{98307F77-3070-4B15-8FE9-B57E45D3CF32}" destId="{A9656194-C33D-478A-8F85-45DFE31AE401}" srcOrd="1" destOrd="0" presId="urn:microsoft.com/office/officeart/2005/8/layout/cycle4"/>
    <dgm:cxn modelId="{8B2306FF-2969-4AE3-BF0F-D83DC1176A8B}" type="presParOf" srcId="{8897AECA-A405-4746-BF08-E1255D1A2D39}" destId="{961EB470-C601-4B59-958D-F9DA56ED021B}" srcOrd="2" destOrd="0" presId="urn:microsoft.com/office/officeart/2005/8/layout/cycle4"/>
    <dgm:cxn modelId="{DF9753E4-589A-4C19-B6B9-7ECC89946B78}" type="presParOf" srcId="{961EB470-C601-4B59-958D-F9DA56ED021B}" destId="{A1284E5B-BDFF-4CBD-9949-731DA37E9D45}" srcOrd="0" destOrd="0" presId="urn:microsoft.com/office/officeart/2005/8/layout/cycle4"/>
    <dgm:cxn modelId="{1EA6AE52-8914-4494-BEA8-AB0DFD59549A}" type="presParOf" srcId="{961EB470-C601-4B59-958D-F9DA56ED021B}" destId="{0CD64AE4-22AF-41A1-8DFA-280E9CBA81DC}" srcOrd="1" destOrd="0" presId="urn:microsoft.com/office/officeart/2005/8/layout/cycle4"/>
    <dgm:cxn modelId="{3B02A86D-F516-443B-B7E4-61ECBB1C74EB}" type="presParOf" srcId="{8897AECA-A405-4746-BF08-E1255D1A2D39}" destId="{18C3EAA4-CE8C-44E6-8F45-83C904D95D19}" srcOrd="3" destOrd="0" presId="urn:microsoft.com/office/officeart/2005/8/layout/cycle4"/>
    <dgm:cxn modelId="{A7978D3E-BADC-4E5D-A014-8C5EF949D462}" type="presParOf" srcId="{18C3EAA4-CE8C-44E6-8F45-83C904D95D19}" destId="{17B060B2-D394-4555-9E55-40571ACE55A0}" srcOrd="0" destOrd="0" presId="urn:microsoft.com/office/officeart/2005/8/layout/cycle4"/>
    <dgm:cxn modelId="{BA3EC21C-2FD8-41EC-BE92-503788B42314}" type="presParOf" srcId="{18C3EAA4-CE8C-44E6-8F45-83C904D95D19}" destId="{ADDF63DC-2403-44B3-AD08-7FC66D168FA5}" srcOrd="1" destOrd="0" presId="urn:microsoft.com/office/officeart/2005/8/layout/cycle4"/>
    <dgm:cxn modelId="{F7D2F097-6FFF-488C-966E-66717ACFC53D}" type="presParOf" srcId="{8897AECA-A405-4746-BF08-E1255D1A2D39}" destId="{31A9232F-35C5-4C2A-9B2D-08A9844A2269}" srcOrd="4" destOrd="0" presId="urn:microsoft.com/office/officeart/2005/8/layout/cycle4"/>
    <dgm:cxn modelId="{9455FA38-1E44-4ABD-BFD0-D1D7C3747DC9}" type="presParOf" srcId="{F8D5BE87-CB8C-452E-8A71-8EDB61995241}" destId="{77636717-FFE7-4097-A599-A60E60D0BFB6}" srcOrd="1" destOrd="0" presId="urn:microsoft.com/office/officeart/2005/8/layout/cycle4"/>
    <dgm:cxn modelId="{C3D7317E-D1AE-432D-BBDA-4A6979AB8FF5}" type="presParOf" srcId="{77636717-FFE7-4097-A599-A60E60D0BFB6}" destId="{A529437A-34A5-4902-8150-5334147C9BEF}" srcOrd="0" destOrd="0" presId="urn:microsoft.com/office/officeart/2005/8/layout/cycle4"/>
    <dgm:cxn modelId="{15B0F485-C797-4082-853F-0048BF6B403C}" type="presParOf" srcId="{77636717-FFE7-4097-A599-A60E60D0BFB6}" destId="{BB43DD0B-57BE-4BB0-AF10-BF5F0C286553}" srcOrd="1" destOrd="0" presId="urn:microsoft.com/office/officeart/2005/8/layout/cycle4"/>
    <dgm:cxn modelId="{E5C0FD21-492F-4458-85F0-B2E47B91CAF5}" type="presParOf" srcId="{77636717-FFE7-4097-A599-A60E60D0BFB6}" destId="{0566C4BC-8E16-487D-B069-E85F5AB9BE9B}" srcOrd="2" destOrd="0" presId="urn:microsoft.com/office/officeart/2005/8/layout/cycle4"/>
    <dgm:cxn modelId="{7F7E564F-CCCF-4152-BBB4-3EA97BE6242F}" type="presParOf" srcId="{77636717-FFE7-4097-A599-A60E60D0BFB6}" destId="{3936E194-E8F6-4714-81B1-4210DA91BA60}" srcOrd="3" destOrd="0" presId="urn:microsoft.com/office/officeart/2005/8/layout/cycle4"/>
    <dgm:cxn modelId="{9474F70D-235A-40B7-87AD-EB8ABFA7B2F8}" type="presParOf" srcId="{77636717-FFE7-4097-A599-A60E60D0BFB6}" destId="{5AAD975F-3890-43F6-980B-825B51C6D732}" srcOrd="4" destOrd="0" presId="urn:microsoft.com/office/officeart/2005/8/layout/cycle4"/>
    <dgm:cxn modelId="{C11CD19D-8E99-4E9E-8515-F5DB52E3C24F}" type="presParOf" srcId="{F8D5BE87-CB8C-452E-8A71-8EDB61995241}" destId="{11DD4818-6AD3-4D6D-830E-4DC7A57830CD}" srcOrd="2" destOrd="0" presId="urn:microsoft.com/office/officeart/2005/8/layout/cycle4"/>
    <dgm:cxn modelId="{1A21F9FF-2A07-49E5-8FC9-E4F3375CB831}" type="presParOf" srcId="{F8D5BE87-CB8C-452E-8A71-8EDB61995241}" destId="{9E8B881F-EE56-4B73-95CA-BAE2E0E484A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0698A7-F8C0-4694-9798-1F68A3690BCD}" type="doc">
      <dgm:prSet loTypeId="urn:microsoft.com/office/officeart/2005/8/layout/radial5" loCatId="cycle" qsTypeId="urn:microsoft.com/office/officeart/2005/8/quickstyle/3d3" qsCatId="3D" csTypeId="urn:microsoft.com/office/officeart/2005/8/colors/accent2_2" csCatId="accent2" phldr="1"/>
      <dgm:spPr/>
      <dgm:t>
        <a:bodyPr/>
        <a:lstStyle/>
        <a:p>
          <a:endParaRPr lang="en-US"/>
        </a:p>
      </dgm:t>
    </dgm:pt>
    <dgm:pt modelId="{6FC6866D-D1FB-4E4F-9A2C-A8D609428EAF}">
      <dgm:prSet phldrT="[Text]" custT="1"/>
      <dgm:spPr>
        <a:solidFill>
          <a:schemeClr val="accent1">
            <a:lumMod val="40000"/>
            <a:lumOff val="60000"/>
          </a:schemeClr>
        </a:solidFill>
      </dgm:spPr>
      <dgm:t>
        <a:bodyPr/>
        <a:lstStyle/>
        <a:p>
          <a:r>
            <a:rPr lang="en-US" sz="2500" dirty="0" err="1">
              <a:solidFill>
                <a:schemeClr val="tx1"/>
              </a:solidFill>
            </a:rPr>
            <a:t>Phương</a:t>
          </a:r>
          <a:r>
            <a:rPr lang="en-US" sz="2500" dirty="0">
              <a:solidFill>
                <a:schemeClr val="tx1"/>
              </a:solidFill>
            </a:rPr>
            <a:t> </a:t>
          </a:r>
          <a:r>
            <a:rPr lang="en-US" sz="2500" dirty="0" err="1">
              <a:solidFill>
                <a:schemeClr val="tx1"/>
              </a:solidFill>
            </a:rPr>
            <a:t>thức</a:t>
          </a:r>
          <a:r>
            <a:rPr lang="en-US" sz="2500" dirty="0">
              <a:solidFill>
                <a:schemeClr val="tx1"/>
              </a:solidFill>
            </a:rPr>
            <a:t> </a:t>
          </a:r>
          <a:r>
            <a:rPr lang="en-US" sz="2500" dirty="0" err="1">
              <a:solidFill>
                <a:schemeClr val="tx1"/>
              </a:solidFill>
            </a:rPr>
            <a:t>tổ</a:t>
          </a:r>
          <a:r>
            <a:rPr lang="en-US" sz="2500" dirty="0">
              <a:solidFill>
                <a:schemeClr val="tx1"/>
              </a:solidFill>
            </a:rPr>
            <a:t> </a:t>
          </a:r>
          <a:r>
            <a:rPr lang="en-US" sz="2500" dirty="0" err="1">
              <a:solidFill>
                <a:schemeClr val="tx1"/>
              </a:solidFill>
            </a:rPr>
            <a:t>chức</a:t>
          </a:r>
          <a:endParaRPr lang="en-US" sz="2500" dirty="0">
            <a:solidFill>
              <a:schemeClr val="tx1"/>
            </a:solidFill>
          </a:endParaRPr>
        </a:p>
      </dgm:t>
    </dgm:pt>
    <dgm:pt modelId="{D4208495-DA7C-40FC-84A4-1EB861A16555}" type="parTrans" cxnId="{F1AE5C93-7505-45CD-8DEA-B4EF894FF59F}">
      <dgm:prSet/>
      <dgm:spPr/>
      <dgm:t>
        <a:bodyPr/>
        <a:lstStyle/>
        <a:p>
          <a:endParaRPr lang="en-US"/>
        </a:p>
      </dgm:t>
    </dgm:pt>
    <dgm:pt modelId="{95FE1535-224B-4896-9001-D72F2F53BAD3}" type="sibTrans" cxnId="{F1AE5C93-7505-45CD-8DEA-B4EF894FF59F}">
      <dgm:prSet/>
      <dgm:spPr/>
      <dgm:t>
        <a:bodyPr/>
        <a:lstStyle/>
        <a:p>
          <a:endParaRPr lang="en-US"/>
        </a:p>
      </dgm:t>
    </dgm:pt>
    <dgm:pt modelId="{FFF5B029-3DBA-45F3-8E89-534B4158D683}">
      <dgm:prSet phldrT="[Text]" custT="1"/>
      <dgm:spPr>
        <a:solidFill>
          <a:srgbClr val="FFCCFF"/>
        </a:solidFill>
      </dgm:spPr>
      <dgm:t>
        <a:bodyPr/>
        <a:lstStyle/>
        <a:p>
          <a:r>
            <a:rPr lang="nb-NO" sz="2000" b="0" dirty="0">
              <a:solidFill>
                <a:schemeClr val="tx1"/>
              </a:solidFill>
            </a:rPr>
            <a:t>Phương thức thể nghiệm</a:t>
          </a:r>
          <a:r>
            <a:rPr lang="en-US" sz="2000" b="0" dirty="0">
              <a:solidFill>
                <a:schemeClr val="tx1"/>
              </a:solidFill>
            </a:rPr>
            <a:t>, </a:t>
          </a:r>
          <a:r>
            <a:rPr lang="en-US" sz="2000" b="0" dirty="0" err="1">
              <a:solidFill>
                <a:schemeClr val="tx1"/>
              </a:solidFill>
            </a:rPr>
            <a:t>tương</a:t>
          </a:r>
          <a:r>
            <a:rPr lang="en-US" sz="2000" b="0" dirty="0">
              <a:solidFill>
                <a:schemeClr val="tx1"/>
              </a:solidFill>
            </a:rPr>
            <a:t> </a:t>
          </a:r>
          <a:r>
            <a:rPr lang="en-US" sz="2000" b="0" dirty="0" err="1">
              <a:solidFill>
                <a:schemeClr val="tx1"/>
              </a:solidFill>
            </a:rPr>
            <a:t>tác</a:t>
          </a:r>
          <a:r>
            <a:rPr lang="en-US" sz="2000" b="0" dirty="0">
              <a:solidFill>
                <a:schemeClr val="tx1"/>
              </a:solidFill>
            </a:rPr>
            <a:t> </a:t>
          </a:r>
          <a:endParaRPr lang="en-US" sz="2000" dirty="0">
            <a:solidFill>
              <a:schemeClr val="tx1"/>
            </a:solidFill>
          </a:endParaRPr>
        </a:p>
      </dgm:t>
    </dgm:pt>
    <dgm:pt modelId="{6777A550-F519-446D-A5CA-668FBC34C300}" type="parTrans" cxnId="{AAE326FE-4D6B-42DD-AEFF-A45F577095ED}">
      <dgm:prSet/>
      <dgm:spPr/>
      <dgm:t>
        <a:bodyPr/>
        <a:lstStyle/>
        <a:p>
          <a:endParaRPr lang="en-US"/>
        </a:p>
      </dgm:t>
    </dgm:pt>
    <dgm:pt modelId="{E67C2F47-9C1F-4583-A433-FA0C261FB9E9}" type="sibTrans" cxnId="{AAE326FE-4D6B-42DD-AEFF-A45F577095ED}">
      <dgm:prSet/>
      <dgm:spPr/>
      <dgm:t>
        <a:bodyPr/>
        <a:lstStyle/>
        <a:p>
          <a:endParaRPr lang="en-US"/>
        </a:p>
      </dgm:t>
    </dgm:pt>
    <dgm:pt modelId="{24F9D50C-A7DE-47D2-8008-9C91A04BD33E}">
      <dgm:prSet phldrT="[Text]" custT="1"/>
      <dgm:spPr>
        <a:solidFill>
          <a:srgbClr val="FED6F0"/>
        </a:solidFill>
      </dgm:spPr>
      <dgm:t>
        <a:bodyPr/>
        <a:lstStyle/>
        <a:p>
          <a:r>
            <a:rPr lang="nb-NO" sz="2000" b="0" dirty="0">
              <a:solidFill>
                <a:schemeClr val="tx1"/>
              </a:solidFill>
            </a:rPr>
            <a:t>Phương thức khám phá</a:t>
          </a:r>
          <a:endParaRPr lang="en-US" sz="2000" dirty="0">
            <a:solidFill>
              <a:schemeClr val="tx1"/>
            </a:solidFill>
          </a:endParaRPr>
        </a:p>
      </dgm:t>
    </dgm:pt>
    <dgm:pt modelId="{76B06CCF-9BE7-413A-9687-F7B8470E11E4}" type="sibTrans" cxnId="{7BFFAD60-C0DF-490C-AFC4-6F76E0554F6A}">
      <dgm:prSet/>
      <dgm:spPr/>
      <dgm:t>
        <a:bodyPr/>
        <a:lstStyle/>
        <a:p>
          <a:endParaRPr lang="en-US"/>
        </a:p>
      </dgm:t>
    </dgm:pt>
    <dgm:pt modelId="{4A2794E2-8056-4BDF-8D54-7844204A8675}" type="parTrans" cxnId="{7BFFAD60-C0DF-490C-AFC4-6F76E0554F6A}">
      <dgm:prSet/>
      <dgm:spPr/>
      <dgm:t>
        <a:bodyPr/>
        <a:lstStyle/>
        <a:p>
          <a:endParaRPr lang="en-US"/>
        </a:p>
      </dgm:t>
    </dgm:pt>
    <dgm:pt modelId="{70BC0533-40A3-4933-BD9D-D36850C1C742}">
      <dgm:prSet phldrT="[Text]" custT="1"/>
      <dgm:spPr>
        <a:solidFill>
          <a:srgbClr val="FFCCFF"/>
        </a:solidFill>
      </dgm:spPr>
      <dgm:t>
        <a:bodyPr/>
        <a:lstStyle/>
        <a:p>
          <a:r>
            <a:rPr lang="nb-NO" sz="2000" b="0" dirty="0">
              <a:solidFill>
                <a:schemeClr val="tx1"/>
              </a:solidFill>
            </a:rPr>
            <a:t>Phương thức cống hiến</a:t>
          </a:r>
          <a:endParaRPr lang="en-US" sz="2000" dirty="0">
            <a:solidFill>
              <a:schemeClr val="tx1"/>
            </a:solidFill>
          </a:endParaRPr>
        </a:p>
      </dgm:t>
    </dgm:pt>
    <dgm:pt modelId="{5773FA74-1CF9-439D-9F8D-7FAA13973C2B}" type="sibTrans" cxnId="{5BB2B625-BDFD-498D-B30B-08B4B4C86746}">
      <dgm:prSet/>
      <dgm:spPr/>
      <dgm:t>
        <a:bodyPr/>
        <a:lstStyle/>
        <a:p>
          <a:endParaRPr lang="en-US"/>
        </a:p>
      </dgm:t>
    </dgm:pt>
    <dgm:pt modelId="{8C8272D5-A1A6-42EA-B153-C28A190E500A}" type="parTrans" cxnId="{5BB2B625-BDFD-498D-B30B-08B4B4C86746}">
      <dgm:prSet/>
      <dgm:spPr/>
      <dgm:t>
        <a:bodyPr/>
        <a:lstStyle/>
        <a:p>
          <a:endParaRPr lang="en-US"/>
        </a:p>
      </dgm:t>
    </dgm:pt>
    <dgm:pt modelId="{41FE58F0-339C-4FEF-AE18-5852BC695892}">
      <dgm:prSet phldrT="[Text]" custT="1"/>
      <dgm:spPr>
        <a:solidFill>
          <a:srgbClr val="FFCCFF"/>
        </a:solidFill>
      </dgm:spPr>
      <dgm:t>
        <a:bodyPr/>
        <a:lstStyle/>
        <a:p>
          <a:r>
            <a:rPr lang="nb-NO" sz="2000" b="0" dirty="0">
              <a:solidFill>
                <a:schemeClr val="tx1"/>
              </a:solidFill>
            </a:rPr>
            <a:t>Phương thức nghiên cứu</a:t>
          </a:r>
          <a:endParaRPr lang="en-US" sz="2000" dirty="0">
            <a:solidFill>
              <a:schemeClr val="tx1"/>
            </a:solidFill>
          </a:endParaRPr>
        </a:p>
      </dgm:t>
    </dgm:pt>
    <dgm:pt modelId="{E4CF053F-A391-458B-B573-5B96CC2BE195}" type="parTrans" cxnId="{EE950160-4EBD-4C78-AA99-70B85EC1088C}">
      <dgm:prSet/>
      <dgm:spPr/>
      <dgm:t>
        <a:bodyPr/>
        <a:lstStyle/>
        <a:p>
          <a:endParaRPr lang="en-US"/>
        </a:p>
      </dgm:t>
    </dgm:pt>
    <dgm:pt modelId="{5EFDDCC7-D029-45E3-9BBB-2974237F24FE}" type="sibTrans" cxnId="{EE950160-4EBD-4C78-AA99-70B85EC1088C}">
      <dgm:prSet/>
      <dgm:spPr/>
      <dgm:t>
        <a:bodyPr/>
        <a:lstStyle/>
        <a:p>
          <a:endParaRPr lang="en-US"/>
        </a:p>
      </dgm:t>
    </dgm:pt>
    <dgm:pt modelId="{CC49CDDF-EB33-4A48-B9AC-89065EDB77FE}" type="pres">
      <dgm:prSet presAssocID="{BA0698A7-F8C0-4694-9798-1F68A3690BCD}" presName="Name0" presStyleCnt="0">
        <dgm:presLayoutVars>
          <dgm:chMax val="1"/>
          <dgm:dir/>
          <dgm:animLvl val="ctr"/>
          <dgm:resizeHandles val="exact"/>
        </dgm:presLayoutVars>
      </dgm:prSet>
      <dgm:spPr/>
      <dgm:t>
        <a:bodyPr/>
        <a:lstStyle/>
        <a:p>
          <a:endParaRPr lang="en-US"/>
        </a:p>
      </dgm:t>
    </dgm:pt>
    <dgm:pt modelId="{F7E9B64C-7C10-4C2D-90E5-388C40BA70FE}" type="pres">
      <dgm:prSet presAssocID="{6FC6866D-D1FB-4E4F-9A2C-A8D609428EAF}" presName="centerShape" presStyleLbl="node0" presStyleIdx="0" presStyleCnt="1" custScaleX="131088" custScaleY="107803" custLinFactNeighborX="-1313" custLinFactNeighborY="-263"/>
      <dgm:spPr/>
      <dgm:t>
        <a:bodyPr/>
        <a:lstStyle/>
        <a:p>
          <a:endParaRPr lang="en-US"/>
        </a:p>
      </dgm:t>
    </dgm:pt>
    <dgm:pt modelId="{585BFE4C-FEF0-4BDD-AB21-AB56AF707535}" type="pres">
      <dgm:prSet presAssocID="{4A2794E2-8056-4BDF-8D54-7844204A8675}" presName="parTrans" presStyleLbl="sibTrans2D1" presStyleIdx="0" presStyleCnt="4"/>
      <dgm:spPr/>
      <dgm:t>
        <a:bodyPr/>
        <a:lstStyle/>
        <a:p>
          <a:endParaRPr lang="en-US"/>
        </a:p>
      </dgm:t>
    </dgm:pt>
    <dgm:pt modelId="{C8D39CEB-9E42-49FD-8B07-EBABB023B6FC}" type="pres">
      <dgm:prSet presAssocID="{4A2794E2-8056-4BDF-8D54-7844204A8675}" presName="connectorText" presStyleLbl="sibTrans2D1" presStyleIdx="0" presStyleCnt="4"/>
      <dgm:spPr/>
      <dgm:t>
        <a:bodyPr/>
        <a:lstStyle/>
        <a:p>
          <a:endParaRPr lang="en-US"/>
        </a:p>
      </dgm:t>
    </dgm:pt>
    <dgm:pt modelId="{DDC0808B-752E-4C19-8E66-082C1E1AEBD9}" type="pres">
      <dgm:prSet presAssocID="{24F9D50C-A7DE-47D2-8008-9C91A04BD33E}" presName="node" presStyleLbl="node1" presStyleIdx="0" presStyleCnt="4" custScaleX="128446">
        <dgm:presLayoutVars>
          <dgm:bulletEnabled val="1"/>
        </dgm:presLayoutVars>
      </dgm:prSet>
      <dgm:spPr/>
      <dgm:t>
        <a:bodyPr/>
        <a:lstStyle/>
        <a:p>
          <a:endParaRPr lang="en-US"/>
        </a:p>
      </dgm:t>
    </dgm:pt>
    <dgm:pt modelId="{01E42A73-358B-4EFE-BE9D-872CB740C1D7}" type="pres">
      <dgm:prSet presAssocID="{8C8272D5-A1A6-42EA-B153-C28A190E500A}" presName="parTrans" presStyleLbl="sibTrans2D1" presStyleIdx="1" presStyleCnt="4"/>
      <dgm:spPr/>
      <dgm:t>
        <a:bodyPr/>
        <a:lstStyle/>
        <a:p>
          <a:endParaRPr lang="en-US"/>
        </a:p>
      </dgm:t>
    </dgm:pt>
    <dgm:pt modelId="{69628702-1A7F-407E-BD75-8C9C757F7980}" type="pres">
      <dgm:prSet presAssocID="{8C8272D5-A1A6-42EA-B153-C28A190E500A}" presName="connectorText" presStyleLbl="sibTrans2D1" presStyleIdx="1" presStyleCnt="4"/>
      <dgm:spPr/>
      <dgm:t>
        <a:bodyPr/>
        <a:lstStyle/>
        <a:p>
          <a:endParaRPr lang="en-US"/>
        </a:p>
      </dgm:t>
    </dgm:pt>
    <dgm:pt modelId="{0F0FF4C9-8E80-4AC4-8BB0-C55EABCBB1F0}" type="pres">
      <dgm:prSet presAssocID="{70BC0533-40A3-4933-BD9D-D36850C1C742}" presName="node" presStyleLbl="node1" presStyleIdx="1" presStyleCnt="4" custScaleX="144083" custRadScaleRad="113202" custRadScaleInc="-590">
        <dgm:presLayoutVars>
          <dgm:bulletEnabled val="1"/>
        </dgm:presLayoutVars>
      </dgm:prSet>
      <dgm:spPr/>
      <dgm:t>
        <a:bodyPr/>
        <a:lstStyle/>
        <a:p>
          <a:endParaRPr lang="en-US"/>
        </a:p>
      </dgm:t>
    </dgm:pt>
    <dgm:pt modelId="{4AED0925-68C9-4BF3-8C50-9B1B699B6745}" type="pres">
      <dgm:prSet presAssocID="{6777A550-F519-446D-A5CA-668FBC34C300}" presName="parTrans" presStyleLbl="sibTrans2D1" presStyleIdx="2" presStyleCnt="4"/>
      <dgm:spPr/>
      <dgm:t>
        <a:bodyPr/>
        <a:lstStyle/>
        <a:p>
          <a:endParaRPr lang="en-US"/>
        </a:p>
      </dgm:t>
    </dgm:pt>
    <dgm:pt modelId="{6BA35D25-B845-4178-984B-6AC6E73FD7BD}" type="pres">
      <dgm:prSet presAssocID="{6777A550-F519-446D-A5CA-668FBC34C300}" presName="connectorText" presStyleLbl="sibTrans2D1" presStyleIdx="2" presStyleCnt="4"/>
      <dgm:spPr/>
      <dgm:t>
        <a:bodyPr/>
        <a:lstStyle/>
        <a:p>
          <a:endParaRPr lang="en-US"/>
        </a:p>
      </dgm:t>
    </dgm:pt>
    <dgm:pt modelId="{8E686267-B70F-4795-BC7E-527EDA191E63}" type="pres">
      <dgm:prSet presAssocID="{FFF5B029-3DBA-45F3-8E89-534B4158D683}" presName="node" presStyleLbl="node1" presStyleIdx="2" presStyleCnt="4" custScaleX="161318" custRadScaleRad="98950">
        <dgm:presLayoutVars>
          <dgm:bulletEnabled val="1"/>
        </dgm:presLayoutVars>
      </dgm:prSet>
      <dgm:spPr/>
      <dgm:t>
        <a:bodyPr/>
        <a:lstStyle/>
        <a:p>
          <a:endParaRPr lang="en-US"/>
        </a:p>
      </dgm:t>
    </dgm:pt>
    <dgm:pt modelId="{9C658700-6FE6-4798-A723-ADF5457854D9}" type="pres">
      <dgm:prSet presAssocID="{E4CF053F-A391-458B-B573-5B96CC2BE195}" presName="parTrans" presStyleLbl="sibTrans2D1" presStyleIdx="3" presStyleCnt="4"/>
      <dgm:spPr/>
      <dgm:t>
        <a:bodyPr/>
        <a:lstStyle/>
        <a:p>
          <a:endParaRPr lang="en-US"/>
        </a:p>
      </dgm:t>
    </dgm:pt>
    <dgm:pt modelId="{52D61EA1-2152-49CE-9B58-C79DEC26BA7A}" type="pres">
      <dgm:prSet presAssocID="{E4CF053F-A391-458B-B573-5B96CC2BE195}" presName="connectorText" presStyleLbl="sibTrans2D1" presStyleIdx="3" presStyleCnt="4"/>
      <dgm:spPr/>
      <dgm:t>
        <a:bodyPr/>
        <a:lstStyle/>
        <a:p>
          <a:endParaRPr lang="en-US"/>
        </a:p>
      </dgm:t>
    </dgm:pt>
    <dgm:pt modelId="{BF4F07AB-F659-45F8-8CB2-A64202E7C1EA}" type="pres">
      <dgm:prSet presAssocID="{41FE58F0-339C-4FEF-AE18-5852BC695892}" presName="node" presStyleLbl="node1" presStyleIdx="3" presStyleCnt="4" custScaleX="139714" custRadScaleRad="112822">
        <dgm:presLayoutVars>
          <dgm:bulletEnabled val="1"/>
        </dgm:presLayoutVars>
      </dgm:prSet>
      <dgm:spPr/>
      <dgm:t>
        <a:bodyPr/>
        <a:lstStyle/>
        <a:p>
          <a:endParaRPr lang="en-US"/>
        </a:p>
      </dgm:t>
    </dgm:pt>
  </dgm:ptLst>
  <dgm:cxnLst>
    <dgm:cxn modelId="{5BB2B625-BDFD-498D-B30B-08B4B4C86746}" srcId="{6FC6866D-D1FB-4E4F-9A2C-A8D609428EAF}" destId="{70BC0533-40A3-4933-BD9D-D36850C1C742}" srcOrd="1" destOrd="0" parTransId="{8C8272D5-A1A6-42EA-B153-C28A190E500A}" sibTransId="{5773FA74-1CF9-439D-9F8D-7FAA13973C2B}"/>
    <dgm:cxn modelId="{7BFFAD60-C0DF-490C-AFC4-6F76E0554F6A}" srcId="{6FC6866D-D1FB-4E4F-9A2C-A8D609428EAF}" destId="{24F9D50C-A7DE-47D2-8008-9C91A04BD33E}" srcOrd="0" destOrd="0" parTransId="{4A2794E2-8056-4BDF-8D54-7844204A8675}" sibTransId="{76B06CCF-9BE7-413A-9687-F7B8470E11E4}"/>
    <dgm:cxn modelId="{906EB6DA-F586-46EF-9AD8-B5432821AEDD}" type="presOf" srcId="{FFF5B029-3DBA-45F3-8E89-534B4158D683}" destId="{8E686267-B70F-4795-BC7E-527EDA191E63}" srcOrd="0" destOrd="0" presId="urn:microsoft.com/office/officeart/2005/8/layout/radial5"/>
    <dgm:cxn modelId="{1292C226-1CA3-4DE1-851D-7E2A73CFFF46}" type="presOf" srcId="{70BC0533-40A3-4933-BD9D-D36850C1C742}" destId="{0F0FF4C9-8E80-4AC4-8BB0-C55EABCBB1F0}" srcOrd="0" destOrd="0" presId="urn:microsoft.com/office/officeart/2005/8/layout/radial5"/>
    <dgm:cxn modelId="{67F6F981-93C3-4D8F-B2EB-E5426899514C}" type="presOf" srcId="{E4CF053F-A391-458B-B573-5B96CC2BE195}" destId="{52D61EA1-2152-49CE-9B58-C79DEC26BA7A}" srcOrd="1" destOrd="0" presId="urn:microsoft.com/office/officeart/2005/8/layout/radial5"/>
    <dgm:cxn modelId="{5B30F991-1DFF-4FF4-A950-DA9AF33D7F11}" type="presOf" srcId="{41FE58F0-339C-4FEF-AE18-5852BC695892}" destId="{BF4F07AB-F659-45F8-8CB2-A64202E7C1EA}" srcOrd="0" destOrd="0" presId="urn:microsoft.com/office/officeart/2005/8/layout/radial5"/>
    <dgm:cxn modelId="{595F65CC-7E50-4199-89E6-7B2EB773F869}" type="presOf" srcId="{E4CF053F-A391-458B-B573-5B96CC2BE195}" destId="{9C658700-6FE6-4798-A723-ADF5457854D9}" srcOrd="0" destOrd="0" presId="urn:microsoft.com/office/officeart/2005/8/layout/radial5"/>
    <dgm:cxn modelId="{C53E43E5-3080-4CCA-828B-1E2FF8054BB5}" type="presOf" srcId="{4A2794E2-8056-4BDF-8D54-7844204A8675}" destId="{585BFE4C-FEF0-4BDD-AB21-AB56AF707535}" srcOrd="0" destOrd="0" presId="urn:microsoft.com/office/officeart/2005/8/layout/radial5"/>
    <dgm:cxn modelId="{4EFD3EB4-BFBC-4D09-9BF9-C6BA3AF83CAC}" type="presOf" srcId="{8C8272D5-A1A6-42EA-B153-C28A190E500A}" destId="{69628702-1A7F-407E-BD75-8C9C757F7980}" srcOrd="1" destOrd="0" presId="urn:microsoft.com/office/officeart/2005/8/layout/radial5"/>
    <dgm:cxn modelId="{252C26D3-F8D0-44D2-B0C1-86167970E1CE}" type="presOf" srcId="{24F9D50C-A7DE-47D2-8008-9C91A04BD33E}" destId="{DDC0808B-752E-4C19-8E66-082C1E1AEBD9}" srcOrd="0" destOrd="0" presId="urn:microsoft.com/office/officeart/2005/8/layout/radial5"/>
    <dgm:cxn modelId="{F1AE5C93-7505-45CD-8DEA-B4EF894FF59F}" srcId="{BA0698A7-F8C0-4694-9798-1F68A3690BCD}" destId="{6FC6866D-D1FB-4E4F-9A2C-A8D609428EAF}" srcOrd="0" destOrd="0" parTransId="{D4208495-DA7C-40FC-84A4-1EB861A16555}" sibTransId="{95FE1535-224B-4896-9001-D72F2F53BAD3}"/>
    <dgm:cxn modelId="{CC1A22C8-141F-46F1-B2D8-66FF6A69EBB3}" type="presOf" srcId="{BA0698A7-F8C0-4694-9798-1F68A3690BCD}" destId="{CC49CDDF-EB33-4A48-B9AC-89065EDB77FE}" srcOrd="0" destOrd="0" presId="urn:microsoft.com/office/officeart/2005/8/layout/radial5"/>
    <dgm:cxn modelId="{F8B90F07-1C51-430F-9F26-8598BC86848A}" type="presOf" srcId="{8C8272D5-A1A6-42EA-B153-C28A190E500A}" destId="{01E42A73-358B-4EFE-BE9D-872CB740C1D7}" srcOrd="0" destOrd="0" presId="urn:microsoft.com/office/officeart/2005/8/layout/radial5"/>
    <dgm:cxn modelId="{26BDDADE-CEC0-4F6E-A395-82C80A0FA120}" type="presOf" srcId="{6777A550-F519-446D-A5CA-668FBC34C300}" destId="{6BA35D25-B845-4178-984B-6AC6E73FD7BD}" srcOrd="1" destOrd="0" presId="urn:microsoft.com/office/officeart/2005/8/layout/radial5"/>
    <dgm:cxn modelId="{3559180D-0B58-4FC1-935D-3BF43DE3EB86}" type="presOf" srcId="{6FC6866D-D1FB-4E4F-9A2C-A8D609428EAF}" destId="{F7E9B64C-7C10-4C2D-90E5-388C40BA70FE}" srcOrd="0" destOrd="0" presId="urn:microsoft.com/office/officeart/2005/8/layout/radial5"/>
    <dgm:cxn modelId="{AAE326FE-4D6B-42DD-AEFF-A45F577095ED}" srcId="{6FC6866D-D1FB-4E4F-9A2C-A8D609428EAF}" destId="{FFF5B029-3DBA-45F3-8E89-534B4158D683}" srcOrd="2" destOrd="0" parTransId="{6777A550-F519-446D-A5CA-668FBC34C300}" sibTransId="{E67C2F47-9C1F-4583-A433-FA0C261FB9E9}"/>
    <dgm:cxn modelId="{A901B89C-06DA-4994-8D61-2EF8FE49E477}" type="presOf" srcId="{4A2794E2-8056-4BDF-8D54-7844204A8675}" destId="{C8D39CEB-9E42-49FD-8B07-EBABB023B6FC}" srcOrd="1" destOrd="0" presId="urn:microsoft.com/office/officeart/2005/8/layout/radial5"/>
    <dgm:cxn modelId="{EE950160-4EBD-4C78-AA99-70B85EC1088C}" srcId="{6FC6866D-D1FB-4E4F-9A2C-A8D609428EAF}" destId="{41FE58F0-339C-4FEF-AE18-5852BC695892}" srcOrd="3" destOrd="0" parTransId="{E4CF053F-A391-458B-B573-5B96CC2BE195}" sibTransId="{5EFDDCC7-D029-45E3-9BBB-2974237F24FE}"/>
    <dgm:cxn modelId="{0F77044D-E5EF-47D6-A5C5-64520A4372BA}" type="presOf" srcId="{6777A550-F519-446D-A5CA-668FBC34C300}" destId="{4AED0925-68C9-4BF3-8C50-9B1B699B6745}" srcOrd="0" destOrd="0" presId="urn:microsoft.com/office/officeart/2005/8/layout/radial5"/>
    <dgm:cxn modelId="{1C6DCA9D-B127-4EB1-91FB-CE2D9647CF4B}" type="presParOf" srcId="{CC49CDDF-EB33-4A48-B9AC-89065EDB77FE}" destId="{F7E9B64C-7C10-4C2D-90E5-388C40BA70FE}" srcOrd="0" destOrd="0" presId="urn:microsoft.com/office/officeart/2005/8/layout/radial5"/>
    <dgm:cxn modelId="{E12588B6-653E-460E-85E3-C08349ED4E67}" type="presParOf" srcId="{CC49CDDF-EB33-4A48-B9AC-89065EDB77FE}" destId="{585BFE4C-FEF0-4BDD-AB21-AB56AF707535}" srcOrd="1" destOrd="0" presId="urn:microsoft.com/office/officeart/2005/8/layout/radial5"/>
    <dgm:cxn modelId="{197046BE-F724-4D83-9339-865B28904093}" type="presParOf" srcId="{585BFE4C-FEF0-4BDD-AB21-AB56AF707535}" destId="{C8D39CEB-9E42-49FD-8B07-EBABB023B6FC}" srcOrd="0" destOrd="0" presId="urn:microsoft.com/office/officeart/2005/8/layout/radial5"/>
    <dgm:cxn modelId="{3962A4D4-CAB9-46CF-973D-662A16730C1C}" type="presParOf" srcId="{CC49CDDF-EB33-4A48-B9AC-89065EDB77FE}" destId="{DDC0808B-752E-4C19-8E66-082C1E1AEBD9}" srcOrd="2" destOrd="0" presId="urn:microsoft.com/office/officeart/2005/8/layout/radial5"/>
    <dgm:cxn modelId="{D3770549-FB34-438C-8DE1-C8952DFF75CB}" type="presParOf" srcId="{CC49CDDF-EB33-4A48-B9AC-89065EDB77FE}" destId="{01E42A73-358B-4EFE-BE9D-872CB740C1D7}" srcOrd="3" destOrd="0" presId="urn:microsoft.com/office/officeart/2005/8/layout/radial5"/>
    <dgm:cxn modelId="{40E70946-1170-431F-BB19-656E662E1943}" type="presParOf" srcId="{01E42A73-358B-4EFE-BE9D-872CB740C1D7}" destId="{69628702-1A7F-407E-BD75-8C9C757F7980}" srcOrd="0" destOrd="0" presId="urn:microsoft.com/office/officeart/2005/8/layout/radial5"/>
    <dgm:cxn modelId="{B3B97AAD-3C7C-40D1-AAE1-62E6FB2112C7}" type="presParOf" srcId="{CC49CDDF-EB33-4A48-B9AC-89065EDB77FE}" destId="{0F0FF4C9-8E80-4AC4-8BB0-C55EABCBB1F0}" srcOrd="4" destOrd="0" presId="urn:microsoft.com/office/officeart/2005/8/layout/radial5"/>
    <dgm:cxn modelId="{D678CD51-42B6-486E-98A8-D21BB22447D8}" type="presParOf" srcId="{CC49CDDF-EB33-4A48-B9AC-89065EDB77FE}" destId="{4AED0925-68C9-4BF3-8C50-9B1B699B6745}" srcOrd="5" destOrd="0" presId="urn:microsoft.com/office/officeart/2005/8/layout/radial5"/>
    <dgm:cxn modelId="{792749DA-6E01-4B58-BAF3-E9CEEB3F6587}" type="presParOf" srcId="{4AED0925-68C9-4BF3-8C50-9B1B699B6745}" destId="{6BA35D25-B845-4178-984B-6AC6E73FD7BD}" srcOrd="0" destOrd="0" presId="urn:microsoft.com/office/officeart/2005/8/layout/radial5"/>
    <dgm:cxn modelId="{F7B3D5A2-6CCF-4903-B1A3-88C892D375A9}" type="presParOf" srcId="{CC49CDDF-EB33-4A48-B9AC-89065EDB77FE}" destId="{8E686267-B70F-4795-BC7E-527EDA191E63}" srcOrd="6" destOrd="0" presId="urn:microsoft.com/office/officeart/2005/8/layout/radial5"/>
    <dgm:cxn modelId="{1DE7D996-A212-4E1F-B59F-C1F7949D7BB2}" type="presParOf" srcId="{CC49CDDF-EB33-4A48-B9AC-89065EDB77FE}" destId="{9C658700-6FE6-4798-A723-ADF5457854D9}" srcOrd="7" destOrd="0" presId="urn:microsoft.com/office/officeart/2005/8/layout/radial5"/>
    <dgm:cxn modelId="{3DC3DA17-F86E-4ED3-9C48-A6BC66309D39}" type="presParOf" srcId="{9C658700-6FE6-4798-A723-ADF5457854D9}" destId="{52D61EA1-2152-49CE-9B58-C79DEC26BA7A}" srcOrd="0" destOrd="0" presId="urn:microsoft.com/office/officeart/2005/8/layout/radial5"/>
    <dgm:cxn modelId="{4FECCF72-CCF5-42BE-8082-C96C5650E38D}" type="presParOf" srcId="{CC49CDDF-EB33-4A48-B9AC-89065EDB77FE}" destId="{BF4F07AB-F659-45F8-8CB2-A64202E7C1EA}"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D0F867-72D8-4148-99CD-F79E49B6A89A}" type="doc">
      <dgm:prSet loTypeId="urn:microsoft.com/office/officeart/2005/8/layout/radial1" loCatId="relationship" qsTypeId="urn:microsoft.com/office/officeart/2005/8/quickstyle/simple3" qsCatId="simple" csTypeId="urn:microsoft.com/office/officeart/2005/8/colors/accent2_2" csCatId="accent2" phldr="1"/>
      <dgm:spPr/>
      <dgm:t>
        <a:bodyPr/>
        <a:lstStyle/>
        <a:p>
          <a:endParaRPr lang="en-US"/>
        </a:p>
      </dgm:t>
    </dgm:pt>
    <dgm:pt modelId="{01847493-D56D-47A2-9AD1-EB0FD7C571CB}">
      <dgm:prSet phldrT="[Text]" custT="1"/>
      <dgm:spPr>
        <a:solidFill>
          <a:schemeClr val="accent6">
            <a:lumMod val="40000"/>
            <a:lumOff val="60000"/>
          </a:schemeClr>
        </a:solidFill>
      </dgm:spPr>
      <dgm:t>
        <a:bodyPr/>
        <a:lstStyle/>
        <a:p>
          <a:r>
            <a:rPr lang="en-US" sz="2500" dirty="0" err="1" smtClean="0"/>
            <a:t>Loại</a:t>
          </a:r>
          <a:r>
            <a:rPr lang="en-US" sz="2500" dirty="0" smtClean="0"/>
            <a:t> </a:t>
          </a:r>
          <a:r>
            <a:rPr lang="en-US" sz="2500" dirty="0" err="1" smtClean="0"/>
            <a:t>hình</a:t>
          </a:r>
          <a:r>
            <a:rPr lang="en-US" sz="2500" dirty="0" smtClean="0"/>
            <a:t> </a:t>
          </a:r>
          <a:r>
            <a:rPr lang="en-US" sz="2500" dirty="0" err="1" smtClean="0"/>
            <a:t>hoạt</a:t>
          </a:r>
          <a:r>
            <a:rPr lang="en-US" sz="2500" dirty="0" smtClean="0"/>
            <a:t> </a:t>
          </a:r>
          <a:r>
            <a:rPr lang="en-US" sz="2500" dirty="0" err="1" smtClean="0"/>
            <a:t>động</a:t>
          </a:r>
          <a:endParaRPr lang="en-US" sz="2500" dirty="0"/>
        </a:p>
      </dgm:t>
    </dgm:pt>
    <dgm:pt modelId="{581A92A8-AF91-42E5-A76B-4903511B102B}" type="parTrans" cxnId="{AC73069A-008D-4615-A46E-2717038D92E4}">
      <dgm:prSet/>
      <dgm:spPr/>
      <dgm:t>
        <a:bodyPr/>
        <a:lstStyle/>
        <a:p>
          <a:endParaRPr lang="en-US"/>
        </a:p>
      </dgm:t>
    </dgm:pt>
    <dgm:pt modelId="{E0A242F7-8A67-453A-8F65-A5C48313A9E8}" type="sibTrans" cxnId="{AC73069A-008D-4615-A46E-2717038D92E4}">
      <dgm:prSet/>
      <dgm:spPr/>
      <dgm:t>
        <a:bodyPr/>
        <a:lstStyle/>
        <a:p>
          <a:endParaRPr lang="en-US"/>
        </a:p>
      </dgm:t>
    </dgm:pt>
    <dgm:pt modelId="{663593B2-B21A-4F7C-8B19-1BA09D137C65}">
      <dgm:prSet phldrT="[Text]" custT="1"/>
      <dgm:spPr>
        <a:solidFill>
          <a:schemeClr val="accent2">
            <a:lumMod val="40000"/>
            <a:lumOff val="60000"/>
          </a:schemeClr>
        </a:solidFill>
      </dgm:spPr>
      <dgm:t>
        <a:bodyPr/>
        <a:lstStyle/>
        <a:p>
          <a:r>
            <a:rPr lang="nb-NO" sz="2000" b="0" dirty="0" smtClean="0"/>
            <a:t>Sinh hoạt dưới cờ</a:t>
          </a:r>
          <a:endParaRPr lang="en-US" sz="2000" dirty="0"/>
        </a:p>
      </dgm:t>
    </dgm:pt>
    <dgm:pt modelId="{846EAD4E-FDA4-45D1-9663-39ACE43121E8}" type="parTrans" cxnId="{736C376A-BD01-4BB1-A4F6-079637659B6B}">
      <dgm:prSet/>
      <dgm:spPr/>
      <dgm:t>
        <a:bodyPr/>
        <a:lstStyle/>
        <a:p>
          <a:endParaRPr lang="en-US"/>
        </a:p>
      </dgm:t>
    </dgm:pt>
    <dgm:pt modelId="{FC08D2DE-95B3-47B7-86A7-BAFB69BFED59}" type="sibTrans" cxnId="{736C376A-BD01-4BB1-A4F6-079637659B6B}">
      <dgm:prSet/>
      <dgm:spPr/>
      <dgm:t>
        <a:bodyPr/>
        <a:lstStyle/>
        <a:p>
          <a:endParaRPr lang="en-US"/>
        </a:p>
      </dgm:t>
    </dgm:pt>
    <dgm:pt modelId="{F5511D08-9B41-4EB3-9B06-D6CD75630EC5}">
      <dgm:prSet phldrT="[Text]" custT="1"/>
      <dgm:spPr>
        <a:solidFill>
          <a:schemeClr val="accent2">
            <a:lumMod val="40000"/>
            <a:lumOff val="60000"/>
          </a:schemeClr>
        </a:solidFill>
      </dgm:spPr>
      <dgm:t>
        <a:bodyPr/>
        <a:lstStyle/>
        <a:p>
          <a:r>
            <a:rPr lang="nb-NO" sz="2000" b="0" dirty="0" smtClean="0"/>
            <a:t>Hoạt động giáo dục theo chủ đề</a:t>
          </a:r>
          <a:endParaRPr lang="en-US" sz="2000" dirty="0"/>
        </a:p>
      </dgm:t>
    </dgm:pt>
    <dgm:pt modelId="{924E878B-D618-4738-B46B-104F962A0EA0}" type="parTrans" cxnId="{247EAA5D-6725-4567-A000-04DF81B30075}">
      <dgm:prSet/>
      <dgm:spPr/>
      <dgm:t>
        <a:bodyPr/>
        <a:lstStyle/>
        <a:p>
          <a:endParaRPr lang="en-US"/>
        </a:p>
      </dgm:t>
    </dgm:pt>
    <dgm:pt modelId="{8FFF5CDD-F34D-4F99-B696-4A6BF3044C44}" type="sibTrans" cxnId="{247EAA5D-6725-4567-A000-04DF81B30075}">
      <dgm:prSet/>
      <dgm:spPr/>
      <dgm:t>
        <a:bodyPr/>
        <a:lstStyle/>
        <a:p>
          <a:endParaRPr lang="en-US"/>
        </a:p>
      </dgm:t>
    </dgm:pt>
    <dgm:pt modelId="{345ABE73-2617-4733-A07D-BC7D62B31677}">
      <dgm:prSet phldrT="[Text]" custT="1"/>
      <dgm:spPr>
        <a:solidFill>
          <a:schemeClr val="accent2">
            <a:lumMod val="40000"/>
            <a:lumOff val="60000"/>
          </a:schemeClr>
        </a:solidFill>
      </dgm:spPr>
      <dgm:t>
        <a:bodyPr/>
        <a:lstStyle/>
        <a:p>
          <a:r>
            <a:rPr lang="nb-NO" sz="2000" b="0" smtClean="0"/>
            <a:t>Sinh hoạt lớp</a:t>
          </a:r>
          <a:endParaRPr lang="en-US" sz="2000" dirty="0"/>
        </a:p>
      </dgm:t>
    </dgm:pt>
    <dgm:pt modelId="{CD74EB8C-A333-44C9-AD9D-0EBC8D72FA66}" type="parTrans" cxnId="{5FEF1BB2-0565-4C96-A6C9-D926EFBA81F9}">
      <dgm:prSet/>
      <dgm:spPr/>
      <dgm:t>
        <a:bodyPr/>
        <a:lstStyle/>
        <a:p>
          <a:endParaRPr lang="en-US"/>
        </a:p>
      </dgm:t>
    </dgm:pt>
    <dgm:pt modelId="{00F88BB0-9E85-449F-8838-DA476BCF5854}" type="sibTrans" cxnId="{5FEF1BB2-0565-4C96-A6C9-D926EFBA81F9}">
      <dgm:prSet/>
      <dgm:spPr/>
      <dgm:t>
        <a:bodyPr/>
        <a:lstStyle/>
        <a:p>
          <a:endParaRPr lang="en-US"/>
        </a:p>
      </dgm:t>
    </dgm:pt>
    <dgm:pt modelId="{B98EFF07-D930-4FA3-BD8E-40428FE43379}">
      <dgm:prSet phldrT="[Text]"/>
      <dgm:spPr/>
      <dgm:t>
        <a:bodyPr/>
        <a:lstStyle/>
        <a:p>
          <a:endParaRPr lang="en-US" dirty="0"/>
        </a:p>
      </dgm:t>
    </dgm:pt>
    <dgm:pt modelId="{2F12858C-3F7D-4E0D-90EF-4ABA1DABEA74}" type="parTrans" cxnId="{1A65DECF-1877-4511-A708-3827BDC840DC}">
      <dgm:prSet/>
      <dgm:spPr/>
      <dgm:t>
        <a:bodyPr/>
        <a:lstStyle/>
        <a:p>
          <a:endParaRPr lang="en-US"/>
        </a:p>
      </dgm:t>
    </dgm:pt>
    <dgm:pt modelId="{4AF35434-C337-49A9-9811-754B56DD9BC3}" type="sibTrans" cxnId="{1A65DECF-1877-4511-A708-3827BDC840DC}">
      <dgm:prSet/>
      <dgm:spPr/>
      <dgm:t>
        <a:bodyPr/>
        <a:lstStyle/>
        <a:p>
          <a:endParaRPr lang="en-US"/>
        </a:p>
      </dgm:t>
    </dgm:pt>
    <dgm:pt modelId="{F8760DD3-44D7-4A12-B606-D14D6C4B80C2}" type="pres">
      <dgm:prSet presAssocID="{C9D0F867-72D8-4148-99CD-F79E49B6A89A}" presName="cycle" presStyleCnt="0">
        <dgm:presLayoutVars>
          <dgm:chMax val="1"/>
          <dgm:dir/>
          <dgm:animLvl val="ctr"/>
          <dgm:resizeHandles val="exact"/>
        </dgm:presLayoutVars>
      </dgm:prSet>
      <dgm:spPr/>
      <dgm:t>
        <a:bodyPr/>
        <a:lstStyle/>
        <a:p>
          <a:endParaRPr lang="en-US"/>
        </a:p>
      </dgm:t>
    </dgm:pt>
    <dgm:pt modelId="{AF24B9AB-B636-444D-8281-76BF0368BCE6}" type="pres">
      <dgm:prSet presAssocID="{01847493-D56D-47A2-9AD1-EB0FD7C571CB}" presName="centerShape" presStyleLbl="node0" presStyleIdx="0" presStyleCnt="1" custScaleX="111350"/>
      <dgm:spPr/>
      <dgm:t>
        <a:bodyPr/>
        <a:lstStyle/>
        <a:p>
          <a:endParaRPr lang="en-US"/>
        </a:p>
      </dgm:t>
    </dgm:pt>
    <dgm:pt modelId="{E6E33B75-6C1A-4E50-911A-28D02A5D17E3}" type="pres">
      <dgm:prSet presAssocID="{846EAD4E-FDA4-45D1-9663-39ACE43121E8}" presName="Name9" presStyleLbl="parChTrans1D2" presStyleIdx="0" presStyleCnt="3"/>
      <dgm:spPr/>
      <dgm:t>
        <a:bodyPr/>
        <a:lstStyle/>
        <a:p>
          <a:endParaRPr lang="en-US"/>
        </a:p>
      </dgm:t>
    </dgm:pt>
    <dgm:pt modelId="{C7DD0E9A-30A8-45B8-BBC1-9A5ACC22CDF6}" type="pres">
      <dgm:prSet presAssocID="{846EAD4E-FDA4-45D1-9663-39ACE43121E8}" presName="connTx" presStyleLbl="parChTrans1D2" presStyleIdx="0" presStyleCnt="3"/>
      <dgm:spPr/>
      <dgm:t>
        <a:bodyPr/>
        <a:lstStyle/>
        <a:p>
          <a:endParaRPr lang="en-US"/>
        </a:p>
      </dgm:t>
    </dgm:pt>
    <dgm:pt modelId="{B3743D2F-8314-4624-BA20-00BA53992217}" type="pres">
      <dgm:prSet presAssocID="{663593B2-B21A-4F7C-8B19-1BA09D137C65}" presName="node" presStyleLbl="node1" presStyleIdx="0" presStyleCnt="3" custScaleX="96009" custScaleY="75454" custRadScaleRad="85600" custRadScaleInc="-2367">
        <dgm:presLayoutVars>
          <dgm:bulletEnabled val="1"/>
        </dgm:presLayoutVars>
      </dgm:prSet>
      <dgm:spPr/>
      <dgm:t>
        <a:bodyPr/>
        <a:lstStyle/>
        <a:p>
          <a:endParaRPr lang="en-US"/>
        </a:p>
      </dgm:t>
    </dgm:pt>
    <dgm:pt modelId="{F4CBD967-40D7-4AF7-AF71-4CADB373F5C9}" type="pres">
      <dgm:prSet presAssocID="{924E878B-D618-4738-B46B-104F962A0EA0}" presName="Name9" presStyleLbl="parChTrans1D2" presStyleIdx="1" presStyleCnt="3"/>
      <dgm:spPr/>
      <dgm:t>
        <a:bodyPr/>
        <a:lstStyle/>
        <a:p>
          <a:endParaRPr lang="en-US"/>
        </a:p>
      </dgm:t>
    </dgm:pt>
    <dgm:pt modelId="{1740E875-BAC8-4BE9-A948-F9BD9F2662D7}" type="pres">
      <dgm:prSet presAssocID="{924E878B-D618-4738-B46B-104F962A0EA0}" presName="connTx" presStyleLbl="parChTrans1D2" presStyleIdx="1" presStyleCnt="3"/>
      <dgm:spPr/>
      <dgm:t>
        <a:bodyPr/>
        <a:lstStyle/>
        <a:p>
          <a:endParaRPr lang="en-US"/>
        </a:p>
      </dgm:t>
    </dgm:pt>
    <dgm:pt modelId="{A22DDDF9-7FD0-4401-A084-4C10A49D1FE4}" type="pres">
      <dgm:prSet presAssocID="{F5511D08-9B41-4EB3-9B06-D6CD75630EC5}" presName="node" presStyleLbl="node1" presStyleIdx="1" presStyleCnt="3" custScaleX="95855" custScaleY="80714" custRadScaleRad="96280" custRadScaleInc="-14148">
        <dgm:presLayoutVars>
          <dgm:bulletEnabled val="1"/>
        </dgm:presLayoutVars>
      </dgm:prSet>
      <dgm:spPr/>
      <dgm:t>
        <a:bodyPr/>
        <a:lstStyle/>
        <a:p>
          <a:endParaRPr lang="en-US"/>
        </a:p>
      </dgm:t>
    </dgm:pt>
    <dgm:pt modelId="{EA321FE6-D65D-4B9F-8AFA-F3E657F65DE0}" type="pres">
      <dgm:prSet presAssocID="{CD74EB8C-A333-44C9-AD9D-0EBC8D72FA66}" presName="Name9" presStyleLbl="parChTrans1D2" presStyleIdx="2" presStyleCnt="3"/>
      <dgm:spPr/>
      <dgm:t>
        <a:bodyPr/>
        <a:lstStyle/>
        <a:p>
          <a:endParaRPr lang="en-US"/>
        </a:p>
      </dgm:t>
    </dgm:pt>
    <dgm:pt modelId="{5B326789-D2E2-47EE-9D37-4C3801808A12}" type="pres">
      <dgm:prSet presAssocID="{CD74EB8C-A333-44C9-AD9D-0EBC8D72FA66}" presName="connTx" presStyleLbl="parChTrans1D2" presStyleIdx="2" presStyleCnt="3"/>
      <dgm:spPr/>
      <dgm:t>
        <a:bodyPr/>
        <a:lstStyle/>
        <a:p>
          <a:endParaRPr lang="en-US"/>
        </a:p>
      </dgm:t>
    </dgm:pt>
    <dgm:pt modelId="{DC55B110-3242-4EF0-B05F-FAF39C025092}" type="pres">
      <dgm:prSet presAssocID="{345ABE73-2617-4733-A07D-BC7D62B31677}" presName="node" presStyleLbl="node1" presStyleIdx="2" presStyleCnt="3" custScaleX="91202" custScaleY="82967" custRadScaleRad="92449" custRadScaleInc="11156">
        <dgm:presLayoutVars>
          <dgm:bulletEnabled val="1"/>
        </dgm:presLayoutVars>
      </dgm:prSet>
      <dgm:spPr/>
      <dgm:t>
        <a:bodyPr/>
        <a:lstStyle/>
        <a:p>
          <a:endParaRPr lang="en-US"/>
        </a:p>
      </dgm:t>
    </dgm:pt>
  </dgm:ptLst>
  <dgm:cxnLst>
    <dgm:cxn modelId="{271723E1-E0EC-4D14-A02E-70E0A21E5446}" type="presOf" srcId="{663593B2-B21A-4F7C-8B19-1BA09D137C65}" destId="{B3743D2F-8314-4624-BA20-00BA53992217}" srcOrd="0" destOrd="0" presId="urn:microsoft.com/office/officeart/2005/8/layout/radial1"/>
    <dgm:cxn modelId="{903747FD-3915-4399-B8F9-2D9BF695449E}" type="presOf" srcId="{924E878B-D618-4738-B46B-104F962A0EA0}" destId="{F4CBD967-40D7-4AF7-AF71-4CADB373F5C9}" srcOrd="0" destOrd="0" presId="urn:microsoft.com/office/officeart/2005/8/layout/radial1"/>
    <dgm:cxn modelId="{9BAD4833-7460-48AD-8999-BEA2FCD75E0F}" type="presOf" srcId="{846EAD4E-FDA4-45D1-9663-39ACE43121E8}" destId="{C7DD0E9A-30A8-45B8-BBC1-9A5ACC22CDF6}" srcOrd="1" destOrd="0" presId="urn:microsoft.com/office/officeart/2005/8/layout/radial1"/>
    <dgm:cxn modelId="{6A8A0507-E283-457E-BCE1-00B682F3E5E8}" type="presOf" srcId="{846EAD4E-FDA4-45D1-9663-39ACE43121E8}" destId="{E6E33B75-6C1A-4E50-911A-28D02A5D17E3}" srcOrd="0" destOrd="0" presId="urn:microsoft.com/office/officeart/2005/8/layout/radial1"/>
    <dgm:cxn modelId="{9CB35B99-9622-4C75-8DEC-3A9A08461148}" type="presOf" srcId="{01847493-D56D-47A2-9AD1-EB0FD7C571CB}" destId="{AF24B9AB-B636-444D-8281-76BF0368BCE6}" srcOrd="0" destOrd="0" presId="urn:microsoft.com/office/officeart/2005/8/layout/radial1"/>
    <dgm:cxn modelId="{247EAA5D-6725-4567-A000-04DF81B30075}" srcId="{01847493-D56D-47A2-9AD1-EB0FD7C571CB}" destId="{F5511D08-9B41-4EB3-9B06-D6CD75630EC5}" srcOrd="1" destOrd="0" parTransId="{924E878B-D618-4738-B46B-104F962A0EA0}" sibTransId="{8FFF5CDD-F34D-4F99-B696-4A6BF3044C44}"/>
    <dgm:cxn modelId="{CC54CECE-68D9-4F5E-9418-30EDE63DCD94}" type="presOf" srcId="{C9D0F867-72D8-4148-99CD-F79E49B6A89A}" destId="{F8760DD3-44D7-4A12-B606-D14D6C4B80C2}" srcOrd="0" destOrd="0" presId="urn:microsoft.com/office/officeart/2005/8/layout/radial1"/>
    <dgm:cxn modelId="{5FEF1BB2-0565-4C96-A6C9-D926EFBA81F9}" srcId="{01847493-D56D-47A2-9AD1-EB0FD7C571CB}" destId="{345ABE73-2617-4733-A07D-BC7D62B31677}" srcOrd="2" destOrd="0" parTransId="{CD74EB8C-A333-44C9-AD9D-0EBC8D72FA66}" sibTransId="{00F88BB0-9E85-449F-8838-DA476BCF5854}"/>
    <dgm:cxn modelId="{C4C9F066-C007-40B0-A346-D271A85D0F39}" type="presOf" srcId="{CD74EB8C-A333-44C9-AD9D-0EBC8D72FA66}" destId="{5B326789-D2E2-47EE-9D37-4C3801808A12}" srcOrd="1" destOrd="0" presId="urn:microsoft.com/office/officeart/2005/8/layout/radial1"/>
    <dgm:cxn modelId="{65D96FD5-77D1-4629-8C8A-0E87396A8534}" type="presOf" srcId="{CD74EB8C-A333-44C9-AD9D-0EBC8D72FA66}" destId="{EA321FE6-D65D-4B9F-8AFA-F3E657F65DE0}" srcOrd="0" destOrd="0" presId="urn:microsoft.com/office/officeart/2005/8/layout/radial1"/>
    <dgm:cxn modelId="{8C449D08-DE96-4D4B-A8C4-7DBF9F5D958B}" type="presOf" srcId="{924E878B-D618-4738-B46B-104F962A0EA0}" destId="{1740E875-BAC8-4BE9-A948-F9BD9F2662D7}" srcOrd="1" destOrd="0" presId="urn:microsoft.com/office/officeart/2005/8/layout/radial1"/>
    <dgm:cxn modelId="{AC73069A-008D-4615-A46E-2717038D92E4}" srcId="{C9D0F867-72D8-4148-99CD-F79E49B6A89A}" destId="{01847493-D56D-47A2-9AD1-EB0FD7C571CB}" srcOrd="0" destOrd="0" parTransId="{581A92A8-AF91-42E5-A76B-4903511B102B}" sibTransId="{E0A242F7-8A67-453A-8F65-A5C48313A9E8}"/>
    <dgm:cxn modelId="{8BBEF251-E469-4171-AD15-72ACCF9988FF}" type="presOf" srcId="{345ABE73-2617-4733-A07D-BC7D62B31677}" destId="{DC55B110-3242-4EF0-B05F-FAF39C025092}" srcOrd="0" destOrd="0" presId="urn:microsoft.com/office/officeart/2005/8/layout/radial1"/>
    <dgm:cxn modelId="{736C376A-BD01-4BB1-A4F6-079637659B6B}" srcId="{01847493-D56D-47A2-9AD1-EB0FD7C571CB}" destId="{663593B2-B21A-4F7C-8B19-1BA09D137C65}" srcOrd="0" destOrd="0" parTransId="{846EAD4E-FDA4-45D1-9663-39ACE43121E8}" sibTransId="{FC08D2DE-95B3-47B7-86A7-BAFB69BFED59}"/>
    <dgm:cxn modelId="{1A65DECF-1877-4511-A708-3827BDC840DC}" srcId="{C9D0F867-72D8-4148-99CD-F79E49B6A89A}" destId="{B98EFF07-D930-4FA3-BD8E-40428FE43379}" srcOrd="1" destOrd="0" parTransId="{2F12858C-3F7D-4E0D-90EF-4ABA1DABEA74}" sibTransId="{4AF35434-C337-49A9-9811-754B56DD9BC3}"/>
    <dgm:cxn modelId="{5D5A850A-EFF4-4412-8E17-406A26EE78FB}" type="presOf" srcId="{F5511D08-9B41-4EB3-9B06-D6CD75630EC5}" destId="{A22DDDF9-7FD0-4401-A084-4C10A49D1FE4}" srcOrd="0" destOrd="0" presId="urn:microsoft.com/office/officeart/2005/8/layout/radial1"/>
    <dgm:cxn modelId="{E4D1B624-EB28-4ED8-98F2-14F990C1A5B6}" type="presParOf" srcId="{F8760DD3-44D7-4A12-B606-D14D6C4B80C2}" destId="{AF24B9AB-B636-444D-8281-76BF0368BCE6}" srcOrd="0" destOrd="0" presId="urn:microsoft.com/office/officeart/2005/8/layout/radial1"/>
    <dgm:cxn modelId="{94F3047D-96D6-417B-9E59-9C7CC08EB8C0}" type="presParOf" srcId="{F8760DD3-44D7-4A12-B606-D14D6C4B80C2}" destId="{E6E33B75-6C1A-4E50-911A-28D02A5D17E3}" srcOrd="1" destOrd="0" presId="urn:microsoft.com/office/officeart/2005/8/layout/radial1"/>
    <dgm:cxn modelId="{50DFC2FE-59DC-4B0B-815B-600970E65D49}" type="presParOf" srcId="{E6E33B75-6C1A-4E50-911A-28D02A5D17E3}" destId="{C7DD0E9A-30A8-45B8-BBC1-9A5ACC22CDF6}" srcOrd="0" destOrd="0" presId="urn:microsoft.com/office/officeart/2005/8/layout/radial1"/>
    <dgm:cxn modelId="{1D50F804-384C-4594-9C6E-ED6B350B964B}" type="presParOf" srcId="{F8760DD3-44D7-4A12-B606-D14D6C4B80C2}" destId="{B3743D2F-8314-4624-BA20-00BA53992217}" srcOrd="2" destOrd="0" presId="urn:microsoft.com/office/officeart/2005/8/layout/radial1"/>
    <dgm:cxn modelId="{DA064896-8425-4BF3-BBCB-35B06845842F}" type="presParOf" srcId="{F8760DD3-44D7-4A12-B606-D14D6C4B80C2}" destId="{F4CBD967-40D7-4AF7-AF71-4CADB373F5C9}" srcOrd="3" destOrd="0" presId="urn:microsoft.com/office/officeart/2005/8/layout/radial1"/>
    <dgm:cxn modelId="{9E5AF2F7-0081-45D0-8C36-A972E21EF79B}" type="presParOf" srcId="{F4CBD967-40D7-4AF7-AF71-4CADB373F5C9}" destId="{1740E875-BAC8-4BE9-A948-F9BD9F2662D7}" srcOrd="0" destOrd="0" presId="urn:microsoft.com/office/officeart/2005/8/layout/radial1"/>
    <dgm:cxn modelId="{FC428D4C-2640-4E56-9CB3-2068176F6CAE}" type="presParOf" srcId="{F8760DD3-44D7-4A12-B606-D14D6C4B80C2}" destId="{A22DDDF9-7FD0-4401-A084-4C10A49D1FE4}" srcOrd="4" destOrd="0" presId="urn:microsoft.com/office/officeart/2005/8/layout/radial1"/>
    <dgm:cxn modelId="{7B982C7F-BB74-46C8-AD43-9C5E24936773}" type="presParOf" srcId="{F8760DD3-44D7-4A12-B606-D14D6C4B80C2}" destId="{EA321FE6-D65D-4B9F-8AFA-F3E657F65DE0}" srcOrd="5" destOrd="0" presId="urn:microsoft.com/office/officeart/2005/8/layout/radial1"/>
    <dgm:cxn modelId="{D61DA51A-23BD-4CB9-B275-0B17BBC1A0D0}" type="presParOf" srcId="{EA321FE6-D65D-4B9F-8AFA-F3E657F65DE0}" destId="{5B326789-D2E2-47EE-9D37-4C3801808A12}" srcOrd="0" destOrd="0" presId="urn:microsoft.com/office/officeart/2005/8/layout/radial1"/>
    <dgm:cxn modelId="{7C22BFB0-25E7-44E5-810D-CA5EA7218472}" type="presParOf" srcId="{F8760DD3-44D7-4A12-B606-D14D6C4B80C2}" destId="{DC55B110-3242-4EF0-B05F-FAF39C025092}" srcOrd="6"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817509-0EA0-4833-A140-B05D5EF5881D}" type="doc">
      <dgm:prSet loTypeId="urn:microsoft.com/office/officeart/2005/8/layout/hierarchy3" loCatId="list" qsTypeId="urn:microsoft.com/office/officeart/2005/8/quickstyle/3d2" qsCatId="3D" csTypeId="urn:microsoft.com/office/officeart/2005/8/colors/colorful5" csCatId="colorful" phldr="1"/>
      <dgm:spPr/>
      <dgm:t>
        <a:bodyPr/>
        <a:lstStyle/>
        <a:p>
          <a:endParaRPr lang="en-US"/>
        </a:p>
      </dgm:t>
    </dgm:pt>
    <dgm:pt modelId="{FEFA9C6C-80DD-4C98-BDFD-6F3808D7DCE8}">
      <dgm:prSet phldrT="[Text]" custT="1"/>
      <dgm:spPr>
        <a:solidFill>
          <a:srgbClr val="FADBC6"/>
        </a:solidFill>
      </dgm:spPr>
      <dgm:t>
        <a:bodyPr/>
        <a:lstStyle/>
        <a:p>
          <a:pPr>
            <a:lnSpc>
              <a:spcPct val="110000"/>
            </a:lnSpc>
            <a:spcBef>
              <a:spcPts val="300"/>
            </a:spcBef>
            <a:spcAft>
              <a:spcPts val="300"/>
            </a:spcAft>
          </a:pPr>
          <a:r>
            <a:rPr lang="en-US" sz="2900" dirty="0" err="1" smtClean="0">
              <a:solidFill>
                <a:schemeClr val="tx1"/>
              </a:solidFill>
              <a:latin typeface="+mn-lt"/>
            </a:rPr>
            <a:t>Mục</a:t>
          </a:r>
          <a:r>
            <a:rPr lang="en-US" sz="2900" dirty="0" smtClean="0">
              <a:solidFill>
                <a:schemeClr val="tx1"/>
              </a:solidFill>
              <a:latin typeface="+mn-lt"/>
            </a:rPr>
            <a:t> </a:t>
          </a:r>
          <a:r>
            <a:rPr lang="en-US" sz="2900" dirty="0" err="1" smtClean="0">
              <a:solidFill>
                <a:schemeClr val="tx1"/>
              </a:solidFill>
              <a:latin typeface="+mn-lt"/>
            </a:rPr>
            <a:t>đích</a:t>
          </a:r>
          <a:r>
            <a:rPr lang="en-US" sz="2900" dirty="0" smtClean="0">
              <a:solidFill>
                <a:schemeClr val="tx1"/>
              </a:solidFill>
              <a:latin typeface="+mn-lt"/>
            </a:rPr>
            <a:t> </a:t>
          </a:r>
          <a:r>
            <a:rPr lang="en-US" sz="2900" dirty="0" err="1" smtClean="0">
              <a:solidFill>
                <a:schemeClr val="tx1"/>
              </a:solidFill>
              <a:latin typeface="+mn-lt"/>
            </a:rPr>
            <a:t>đánh</a:t>
          </a:r>
          <a:r>
            <a:rPr lang="en-US" sz="2900" dirty="0" smtClean="0">
              <a:solidFill>
                <a:schemeClr val="tx1"/>
              </a:solidFill>
              <a:latin typeface="+mn-lt"/>
            </a:rPr>
            <a:t> </a:t>
          </a:r>
          <a:r>
            <a:rPr lang="en-US" sz="2900" dirty="0" err="1" smtClean="0">
              <a:solidFill>
                <a:schemeClr val="tx1"/>
              </a:solidFill>
              <a:latin typeface="+mn-lt"/>
            </a:rPr>
            <a:t>giá</a:t>
          </a:r>
          <a:endParaRPr lang="en-US" sz="2900" dirty="0">
            <a:solidFill>
              <a:schemeClr val="tx1"/>
            </a:solidFill>
            <a:latin typeface="+mn-lt"/>
          </a:endParaRPr>
        </a:p>
      </dgm:t>
    </dgm:pt>
    <dgm:pt modelId="{5C944D7F-1EFC-4921-9D61-AABFB4987114}" type="parTrans" cxnId="{8CEFB489-6B47-468B-B500-53158AA16ADE}">
      <dgm:prSet/>
      <dgm:spPr/>
      <dgm:t>
        <a:bodyPr/>
        <a:lstStyle/>
        <a:p>
          <a:endParaRPr lang="en-US"/>
        </a:p>
      </dgm:t>
    </dgm:pt>
    <dgm:pt modelId="{574CB53B-D2D0-4263-9678-3600D2E3E5E1}" type="sibTrans" cxnId="{8CEFB489-6B47-468B-B500-53158AA16ADE}">
      <dgm:prSet/>
      <dgm:spPr/>
      <dgm:t>
        <a:bodyPr/>
        <a:lstStyle/>
        <a:p>
          <a:endParaRPr lang="en-US"/>
        </a:p>
      </dgm:t>
    </dgm:pt>
    <dgm:pt modelId="{A37CAD4F-3A60-415A-BE6E-0DB3EE4BD312}">
      <dgm:prSet phldrT="[Text]" custT="1"/>
      <dgm:spPr/>
      <dgm:t>
        <a:bodyPr/>
        <a:lstStyle/>
        <a:p>
          <a:pPr algn="just">
            <a:lnSpc>
              <a:spcPct val="110000"/>
            </a:lnSpc>
            <a:spcBef>
              <a:spcPts val="300"/>
            </a:spcBef>
            <a:spcAft>
              <a:spcPts val="300"/>
            </a:spcAft>
          </a:pPr>
          <a:r>
            <a:rPr lang="en-US" sz="2000" dirty="0">
              <a:latin typeface="Arial" panose="020B0604020202020204" pitchFamily="34" charset="0"/>
              <a:cs typeface="Arial" panose="020B0604020202020204" pitchFamily="34" charset="0"/>
            </a:rPr>
            <a:t>T</a:t>
          </a:r>
          <a:r>
            <a:rPr lang="vi-VN" sz="2000" dirty="0">
              <a:latin typeface="Arial" panose="020B0604020202020204" pitchFamily="34" charset="0"/>
              <a:cs typeface="Arial" panose="020B0604020202020204" pitchFamily="34" charset="0"/>
            </a:rPr>
            <a:t>hu thập thông tin chính xác, kịp thời, có giá trị về mức độ đáp ứng yêu cầu cần đạt so với chương trình; sự tiến bộ của HS trong và sau các giai đoạn trải nghiệm. </a:t>
          </a:r>
          <a:endParaRPr lang="en-US" sz="2000" dirty="0">
            <a:latin typeface="Arial" panose="020B0604020202020204" pitchFamily="34" charset="0"/>
            <a:cs typeface="Arial" panose="020B0604020202020204" pitchFamily="34" charset="0"/>
          </a:endParaRPr>
        </a:p>
      </dgm:t>
    </dgm:pt>
    <dgm:pt modelId="{323D6ACF-5786-4F73-B3ED-06F4F3D1EE57}" type="parTrans" cxnId="{EC0DACAA-EBC7-4CB7-86CE-49DB228A42BA}">
      <dgm:prSet/>
      <dgm:spPr/>
      <dgm:t>
        <a:bodyPr/>
        <a:lstStyle/>
        <a:p>
          <a:endParaRPr lang="en-US"/>
        </a:p>
      </dgm:t>
    </dgm:pt>
    <dgm:pt modelId="{DA433EED-C0BE-46DA-8EFE-DE7C2AE8A323}" type="sibTrans" cxnId="{EC0DACAA-EBC7-4CB7-86CE-49DB228A42BA}">
      <dgm:prSet/>
      <dgm:spPr/>
      <dgm:t>
        <a:bodyPr/>
        <a:lstStyle/>
        <a:p>
          <a:endParaRPr lang="en-US"/>
        </a:p>
      </dgm:t>
    </dgm:pt>
    <dgm:pt modelId="{86BB8EAB-66ED-488D-A7CD-141C0E580826}">
      <dgm:prSet phldrT="[Text]" custT="1"/>
      <dgm:spPr>
        <a:solidFill>
          <a:srgbClr val="C4E2D7"/>
        </a:solidFill>
      </dgm:spPr>
      <dgm:t>
        <a:bodyPr/>
        <a:lstStyle/>
        <a:p>
          <a:pPr>
            <a:lnSpc>
              <a:spcPct val="110000"/>
            </a:lnSpc>
            <a:spcBef>
              <a:spcPts val="300"/>
            </a:spcBef>
            <a:spcAft>
              <a:spcPts val="300"/>
            </a:spcAft>
          </a:pPr>
          <a:r>
            <a:rPr lang="vi-VN" sz="2900" dirty="0" smtClean="0">
              <a:solidFill>
                <a:schemeClr val="tx1"/>
              </a:solidFill>
              <a:latin typeface="Calibri" panose="020F0502020204030204" pitchFamily="34" charset="0"/>
              <a:cs typeface="Calibri" panose="020F0502020204030204" pitchFamily="34" charset="0"/>
            </a:rPr>
            <a:t>Kết quả đánh giá </a:t>
          </a:r>
          <a:endParaRPr lang="en-US" sz="2900" dirty="0">
            <a:solidFill>
              <a:schemeClr val="tx1"/>
            </a:solidFill>
            <a:latin typeface="Calibri" panose="020F0502020204030204" pitchFamily="34" charset="0"/>
            <a:cs typeface="Calibri" panose="020F0502020204030204" pitchFamily="34" charset="0"/>
          </a:endParaRPr>
        </a:p>
      </dgm:t>
    </dgm:pt>
    <dgm:pt modelId="{82DB7293-D576-4938-9B9F-FD0AB5708B65}" type="parTrans" cxnId="{7A2ACB01-ABDA-40DB-A6B9-F6AC9022D460}">
      <dgm:prSet/>
      <dgm:spPr/>
      <dgm:t>
        <a:bodyPr/>
        <a:lstStyle/>
        <a:p>
          <a:endParaRPr lang="en-US"/>
        </a:p>
      </dgm:t>
    </dgm:pt>
    <dgm:pt modelId="{1F7D7732-163F-4003-9BDB-50629AEC0E16}" type="sibTrans" cxnId="{7A2ACB01-ABDA-40DB-A6B9-F6AC9022D460}">
      <dgm:prSet/>
      <dgm:spPr/>
      <dgm:t>
        <a:bodyPr/>
        <a:lstStyle/>
        <a:p>
          <a:endParaRPr lang="en-US"/>
        </a:p>
      </dgm:t>
    </dgm:pt>
    <dgm:pt modelId="{36A3DA1E-5680-433F-AFC7-6C192A6BCF7E}">
      <dgm:prSet phldrT="[Text]" custT="1"/>
      <dgm:spPr/>
      <dgm:t>
        <a:bodyPr/>
        <a:lstStyle/>
        <a:p>
          <a:pPr algn="just">
            <a:lnSpc>
              <a:spcPct val="110000"/>
            </a:lnSpc>
            <a:spcBef>
              <a:spcPts val="300"/>
            </a:spcBef>
            <a:spcAft>
              <a:spcPts val="300"/>
            </a:spcAft>
          </a:pPr>
          <a:r>
            <a:rPr lang="en-US" sz="2000" dirty="0">
              <a:latin typeface="Arial" panose="020B0604020202020204" pitchFamily="34" charset="0"/>
              <a:cs typeface="Arial" panose="020B0604020202020204" pitchFamily="34" charset="0"/>
            </a:rPr>
            <a:t>- L</a:t>
          </a:r>
          <a:r>
            <a:rPr lang="vi-VN" sz="2000" dirty="0">
              <a:latin typeface="Arial" panose="020B0604020202020204" pitchFamily="34" charset="0"/>
              <a:cs typeface="Arial" panose="020B0604020202020204" pitchFamily="34" charset="0"/>
            </a:rPr>
            <a:t>à căn cứ định hướng </a:t>
          </a:r>
          <a:r>
            <a:rPr lang="en-US" sz="2000" dirty="0">
              <a:latin typeface="Arial" panose="020B0604020202020204" pitchFamily="34" charset="0"/>
              <a:cs typeface="Arial" panose="020B0604020202020204" pitchFamily="34" charset="0"/>
            </a:rPr>
            <a:t>HS</a:t>
          </a:r>
          <a:r>
            <a:rPr lang="vi-VN" sz="2000" dirty="0">
              <a:latin typeface="Arial" panose="020B0604020202020204" pitchFamily="34" charset="0"/>
              <a:cs typeface="Arial" panose="020B0604020202020204" pitchFamily="34" charset="0"/>
            </a:rPr>
            <a:t> tiếp tục rèn luyện hoàn thiện bản thân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trọng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GV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vi-VN"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just">
            <a:lnSpc>
              <a:spcPct val="110000"/>
            </a:lnSpc>
            <a:spcBef>
              <a:spcPts val="300"/>
            </a:spcBef>
            <a:spcAft>
              <a:spcPts val="300"/>
            </a:spcAft>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tương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đương</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a:t>
          </a:r>
        </a:p>
      </dgm:t>
    </dgm:pt>
    <dgm:pt modelId="{1B7D68A0-C15C-4D8D-8561-D81FF76A997A}" type="parTrans" cxnId="{9B775C56-3D72-4F5C-8FF4-3380F01AC0FC}">
      <dgm:prSet/>
      <dgm:spPr/>
      <dgm:t>
        <a:bodyPr/>
        <a:lstStyle/>
        <a:p>
          <a:endParaRPr lang="en-US"/>
        </a:p>
      </dgm:t>
    </dgm:pt>
    <dgm:pt modelId="{DB0B5FF1-C7B3-458B-A0D5-6E547EA5AA4B}" type="sibTrans" cxnId="{9B775C56-3D72-4F5C-8FF4-3380F01AC0FC}">
      <dgm:prSet/>
      <dgm:spPr/>
      <dgm:t>
        <a:bodyPr/>
        <a:lstStyle/>
        <a:p>
          <a:endParaRPr lang="en-US"/>
        </a:p>
      </dgm:t>
    </dgm:pt>
    <dgm:pt modelId="{F20FF940-8462-4807-9DBC-EDC12E5C5B25}" type="pres">
      <dgm:prSet presAssocID="{05817509-0EA0-4833-A140-B05D5EF5881D}" presName="diagram" presStyleCnt="0">
        <dgm:presLayoutVars>
          <dgm:chPref val="1"/>
          <dgm:dir/>
          <dgm:animOne val="branch"/>
          <dgm:animLvl val="lvl"/>
          <dgm:resizeHandles/>
        </dgm:presLayoutVars>
      </dgm:prSet>
      <dgm:spPr/>
      <dgm:t>
        <a:bodyPr/>
        <a:lstStyle/>
        <a:p>
          <a:endParaRPr lang="en-US"/>
        </a:p>
      </dgm:t>
    </dgm:pt>
    <dgm:pt modelId="{5701FEA3-D399-43A4-9791-F123CA2D19EE}" type="pres">
      <dgm:prSet presAssocID="{FEFA9C6C-80DD-4C98-BDFD-6F3808D7DCE8}" presName="root" presStyleCnt="0"/>
      <dgm:spPr/>
      <dgm:t>
        <a:bodyPr/>
        <a:lstStyle/>
        <a:p>
          <a:endParaRPr lang="en-US"/>
        </a:p>
      </dgm:t>
    </dgm:pt>
    <dgm:pt modelId="{DFDDD740-9C59-46C6-B373-5A673E63412C}" type="pres">
      <dgm:prSet presAssocID="{FEFA9C6C-80DD-4C98-BDFD-6F3808D7DCE8}" presName="rootComposite" presStyleCnt="0"/>
      <dgm:spPr/>
      <dgm:t>
        <a:bodyPr/>
        <a:lstStyle/>
        <a:p>
          <a:endParaRPr lang="en-US"/>
        </a:p>
      </dgm:t>
    </dgm:pt>
    <dgm:pt modelId="{341AFEEF-DC9C-467F-B96E-AC267C6CE8D0}" type="pres">
      <dgm:prSet presAssocID="{FEFA9C6C-80DD-4C98-BDFD-6F3808D7DCE8}" presName="rootText" presStyleLbl="node1" presStyleIdx="0" presStyleCnt="2" custScaleX="92792" custScaleY="39161" custLinFactNeighborX="1423"/>
      <dgm:spPr/>
      <dgm:t>
        <a:bodyPr/>
        <a:lstStyle/>
        <a:p>
          <a:endParaRPr lang="en-US"/>
        </a:p>
      </dgm:t>
    </dgm:pt>
    <dgm:pt modelId="{6399AC22-4A4E-4143-98FD-612E14FF556D}" type="pres">
      <dgm:prSet presAssocID="{FEFA9C6C-80DD-4C98-BDFD-6F3808D7DCE8}" presName="rootConnector" presStyleLbl="node1" presStyleIdx="0" presStyleCnt="2"/>
      <dgm:spPr/>
      <dgm:t>
        <a:bodyPr/>
        <a:lstStyle/>
        <a:p>
          <a:endParaRPr lang="en-US"/>
        </a:p>
      </dgm:t>
    </dgm:pt>
    <dgm:pt modelId="{CC6B9B10-3D57-450A-9AC2-C4F4392FFEC2}" type="pres">
      <dgm:prSet presAssocID="{FEFA9C6C-80DD-4C98-BDFD-6F3808D7DCE8}" presName="childShape" presStyleCnt="0"/>
      <dgm:spPr/>
      <dgm:t>
        <a:bodyPr/>
        <a:lstStyle/>
        <a:p>
          <a:endParaRPr lang="en-US"/>
        </a:p>
      </dgm:t>
    </dgm:pt>
    <dgm:pt modelId="{DD3D7115-09A8-401D-A76D-50E00516A2C9}" type="pres">
      <dgm:prSet presAssocID="{323D6ACF-5786-4F73-B3ED-06F4F3D1EE57}" presName="Name13" presStyleLbl="parChTrans1D2" presStyleIdx="0" presStyleCnt="2"/>
      <dgm:spPr/>
      <dgm:t>
        <a:bodyPr/>
        <a:lstStyle/>
        <a:p>
          <a:endParaRPr lang="en-US"/>
        </a:p>
      </dgm:t>
    </dgm:pt>
    <dgm:pt modelId="{04112479-0CB4-4B61-9BA5-1E37E685CAAA}" type="pres">
      <dgm:prSet presAssocID="{A37CAD4F-3A60-415A-BE6E-0DB3EE4BD312}" presName="childText" presStyleLbl="bgAcc1" presStyleIdx="0" presStyleCnt="2" custScaleX="94168" custScaleY="122964" custLinFactNeighborX="-613" custLinFactNeighborY="14721">
        <dgm:presLayoutVars>
          <dgm:bulletEnabled val="1"/>
        </dgm:presLayoutVars>
      </dgm:prSet>
      <dgm:spPr/>
      <dgm:t>
        <a:bodyPr/>
        <a:lstStyle/>
        <a:p>
          <a:endParaRPr lang="en-US"/>
        </a:p>
      </dgm:t>
    </dgm:pt>
    <dgm:pt modelId="{ECC409A3-3E07-4AC2-9059-2BB60F8D63AF}" type="pres">
      <dgm:prSet presAssocID="{86BB8EAB-66ED-488D-A7CD-141C0E580826}" presName="root" presStyleCnt="0"/>
      <dgm:spPr/>
      <dgm:t>
        <a:bodyPr/>
        <a:lstStyle/>
        <a:p>
          <a:endParaRPr lang="en-US"/>
        </a:p>
      </dgm:t>
    </dgm:pt>
    <dgm:pt modelId="{8E6FBD25-EAAB-4DF1-9A63-4025D883938D}" type="pres">
      <dgm:prSet presAssocID="{86BB8EAB-66ED-488D-A7CD-141C0E580826}" presName="rootComposite" presStyleCnt="0"/>
      <dgm:spPr/>
      <dgm:t>
        <a:bodyPr/>
        <a:lstStyle/>
        <a:p>
          <a:endParaRPr lang="en-US"/>
        </a:p>
      </dgm:t>
    </dgm:pt>
    <dgm:pt modelId="{7B2F119D-8D6B-4DD9-BB51-AC62475B9DAE}" type="pres">
      <dgm:prSet presAssocID="{86BB8EAB-66ED-488D-A7CD-141C0E580826}" presName="rootText" presStyleLbl="node1" presStyleIdx="1" presStyleCnt="2" custScaleX="99270" custScaleY="36251" custLinFactNeighborX="-6051" custLinFactNeighborY="863"/>
      <dgm:spPr/>
      <dgm:t>
        <a:bodyPr/>
        <a:lstStyle/>
        <a:p>
          <a:endParaRPr lang="en-US"/>
        </a:p>
      </dgm:t>
    </dgm:pt>
    <dgm:pt modelId="{8A62CA4E-0F26-4323-AA6B-350A15322D67}" type="pres">
      <dgm:prSet presAssocID="{86BB8EAB-66ED-488D-A7CD-141C0E580826}" presName="rootConnector" presStyleLbl="node1" presStyleIdx="1" presStyleCnt="2"/>
      <dgm:spPr/>
      <dgm:t>
        <a:bodyPr/>
        <a:lstStyle/>
        <a:p>
          <a:endParaRPr lang="en-US"/>
        </a:p>
      </dgm:t>
    </dgm:pt>
    <dgm:pt modelId="{DC763B9C-77CF-48E4-A233-D8E70ED735F0}" type="pres">
      <dgm:prSet presAssocID="{86BB8EAB-66ED-488D-A7CD-141C0E580826}" presName="childShape" presStyleCnt="0"/>
      <dgm:spPr/>
      <dgm:t>
        <a:bodyPr/>
        <a:lstStyle/>
        <a:p>
          <a:endParaRPr lang="en-US"/>
        </a:p>
      </dgm:t>
    </dgm:pt>
    <dgm:pt modelId="{6B8A180A-4616-4C15-B987-57D983505BB1}" type="pres">
      <dgm:prSet presAssocID="{1B7D68A0-C15C-4D8D-8561-D81FF76A997A}" presName="Name13" presStyleLbl="parChTrans1D2" presStyleIdx="1" presStyleCnt="2"/>
      <dgm:spPr/>
      <dgm:t>
        <a:bodyPr/>
        <a:lstStyle/>
        <a:p>
          <a:endParaRPr lang="en-US"/>
        </a:p>
      </dgm:t>
    </dgm:pt>
    <dgm:pt modelId="{73B14AA8-E582-40ED-9EC7-B639CA7D0ABF}" type="pres">
      <dgm:prSet presAssocID="{36A3DA1E-5680-433F-AFC7-6C192A6BCF7E}" presName="childText" presStyleLbl="bgAcc1" presStyleIdx="1" presStyleCnt="2" custScaleX="159772" custScaleY="176662" custLinFactNeighborX="-2403" custLinFactNeighborY="-4333">
        <dgm:presLayoutVars>
          <dgm:bulletEnabled val="1"/>
        </dgm:presLayoutVars>
      </dgm:prSet>
      <dgm:spPr/>
      <dgm:t>
        <a:bodyPr/>
        <a:lstStyle/>
        <a:p>
          <a:endParaRPr lang="en-US"/>
        </a:p>
      </dgm:t>
    </dgm:pt>
  </dgm:ptLst>
  <dgm:cxnLst>
    <dgm:cxn modelId="{8CEFB489-6B47-468B-B500-53158AA16ADE}" srcId="{05817509-0EA0-4833-A140-B05D5EF5881D}" destId="{FEFA9C6C-80DD-4C98-BDFD-6F3808D7DCE8}" srcOrd="0" destOrd="0" parTransId="{5C944D7F-1EFC-4921-9D61-AABFB4987114}" sibTransId="{574CB53B-D2D0-4263-9678-3600D2E3E5E1}"/>
    <dgm:cxn modelId="{E2E604D0-8AEE-4BB3-A27B-4724120C4ED6}" type="presOf" srcId="{1B7D68A0-C15C-4D8D-8561-D81FF76A997A}" destId="{6B8A180A-4616-4C15-B987-57D983505BB1}" srcOrd="0" destOrd="0" presId="urn:microsoft.com/office/officeart/2005/8/layout/hierarchy3"/>
    <dgm:cxn modelId="{C7DBA76F-9A2D-4293-A60B-F0ECEA11DE99}" type="presOf" srcId="{36A3DA1E-5680-433F-AFC7-6C192A6BCF7E}" destId="{73B14AA8-E582-40ED-9EC7-B639CA7D0ABF}" srcOrd="0" destOrd="0" presId="urn:microsoft.com/office/officeart/2005/8/layout/hierarchy3"/>
    <dgm:cxn modelId="{779A22C4-E0CC-4011-9EF5-F4B40CE20DE5}" type="presOf" srcId="{FEFA9C6C-80DD-4C98-BDFD-6F3808D7DCE8}" destId="{341AFEEF-DC9C-467F-B96E-AC267C6CE8D0}" srcOrd="0" destOrd="0" presId="urn:microsoft.com/office/officeart/2005/8/layout/hierarchy3"/>
    <dgm:cxn modelId="{025F0B8C-D627-4E81-B8EA-D89D5F85E42E}" type="presOf" srcId="{A37CAD4F-3A60-415A-BE6E-0DB3EE4BD312}" destId="{04112479-0CB4-4B61-9BA5-1E37E685CAAA}" srcOrd="0" destOrd="0" presId="urn:microsoft.com/office/officeart/2005/8/layout/hierarchy3"/>
    <dgm:cxn modelId="{EC0DACAA-EBC7-4CB7-86CE-49DB228A42BA}" srcId="{FEFA9C6C-80DD-4C98-BDFD-6F3808D7DCE8}" destId="{A37CAD4F-3A60-415A-BE6E-0DB3EE4BD312}" srcOrd="0" destOrd="0" parTransId="{323D6ACF-5786-4F73-B3ED-06F4F3D1EE57}" sibTransId="{DA433EED-C0BE-46DA-8EFE-DE7C2AE8A323}"/>
    <dgm:cxn modelId="{C9F548B9-4741-4E70-89B0-C3CABD27C676}" type="presOf" srcId="{323D6ACF-5786-4F73-B3ED-06F4F3D1EE57}" destId="{DD3D7115-09A8-401D-A76D-50E00516A2C9}" srcOrd="0" destOrd="0" presId="urn:microsoft.com/office/officeart/2005/8/layout/hierarchy3"/>
    <dgm:cxn modelId="{2CB9069E-8D61-419A-A181-FEB838C014C9}" type="presOf" srcId="{86BB8EAB-66ED-488D-A7CD-141C0E580826}" destId="{8A62CA4E-0F26-4323-AA6B-350A15322D67}" srcOrd="1" destOrd="0" presId="urn:microsoft.com/office/officeart/2005/8/layout/hierarchy3"/>
    <dgm:cxn modelId="{513D89BB-7B2C-48ED-9D3B-7E85FF639B57}" type="presOf" srcId="{05817509-0EA0-4833-A140-B05D5EF5881D}" destId="{F20FF940-8462-4807-9DBC-EDC12E5C5B25}" srcOrd="0" destOrd="0" presId="urn:microsoft.com/office/officeart/2005/8/layout/hierarchy3"/>
    <dgm:cxn modelId="{479F0C1E-484C-49DB-A2AE-66506524FDF0}" type="presOf" srcId="{86BB8EAB-66ED-488D-A7CD-141C0E580826}" destId="{7B2F119D-8D6B-4DD9-BB51-AC62475B9DAE}" srcOrd="0" destOrd="0" presId="urn:microsoft.com/office/officeart/2005/8/layout/hierarchy3"/>
    <dgm:cxn modelId="{7A2ACB01-ABDA-40DB-A6B9-F6AC9022D460}" srcId="{05817509-0EA0-4833-A140-B05D5EF5881D}" destId="{86BB8EAB-66ED-488D-A7CD-141C0E580826}" srcOrd="1" destOrd="0" parTransId="{82DB7293-D576-4938-9B9F-FD0AB5708B65}" sibTransId="{1F7D7732-163F-4003-9BDB-50629AEC0E16}"/>
    <dgm:cxn modelId="{D1589416-738C-43C8-9404-F109943A29E3}" type="presOf" srcId="{FEFA9C6C-80DD-4C98-BDFD-6F3808D7DCE8}" destId="{6399AC22-4A4E-4143-98FD-612E14FF556D}" srcOrd="1" destOrd="0" presId="urn:microsoft.com/office/officeart/2005/8/layout/hierarchy3"/>
    <dgm:cxn modelId="{9B775C56-3D72-4F5C-8FF4-3380F01AC0FC}" srcId="{86BB8EAB-66ED-488D-A7CD-141C0E580826}" destId="{36A3DA1E-5680-433F-AFC7-6C192A6BCF7E}" srcOrd="0" destOrd="0" parTransId="{1B7D68A0-C15C-4D8D-8561-D81FF76A997A}" sibTransId="{DB0B5FF1-C7B3-458B-A0D5-6E547EA5AA4B}"/>
    <dgm:cxn modelId="{E25E47A7-F040-40C0-8D93-C21442EE5FE8}" type="presParOf" srcId="{F20FF940-8462-4807-9DBC-EDC12E5C5B25}" destId="{5701FEA3-D399-43A4-9791-F123CA2D19EE}" srcOrd="0" destOrd="0" presId="urn:microsoft.com/office/officeart/2005/8/layout/hierarchy3"/>
    <dgm:cxn modelId="{EE4CB4DA-1C27-43F9-B56C-7401454DD9F1}" type="presParOf" srcId="{5701FEA3-D399-43A4-9791-F123CA2D19EE}" destId="{DFDDD740-9C59-46C6-B373-5A673E63412C}" srcOrd="0" destOrd="0" presId="urn:microsoft.com/office/officeart/2005/8/layout/hierarchy3"/>
    <dgm:cxn modelId="{5B7775AB-F791-4745-8D7C-9330E9F1A996}" type="presParOf" srcId="{DFDDD740-9C59-46C6-B373-5A673E63412C}" destId="{341AFEEF-DC9C-467F-B96E-AC267C6CE8D0}" srcOrd="0" destOrd="0" presId="urn:microsoft.com/office/officeart/2005/8/layout/hierarchy3"/>
    <dgm:cxn modelId="{BC3E1530-44D8-44D9-992A-BA329B8E81FF}" type="presParOf" srcId="{DFDDD740-9C59-46C6-B373-5A673E63412C}" destId="{6399AC22-4A4E-4143-98FD-612E14FF556D}" srcOrd="1" destOrd="0" presId="urn:microsoft.com/office/officeart/2005/8/layout/hierarchy3"/>
    <dgm:cxn modelId="{2A0AEDB4-01BC-4570-AE31-D54747E346BB}" type="presParOf" srcId="{5701FEA3-D399-43A4-9791-F123CA2D19EE}" destId="{CC6B9B10-3D57-450A-9AC2-C4F4392FFEC2}" srcOrd="1" destOrd="0" presId="urn:microsoft.com/office/officeart/2005/8/layout/hierarchy3"/>
    <dgm:cxn modelId="{BB1D36C5-F2F5-47FF-B187-C4A59A81B6A8}" type="presParOf" srcId="{CC6B9B10-3D57-450A-9AC2-C4F4392FFEC2}" destId="{DD3D7115-09A8-401D-A76D-50E00516A2C9}" srcOrd="0" destOrd="0" presId="urn:microsoft.com/office/officeart/2005/8/layout/hierarchy3"/>
    <dgm:cxn modelId="{04DBDEDA-BC68-4855-BD10-797DCD5E4F3E}" type="presParOf" srcId="{CC6B9B10-3D57-450A-9AC2-C4F4392FFEC2}" destId="{04112479-0CB4-4B61-9BA5-1E37E685CAAA}" srcOrd="1" destOrd="0" presId="urn:microsoft.com/office/officeart/2005/8/layout/hierarchy3"/>
    <dgm:cxn modelId="{44375782-1CF0-4127-94FE-AD509D775484}" type="presParOf" srcId="{F20FF940-8462-4807-9DBC-EDC12E5C5B25}" destId="{ECC409A3-3E07-4AC2-9059-2BB60F8D63AF}" srcOrd="1" destOrd="0" presId="urn:microsoft.com/office/officeart/2005/8/layout/hierarchy3"/>
    <dgm:cxn modelId="{39212190-BE11-418B-8B2C-7B4CA6A56A09}" type="presParOf" srcId="{ECC409A3-3E07-4AC2-9059-2BB60F8D63AF}" destId="{8E6FBD25-EAAB-4DF1-9A63-4025D883938D}" srcOrd="0" destOrd="0" presId="urn:microsoft.com/office/officeart/2005/8/layout/hierarchy3"/>
    <dgm:cxn modelId="{24E38536-D680-4C84-9893-5A94D5384496}" type="presParOf" srcId="{8E6FBD25-EAAB-4DF1-9A63-4025D883938D}" destId="{7B2F119D-8D6B-4DD9-BB51-AC62475B9DAE}" srcOrd="0" destOrd="0" presId="urn:microsoft.com/office/officeart/2005/8/layout/hierarchy3"/>
    <dgm:cxn modelId="{AD49822B-ABC8-4D26-98E0-26619E440AFB}" type="presParOf" srcId="{8E6FBD25-EAAB-4DF1-9A63-4025D883938D}" destId="{8A62CA4E-0F26-4323-AA6B-350A15322D67}" srcOrd="1" destOrd="0" presId="urn:microsoft.com/office/officeart/2005/8/layout/hierarchy3"/>
    <dgm:cxn modelId="{FD13A802-11AD-437E-BC8C-F9B61ACDA4E5}" type="presParOf" srcId="{ECC409A3-3E07-4AC2-9059-2BB60F8D63AF}" destId="{DC763B9C-77CF-48E4-A233-D8E70ED735F0}" srcOrd="1" destOrd="0" presId="urn:microsoft.com/office/officeart/2005/8/layout/hierarchy3"/>
    <dgm:cxn modelId="{BDC3DACD-F73A-49F6-BE1B-EF0E375E9DD2}" type="presParOf" srcId="{DC763B9C-77CF-48E4-A233-D8E70ED735F0}" destId="{6B8A180A-4616-4C15-B987-57D983505BB1}" srcOrd="0" destOrd="0" presId="urn:microsoft.com/office/officeart/2005/8/layout/hierarchy3"/>
    <dgm:cxn modelId="{D752C5D7-1A81-4552-89E6-882E74505B74}" type="presParOf" srcId="{DC763B9C-77CF-48E4-A233-D8E70ED735F0}" destId="{73B14AA8-E582-40ED-9EC7-B639CA7D0AB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BAC6E-B10A-43BA-BA72-3B815CA3382D}">
      <dsp:nvSpPr>
        <dsp:cNvPr id="0" name=""/>
        <dsp:cNvSpPr/>
      </dsp:nvSpPr>
      <dsp:spPr>
        <a:xfrm rot="5400000">
          <a:off x="-182573" y="185525"/>
          <a:ext cx="1217153" cy="8520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1</a:t>
          </a:r>
        </a:p>
      </dsp:txBody>
      <dsp:txXfrm rot="-5400000">
        <a:off x="1" y="428956"/>
        <a:ext cx="852007" cy="365146"/>
      </dsp:txXfrm>
    </dsp:sp>
    <dsp:sp modelId="{2EDCE886-D046-403B-BA90-954C774AE93E}">
      <dsp:nvSpPr>
        <dsp:cNvPr id="0" name=""/>
        <dsp:cNvSpPr/>
      </dsp:nvSpPr>
      <dsp:spPr>
        <a:xfrm rot="5400000">
          <a:off x="4052231" y="-3197271"/>
          <a:ext cx="791565" cy="719201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a:solidFill>
                <a:schemeClr val="tx1"/>
              </a:solidFill>
            </a:rPr>
            <a:t>Hiểu</a:t>
          </a:r>
          <a:r>
            <a:rPr lang="en-US" sz="2100" kern="1200" dirty="0">
              <a:solidFill>
                <a:schemeClr val="tx1"/>
              </a:solidFill>
            </a:rPr>
            <a:t> </a:t>
          </a:r>
          <a:r>
            <a:rPr lang="en-US" sz="2100" kern="1200" dirty="0" err="1">
              <a:solidFill>
                <a:schemeClr val="tx1"/>
              </a:solidFill>
            </a:rPr>
            <a:t>được</a:t>
          </a:r>
          <a:r>
            <a:rPr lang="en-US" sz="2100" kern="1200" dirty="0">
              <a:solidFill>
                <a:schemeClr val="tx1"/>
              </a:solidFill>
            </a:rPr>
            <a:t> </a:t>
          </a:r>
          <a:r>
            <a:rPr lang="en-US" sz="2100" kern="1200" dirty="0" err="1">
              <a:solidFill>
                <a:schemeClr val="tx1"/>
              </a:solidFill>
            </a:rPr>
            <a:t>quan</a:t>
          </a:r>
          <a:r>
            <a:rPr lang="en-US" sz="2100" kern="1200" dirty="0">
              <a:solidFill>
                <a:schemeClr val="tx1"/>
              </a:solidFill>
            </a:rPr>
            <a:t> </a:t>
          </a:r>
          <a:r>
            <a:rPr lang="en-US" sz="2100" kern="1200" dirty="0" err="1">
              <a:solidFill>
                <a:schemeClr val="tx1"/>
              </a:solidFill>
            </a:rPr>
            <a:t>điểm</a:t>
          </a:r>
          <a:r>
            <a:rPr lang="en-US" sz="2100" kern="1200" dirty="0">
              <a:solidFill>
                <a:schemeClr val="tx1"/>
              </a:solidFill>
            </a:rPr>
            <a:t> </a:t>
          </a:r>
          <a:r>
            <a:rPr lang="en-US" sz="2100" kern="1200" dirty="0" err="1">
              <a:solidFill>
                <a:schemeClr val="tx1"/>
              </a:solidFill>
            </a:rPr>
            <a:t>biên</a:t>
          </a:r>
          <a:r>
            <a:rPr lang="en-US" sz="2100" kern="1200" dirty="0">
              <a:solidFill>
                <a:schemeClr val="tx1"/>
              </a:solidFill>
            </a:rPr>
            <a:t> </a:t>
          </a:r>
          <a:r>
            <a:rPr lang="en-US" sz="2100" kern="1200" dirty="0" err="1">
              <a:solidFill>
                <a:schemeClr val="tx1"/>
              </a:solidFill>
            </a:rPr>
            <a:t>soạn</a:t>
          </a:r>
          <a:r>
            <a:rPr lang="en-US" sz="2100" kern="1200" dirty="0">
              <a:solidFill>
                <a:schemeClr val="tx1"/>
              </a:solidFill>
            </a:rPr>
            <a:t> SGK </a:t>
          </a:r>
          <a:r>
            <a:rPr lang="en-US" sz="2100" i="1" kern="1200" dirty="0" err="1">
              <a:solidFill>
                <a:schemeClr val="tx1"/>
              </a:solidFill>
            </a:rPr>
            <a:t>Hoạt</a:t>
          </a:r>
          <a:r>
            <a:rPr lang="en-US" sz="2100" i="1" kern="1200" dirty="0">
              <a:solidFill>
                <a:schemeClr val="tx1"/>
              </a:solidFill>
            </a:rPr>
            <a:t> </a:t>
          </a:r>
          <a:r>
            <a:rPr lang="en-US" sz="2100" i="1" kern="1200" dirty="0" err="1">
              <a:solidFill>
                <a:schemeClr val="tx1"/>
              </a:solidFill>
            </a:rPr>
            <a:t>động</a:t>
          </a:r>
          <a:r>
            <a:rPr lang="en-US" sz="2100" i="1" kern="1200" dirty="0">
              <a:solidFill>
                <a:schemeClr val="tx1"/>
              </a:solidFill>
            </a:rPr>
            <a:t> </a:t>
          </a:r>
          <a:r>
            <a:rPr lang="en-US" sz="2100" i="1" kern="1200" dirty="0" err="1">
              <a:solidFill>
                <a:schemeClr val="tx1"/>
              </a:solidFill>
            </a:rPr>
            <a:t>trải</a:t>
          </a:r>
          <a:r>
            <a:rPr lang="en-US" sz="2100" i="1" kern="1200" dirty="0">
              <a:solidFill>
                <a:schemeClr val="tx1"/>
              </a:solidFill>
            </a:rPr>
            <a:t> </a:t>
          </a:r>
          <a:r>
            <a:rPr lang="en-US" sz="2100" i="1" kern="1200" dirty="0" err="1">
              <a:solidFill>
                <a:schemeClr val="tx1"/>
              </a:solidFill>
            </a:rPr>
            <a:t>nghiệm</a:t>
          </a:r>
          <a:r>
            <a:rPr lang="en-US" sz="2100" i="1" kern="1200" dirty="0">
              <a:solidFill>
                <a:schemeClr val="tx1"/>
              </a:solidFill>
            </a:rPr>
            <a:t> 4 </a:t>
          </a:r>
          <a:r>
            <a:rPr lang="en-US" sz="2100" kern="1200" dirty="0" err="1">
              <a:solidFill>
                <a:schemeClr val="tx1"/>
              </a:solidFill>
            </a:rPr>
            <a:t>của</a:t>
          </a:r>
          <a:r>
            <a:rPr lang="en-US" sz="2100" kern="1200" dirty="0">
              <a:solidFill>
                <a:schemeClr val="tx1"/>
              </a:solidFill>
            </a:rPr>
            <a:t> </a:t>
          </a:r>
          <a:r>
            <a:rPr lang="en-US" sz="2100" kern="1200" dirty="0" err="1">
              <a:solidFill>
                <a:schemeClr val="tx1"/>
              </a:solidFill>
            </a:rPr>
            <a:t>nhóm</a:t>
          </a:r>
          <a:r>
            <a:rPr lang="en-US" sz="2100" kern="1200" dirty="0">
              <a:solidFill>
                <a:schemeClr val="tx1"/>
              </a:solidFill>
            </a:rPr>
            <a:t> </a:t>
          </a:r>
          <a:r>
            <a:rPr lang="en-US" sz="2100" kern="1200" dirty="0" err="1">
              <a:solidFill>
                <a:schemeClr val="tx1"/>
              </a:solidFill>
            </a:rPr>
            <a:t>tác</a:t>
          </a:r>
          <a:r>
            <a:rPr lang="en-US" sz="2100" kern="1200" dirty="0">
              <a:solidFill>
                <a:schemeClr val="tx1"/>
              </a:solidFill>
            </a:rPr>
            <a:t> </a:t>
          </a:r>
          <a:r>
            <a:rPr lang="en-US" sz="2100" kern="1200" dirty="0" err="1">
              <a:solidFill>
                <a:schemeClr val="tx1"/>
              </a:solidFill>
            </a:rPr>
            <a:t>giả</a:t>
          </a:r>
          <a:r>
            <a:rPr lang="en-US" sz="2100" kern="1200" dirty="0">
              <a:solidFill>
                <a:schemeClr val="tx1"/>
              </a:solidFill>
            </a:rPr>
            <a:t>.</a:t>
          </a:r>
        </a:p>
      </dsp:txBody>
      <dsp:txXfrm rot="-5400000">
        <a:off x="852008" y="41593"/>
        <a:ext cx="7153372" cy="714283"/>
      </dsp:txXfrm>
    </dsp:sp>
    <dsp:sp modelId="{938B00DF-FC1D-416B-9CAB-B11EC525C372}">
      <dsp:nvSpPr>
        <dsp:cNvPr id="0" name=""/>
        <dsp:cNvSpPr/>
      </dsp:nvSpPr>
      <dsp:spPr>
        <a:xfrm rot="5400000">
          <a:off x="-182573" y="1256085"/>
          <a:ext cx="1217153" cy="8520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2</a:t>
          </a:r>
        </a:p>
      </dsp:txBody>
      <dsp:txXfrm rot="-5400000">
        <a:off x="1" y="1499516"/>
        <a:ext cx="852007" cy="365146"/>
      </dsp:txXfrm>
    </dsp:sp>
    <dsp:sp modelId="{460270AA-4E68-48F0-BED5-82F7F2653574}">
      <dsp:nvSpPr>
        <dsp:cNvPr id="0" name=""/>
        <dsp:cNvSpPr/>
      </dsp:nvSpPr>
      <dsp:spPr>
        <a:xfrm rot="5400000">
          <a:off x="4052439" y="-2126919"/>
          <a:ext cx="791149" cy="719201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a:solidFill>
                <a:schemeClr val="tx1"/>
              </a:solidFill>
            </a:rPr>
            <a:t>Phân</a:t>
          </a:r>
          <a:r>
            <a:rPr lang="en-US" sz="2100" kern="1200" dirty="0">
              <a:solidFill>
                <a:schemeClr val="tx1"/>
              </a:solidFill>
            </a:rPr>
            <a:t> </a:t>
          </a:r>
          <a:r>
            <a:rPr lang="en-US" sz="2100" kern="1200" dirty="0" err="1">
              <a:solidFill>
                <a:schemeClr val="tx1"/>
              </a:solidFill>
            </a:rPr>
            <a:t>tích</a:t>
          </a:r>
          <a:r>
            <a:rPr lang="en-US" sz="2100" kern="1200" dirty="0">
              <a:solidFill>
                <a:schemeClr val="tx1"/>
              </a:solidFill>
            </a:rPr>
            <a:t> </a:t>
          </a:r>
          <a:r>
            <a:rPr lang="en-US" sz="2100" kern="1200" dirty="0" err="1">
              <a:solidFill>
                <a:schemeClr val="tx1"/>
              </a:solidFill>
            </a:rPr>
            <a:t>được</a:t>
          </a:r>
          <a:r>
            <a:rPr lang="en-US" sz="2100" kern="1200" dirty="0">
              <a:solidFill>
                <a:schemeClr val="tx1"/>
              </a:solidFill>
            </a:rPr>
            <a:t> </a:t>
          </a:r>
          <a:r>
            <a:rPr lang="en-US" sz="2100" kern="1200" dirty="0" err="1">
              <a:solidFill>
                <a:schemeClr val="tx1"/>
              </a:solidFill>
            </a:rPr>
            <a:t>cấu</a:t>
          </a:r>
          <a:r>
            <a:rPr lang="en-US" sz="2100" kern="1200" dirty="0">
              <a:solidFill>
                <a:schemeClr val="tx1"/>
              </a:solidFill>
            </a:rPr>
            <a:t> </a:t>
          </a:r>
          <a:r>
            <a:rPr lang="en-US" sz="2100" kern="1200" dirty="0" err="1">
              <a:solidFill>
                <a:schemeClr val="tx1"/>
              </a:solidFill>
            </a:rPr>
            <a:t>trúc</a:t>
          </a:r>
          <a:r>
            <a:rPr lang="en-US" sz="2100" kern="1200" dirty="0">
              <a:solidFill>
                <a:schemeClr val="tx1"/>
              </a:solidFill>
            </a:rPr>
            <a:t> </a:t>
          </a:r>
          <a:r>
            <a:rPr lang="en-US" sz="2100" kern="1200" dirty="0" err="1">
              <a:solidFill>
                <a:schemeClr val="tx1"/>
              </a:solidFill>
            </a:rPr>
            <a:t>toàn</a:t>
          </a:r>
          <a:r>
            <a:rPr lang="en-US" sz="2100" kern="1200" dirty="0">
              <a:solidFill>
                <a:schemeClr val="tx1"/>
              </a:solidFill>
            </a:rPr>
            <a:t> </a:t>
          </a:r>
          <a:r>
            <a:rPr lang="en-US" sz="2100" kern="1200" dirty="0" err="1">
              <a:solidFill>
                <a:schemeClr val="tx1"/>
              </a:solidFill>
            </a:rPr>
            <a:t>bộ</a:t>
          </a:r>
          <a:r>
            <a:rPr lang="en-US" sz="2100" kern="1200" dirty="0">
              <a:solidFill>
                <a:schemeClr val="tx1"/>
              </a:solidFill>
            </a:rPr>
            <a:t> </a:t>
          </a:r>
          <a:r>
            <a:rPr lang="en-US" sz="2100" kern="1200" dirty="0" err="1">
              <a:solidFill>
                <a:schemeClr val="tx1"/>
              </a:solidFill>
            </a:rPr>
            <a:t>cuốn</a:t>
          </a:r>
          <a:r>
            <a:rPr lang="en-US" sz="2100" kern="1200" dirty="0">
              <a:solidFill>
                <a:schemeClr val="tx1"/>
              </a:solidFill>
            </a:rPr>
            <a:t> </a:t>
          </a:r>
          <a:r>
            <a:rPr lang="en-US" sz="2100" kern="1200" dirty="0" err="1">
              <a:solidFill>
                <a:schemeClr val="tx1"/>
              </a:solidFill>
            </a:rPr>
            <a:t>sách</a:t>
          </a:r>
          <a:r>
            <a:rPr lang="en-US" sz="2100" kern="1200" dirty="0">
              <a:solidFill>
                <a:schemeClr val="tx1"/>
              </a:solidFill>
            </a:rPr>
            <a:t>, </a:t>
          </a:r>
          <a:r>
            <a:rPr lang="en-US" sz="2100" kern="1200" dirty="0" err="1">
              <a:solidFill>
                <a:schemeClr val="tx1"/>
              </a:solidFill>
            </a:rPr>
            <a:t>nội</a:t>
          </a:r>
          <a:r>
            <a:rPr lang="en-US" sz="2100" kern="1200" dirty="0">
              <a:solidFill>
                <a:schemeClr val="tx1"/>
              </a:solidFill>
            </a:rPr>
            <a:t> dung </a:t>
          </a:r>
          <a:r>
            <a:rPr lang="en-US" sz="2100" kern="1200" dirty="0" err="1">
              <a:solidFill>
                <a:schemeClr val="tx1"/>
              </a:solidFill>
            </a:rPr>
            <a:t>của</a:t>
          </a:r>
          <a:r>
            <a:rPr lang="en-US" sz="2100" kern="1200" dirty="0">
              <a:solidFill>
                <a:schemeClr val="tx1"/>
              </a:solidFill>
            </a:rPr>
            <a:t> </a:t>
          </a:r>
          <a:r>
            <a:rPr lang="en-US" sz="2100" kern="1200" dirty="0" err="1">
              <a:solidFill>
                <a:schemeClr val="tx1"/>
              </a:solidFill>
            </a:rPr>
            <a:t>từng</a:t>
          </a:r>
          <a:r>
            <a:rPr lang="en-US" sz="2100" kern="1200" dirty="0">
              <a:solidFill>
                <a:schemeClr val="tx1"/>
              </a:solidFill>
            </a:rPr>
            <a:t> </a:t>
          </a:r>
          <a:r>
            <a:rPr lang="en-US" sz="2100" kern="1200" dirty="0" err="1">
              <a:solidFill>
                <a:schemeClr val="tx1"/>
              </a:solidFill>
            </a:rPr>
            <a:t>chủ</a:t>
          </a:r>
          <a:r>
            <a:rPr lang="en-US" sz="2100" kern="1200" dirty="0">
              <a:solidFill>
                <a:schemeClr val="tx1"/>
              </a:solidFill>
            </a:rPr>
            <a:t> </a:t>
          </a:r>
          <a:r>
            <a:rPr lang="en-US" sz="2100" kern="1200" dirty="0" err="1">
              <a:solidFill>
                <a:schemeClr val="tx1"/>
              </a:solidFill>
            </a:rPr>
            <a:t>đề</a:t>
          </a:r>
          <a:r>
            <a:rPr lang="en-US" sz="2100" kern="1200" dirty="0">
              <a:solidFill>
                <a:schemeClr val="tx1"/>
              </a:solidFill>
            </a:rPr>
            <a:t> </a:t>
          </a:r>
          <a:r>
            <a:rPr lang="en-US" sz="2100" kern="1200" dirty="0" err="1">
              <a:solidFill>
                <a:schemeClr val="tx1"/>
              </a:solidFill>
            </a:rPr>
            <a:t>và</a:t>
          </a:r>
          <a:r>
            <a:rPr lang="en-US" sz="2100" kern="1200" dirty="0">
              <a:solidFill>
                <a:schemeClr val="tx1"/>
              </a:solidFill>
            </a:rPr>
            <a:t> </a:t>
          </a:r>
          <a:r>
            <a:rPr lang="en-US" sz="2100" kern="1200" dirty="0" err="1">
              <a:solidFill>
                <a:schemeClr val="tx1"/>
              </a:solidFill>
            </a:rPr>
            <a:t>các</a:t>
          </a:r>
          <a:r>
            <a:rPr lang="en-US" sz="2100" kern="1200" dirty="0">
              <a:solidFill>
                <a:schemeClr val="tx1"/>
              </a:solidFill>
            </a:rPr>
            <a:t> </a:t>
          </a:r>
          <a:r>
            <a:rPr lang="en-US" sz="2100" kern="1200" dirty="0" err="1">
              <a:solidFill>
                <a:schemeClr val="tx1"/>
              </a:solidFill>
            </a:rPr>
            <a:t>hoạt</a:t>
          </a:r>
          <a:r>
            <a:rPr lang="en-US" sz="2100" kern="1200" dirty="0">
              <a:solidFill>
                <a:schemeClr val="tx1"/>
              </a:solidFill>
            </a:rPr>
            <a:t> </a:t>
          </a:r>
          <a:r>
            <a:rPr lang="en-US" sz="2100" kern="1200" dirty="0" err="1">
              <a:solidFill>
                <a:schemeClr val="tx1"/>
              </a:solidFill>
            </a:rPr>
            <a:t>động</a:t>
          </a:r>
          <a:r>
            <a:rPr lang="en-US" sz="2100" kern="1200" dirty="0">
              <a:solidFill>
                <a:schemeClr val="tx1"/>
              </a:solidFill>
            </a:rPr>
            <a:t> </a:t>
          </a:r>
          <a:r>
            <a:rPr lang="en-US" sz="2100" kern="1200" dirty="0" err="1">
              <a:solidFill>
                <a:schemeClr val="tx1"/>
              </a:solidFill>
            </a:rPr>
            <a:t>trải</a:t>
          </a:r>
          <a:r>
            <a:rPr lang="en-US" sz="2100" kern="1200" dirty="0">
              <a:solidFill>
                <a:schemeClr val="tx1"/>
              </a:solidFill>
            </a:rPr>
            <a:t> </a:t>
          </a:r>
          <a:r>
            <a:rPr lang="en-US" sz="2100" kern="1200" dirty="0" err="1">
              <a:solidFill>
                <a:schemeClr val="tx1"/>
              </a:solidFill>
            </a:rPr>
            <a:t>nghiệm</a:t>
          </a:r>
          <a:r>
            <a:rPr lang="en-US" sz="2100" kern="1200" dirty="0">
              <a:solidFill>
                <a:schemeClr val="tx1"/>
              </a:solidFill>
            </a:rPr>
            <a:t> </a:t>
          </a:r>
          <a:r>
            <a:rPr lang="en-US" sz="2100" kern="1200" dirty="0" err="1">
              <a:solidFill>
                <a:schemeClr val="tx1"/>
              </a:solidFill>
            </a:rPr>
            <a:t>theo</a:t>
          </a:r>
          <a:r>
            <a:rPr lang="en-US" sz="2100" kern="1200" dirty="0">
              <a:solidFill>
                <a:schemeClr val="tx1"/>
              </a:solidFill>
            </a:rPr>
            <a:t> </a:t>
          </a:r>
          <a:r>
            <a:rPr lang="en-US" sz="2100" kern="1200" dirty="0" err="1">
              <a:solidFill>
                <a:schemeClr val="tx1"/>
              </a:solidFill>
            </a:rPr>
            <a:t>từng</a:t>
          </a:r>
          <a:r>
            <a:rPr lang="en-US" sz="2100" kern="1200" dirty="0">
              <a:solidFill>
                <a:schemeClr val="tx1"/>
              </a:solidFill>
            </a:rPr>
            <a:t> </a:t>
          </a:r>
          <a:r>
            <a:rPr lang="en-US" sz="2100" kern="1200" dirty="0" err="1">
              <a:solidFill>
                <a:schemeClr val="tx1"/>
              </a:solidFill>
            </a:rPr>
            <a:t>tuần</a:t>
          </a:r>
          <a:r>
            <a:rPr lang="en-US" sz="2100" kern="1200" dirty="0">
              <a:solidFill>
                <a:schemeClr val="tx1"/>
              </a:solidFill>
            </a:rPr>
            <a:t>. </a:t>
          </a:r>
        </a:p>
      </dsp:txBody>
      <dsp:txXfrm rot="-5400000">
        <a:off x="852008" y="1112133"/>
        <a:ext cx="7153392" cy="713907"/>
      </dsp:txXfrm>
    </dsp:sp>
    <dsp:sp modelId="{396D2144-0F0B-4404-9EE9-7AAF6E2C9655}">
      <dsp:nvSpPr>
        <dsp:cNvPr id="0" name=""/>
        <dsp:cNvSpPr/>
      </dsp:nvSpPr>
      <dsp:spPr>
        <a:xfrm rot="5400000">
          <a:off x="-182573" y="2347836"/>
          <a:ext cx="1217153" cy="8520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3</a:t>
          </a:r>
        </a:p>
      </dsp:txBody>
      <dsp:txXfrm rot="-5400000">
        <a:off x="1" y="2591267"/>
        <a:ext cx="852007" cy="365146"/>
      </dsp:txXfrm>
    </dsp:sp>
    <dsp:sp modelId="{5325F6F8-11C0-4BF3-AAAB-8CCC448D29D8}">
      <dsp:nvSpPr>
        <dsp:cNvPr id="0" name=""/>
        <dsp:cNvSpPr/>
      </dsp:nvSpPr>
      <dsp:spPr>
        <a:xfrm rot="5400000">
          <a:off x="4039464" y="-1043384"/>
          <a:ext cx="817099" cy="719201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solidFill>
              <a:schemeClr val="tx1"/>
            </a:solidFill>
          </a:endParaRPr>
        </a:p>
        <a:p>
          <a:pPr marL="228600" lvl="1" indent="-228600" algn="l" defTabSz="933450">
            <a:lnSpc>
              <a:spcPct val="90000"/>
            </a:lnSpc>
            <a:spcBef>
              <a:spcPct val="0"/>
            </a:spcBef>
            <a:spcAft>
              <a:spcPct val="15000"/>
            </a:spcAft>
            <a:buChar char="••"/>
          </a:pPr>
          <a:r>
            <a:rPr lang="en-US" sz="2100" kern="1200" dirty="0" err="1">
              <a:solidFill>
                <a:schemeClr val="tx1"/>
              </a:solidFill>
            </a:rPr>
            <a:t>Biết</a:t>
          </a:r>
          <a:r>
            <a:rPr lang="en-US" sz="2100" kern="1200" dirty="0">
              <a:solidFill>
                <a:schemeClr val="tx1"/>
              </a:solidFill>
            </a:rPr>
            <a:t> </a:t>
          </a:r>
          <a:r>
            <a:rPr lang="en-US" sz="2100" kern="1200" dirty="0" err="1">
              <a:solidFill>
                <a:schemeClr val="tx1"/>
              </a:solidFill>
            </a:rPr>
            <a:t>cách</a:t>
          </a:r>
          <a:r>
            <a:rPr lang="en-US" sz="2100" kern="1200" dirty="0">
              <a:solidFill>
                <a:schemeClr val="tx1"/>
              </a:solidFill>
            </a:rPr>
            <a:t> </a:t>
          </a:r>
          <a:r>
            <a:rPr lang="en-US" sz="2100" kern="1200" dirty="0" err="1">
              <a:solidFill>
                <a:schemeClr val="tx1"/>
              </a:solidFill>
            </a:rPr>
            <a:t>xây</a:t>
          </a:r>
          <a:r>
            <a:rPr lang="en-US" sz="2100" kern="1200" dirty="0">
              <a:solidFill>
                <a:schemeClr val="tx1"/>
              </a:solidFill>
            </a:rPr>
            <a:t> </a:t>
          </a:r>
          <a:r>
            <a:rPr lang="en-US" sz="2100" kern="1200" dirty="0" err="1">
              <a:solidFill>
                <a:schemeClr val="tx1"/>
              </a:solidFill>
            </a:rPr>
            <a:t>dựng</a:t>
          </a:r>
          <a:r>
            <a:rPr lang="en-US" sz="2100" kern="1200" dirty="0">
              <a:solidFill>
                <a:schemeClr val="tx1"/>
              </a:solidFill>
            </a:rPr>
            <a:t> </a:t>
          </a:r>
          <a:r>
            <a:rPr lang="en-US" sz="2100" kern="1200" dirty="0" err="1">
              <a:solidFill>
                <a:schemeClr val="tx1"/>
              </a:solidFill>
            </a:rPr>
            <a:t>kế</a:t>
          </a:r>
          <a:r>
            <a:rPr lang="en-US" sz="2100" kern="1200" dirty="0">
              <a:solidFill>
                <a:schemeClr val="tx1"/>
              </a:solidFill>
            </a:rPr>
            <a:t> </a:t>
          </a:r>
          <a:r>
            <a:rPr lang="en-US" sz="2100" kern="1200" dirty="0" err="1">
              <a:solidFill>
                <a:schemeClr val="tx1"/>
              </a:solidFill>
            </a:rPr>
            <a:t>hoạch</a:t>
          </a:r>
          <a:r>
            <a:rPr lang="en-US" sz="2100" kern="1200" dirty="0">
              <a:solidFill>
                <a:schemeClr val="tx1"/>
              </a:solidFill>
            </a:rPr>
            <a:t> </a:t>
          </a:r>
          <a:r>
            <a:rPr lang="en-US" sz="2100" kern="1200" dirty="0" err="1">
              <a:solidFill>
                <a:schemeClr val="tx1"/>
              </a:solidFill>
            </a:rPr>
            <a:t>tổ</a:t>
          </a:r>
          <a:r>
            <a:rPr lang="en-US" sz="2100" kern="1200" dirty="0">
              <a:solidFill>
                <a:schemeClr val="tx1"/>
              </a:solidFill>
            </a:rPr>
            <a:t> </a:t>
          </a:r>
          <a:r>
            <a:rPr lang="en-US" sz="2100" kern="1200" dirty="0" err="1">
              <a:solidFill>
                <a:schemeClr val="tx1"/>
              </a:solidFill>
            </a:rPr>
            <a:t>chức</a:t>
          </a:r>
          <a:r>
            <a:rPr lang="en-US" sz="2100" kern="1200" dirty="0">
              <a:solidFill>
                <a:schemeClr val="tx1"/>
              </a:solidFill>
            </a:rPr>
            <a:t> </a:t>
          </a:r>
          <a:r>
            <a:rPr lang="en-US" sz="2100" kern="1200" dirty="0" err="1">
              <a:solidFill>
                <a:schemeClr val="tx1"/>
              </a:solidFill>
            </a:rPr>
            <a:t>hoạt</a:t>
          </a:r>
          <a:r>
            <a:rPr lang="en-US" sz="2100" kern="1200" dirty="0">
              <a:solidFill>
                <a:schemeClr val="tx1"/>
              </a:solidFill>
            </a:rPr>
            <a:t> </a:t>
          </a:r>
          <a:r>
            <a:rPr lang="en-US" sz="2100" kern="1200" dirty="0" err="1">
              <a:solidFill>
                <a:schemeClr val="tx1"/>
              </a:solidFill>
            </a:rPr>
            <a:t>động</a:t>
          </a:r>
          <a:r>
            <a:rPr lang="en-US" sz="2100" kern="1200" dirty="0">
              <a:solidFill>
                <a:schemeClr val="tx1"/>
              </a:solidFill>
            </a:rPr>
            <a:t> </a:t>
          </a:r>
          <a:r>
            <a:rPr lang="en-US" sz="2100" kern="1200" dirty="0" err="1">
              <a:solidFill>
                <a:schemeClr val="tx1"/>
              </a:solidFill>
            </a:rPr>
            <a:t>trải</a:t>
          </a:r>
          <a:r>
            <a:rPr lang="en-US" sz="2100" kern="1200" dirty="0">
              <a:solidFill>
                <a:schemeClr val="tx1"/>
              </a:solidFill>
            </a:rPr>
            <a:t> </a:t>
          </a:r>
          <a:r>
            <a:rPr lang="en-US" sz="2100" kern="1200" dirty="0" err="1">
              <a:solidFill>
                <a:schemeClr val="tx1"/>
              </a:solidFill>
            </a:rPr>
            <a:t>nghiệm</a:t>
          </a:r>
          <a:r>
            <a:rPr lang="en-US" sz="2100" kern="1200" dirty="0">
              <a:solidFill>
                <a:schemeClr val="tx1"/>
              </a:solidFill>
            </a:rPr>
            <a:t> </a:t>
          </a:r>
          <a:r>
            <a:rPr lang="en-US" sz="2100" kern="1200" dirty="0" err="1">
              <a:solidFill>
                <a:schemeClr val="tx1"/>
              </a:solidFill>
            </a:rPr>
            <a:t>cho</a:t>
          </a:r>
          <a:r>
            <a:rPr lang="en-US" sz="2100" kern="1200" dirty="0">
              <a:solidFill>
                <a:schemeClr val="tx1"/>
              </a:solidFill>
            </a:rPr>
            <a:t> HS </a:t>
          </a:r>
          <a:r>
            <a:rPr lang="en-US" sz="2100" kern="1200" dirty="0" err="1">
              <a:solidFill>
                <a:schemeClr val="tx1"/>
              </a:solidFill>
            </a:rPr>
            <a:t>lớp</a:t>
          </a:r>
          <a:r>
            <a:rPr lang="en-US" sz="2100" kern="1200" dirty="0">
              <a:solidFill>
                <a:schemeClr val="tx1"/>
              </a:solidFill>
            </a:rPr>
            <a:t> 4 </a:t>
          </a:r>
          <a:r>
            <a:rPr lang="en-US" sz="2100" kern="1200" dirty="0" err="1">
              <a:solidFill>
                <a:schemeClr val="tx1"/>
              </a:solidFill>
            </a:rPr>
            <a:t>theo</a:t>
          </a:r>
          <a:r>
            <a:rPr lang="en-US" sz="2100" kern="1200" dirty="0">
              <a:solidFill>
                <a:schemeClr val="tx1"/>
              </a:solidFill>
            </a:rPr>
            <a:t> </a:t>
          </a:r>
          <a:r>
            <a:rPr lang="en-US" sz="2100" kern="1200" dirty="0" err="1">
              <a:solidFill>
                <a:schemeClr val="tx1"/>
              </a:solidFill>
            </a:rPr>
            <a:t>hướng</a:t>
          </a:r>
          <a:r>
            <a:rPr lang="en-US" sz="2100" kern="1200" dirty="0">
              <a:solidFill>
                <a:schemeClr val="tx1"/>
              </a:solidFill>
            </a:rPr>
            <a:t> </a:t>
          </a:r>
          <a:r>
            <a:rPr lang="en-US" sz="2100" kern="1200" dirty="0" err="1">
              <a:solidFill>
                <a:schemeClr val="tx1"/>
              </a:solidFill>
            </a:rPr>
            <a:t>phát</a:t>
          </a:r>
          <a:r>
            <a:rPr lang="en-US" sz="2100" kern="1200" dirty="0">
              <a:solidFill>
                <a:schemeClr val="tx1"/>
              </a:solidFill>
            </a:rPr>
            <a:t> </a:t>
          </a:r>
          <a:r>
            <a:rPr lang="en-US" sz="2100" kern="1200" dirty="0" err="1">
              <a:solidFill>
                <a:schemeClr val="tx1"/>
              </a:solidFill>
            </a:rPr>
            <a:t>triển</a:t>
          </a:r>
          <a:r>
            <a:rPr lang="en-US" sz="2100" kern="1200" dirty="0">
              <a:solidFill>
                <a:schemeClr val="tx1"/>
              </a:solidFill>
            </a:rPr>
            <a:t> </a:t>
          </a:r>
          <a:r>
            <a:rPr lang="en-US" sz="2100" kern="1200" dirty="0" err="1">
              <a:solidFill>
                <a:schemeClr val="tx1"/>
              </a:solidFill>
            </a:rPr>
            <a:t>năng</a:t>
          </a:r>
          <a:r>
            <a:rPr lang="en-US" sz="2100" kern="1200" dirty="0">
              <a:solidFill>
                <a:schemeClr val="tx1"/>
              </a:solidFill>
            </a:rPr>
            <a:t> </a:t>
          </a:r>
          <a:r>
            <a:rPr lang="en-US" sz="2100" kern="1200" dirty="0" err="1">
              <a:solidFill>
                <a:schemeClr val="tx1"/>
              </a:solidFill>
            </a:rPr>
            <a:t>lực</a:t>
          </a:r>
          <a:r>
            <a:rPr lang="en-US" sz="2100" kern="1200" dirty="0">
              <a:solidFill>
                <a:schemeClr val="tx1"/>
              </a:solidFill>
            </a:rPr>
            <a:t> HS.</a:t>
          </a:r>
        </a:p>
        <a:p>
          <a:pPr marL="228600" lvl="1" indent="-228600" algn="l" defTabSz="933450">
            <a:lnSpc>
              <a:spcPct val="90000"/>
            </a:lnSpc>
            <a:spcBef>
              <a:spcPct val="0"/>
            </a:spcBef>
            <a:spcAft>
              <a:spcPct val="15000"/>
            </a:spcAft>
            <a:buChar char="••"/>
          </a:pPr>
          <a:endParaRPr lang="en-US" sz="2100" kern="1200" dirty="0">
            <a:solidFill>
              <a:schemeClr val="tx1"/>
            </a:solidFill>
          </a:endParaRPr>
        </a:p>
      </dsp:txBody>
      <dsp:txXfrm rot="-5400000">
        <a:off x="852008" y="2183959"/>
        <a:ext cx="7152126" cy="737325"/>
      </dsp:txXfrm>
    </dsp:sp>
    <dsp:sp modelId="{0CCF6EAE-52A2-4499-A08E-B1E93AEB87DE}">
      <dsp:nvSpPr>
        <dsp:cNvPr id="0" name=""/>
        <dsp:cNvSpPr/>
      </dsp:nvSpPr>
      <dsp:spPr>
        <a:xfrm rot="5400000">
          <a:off x="-182573" y="3413132"/>
          <a:ext cx="1217153" cy="8520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4</a:t>
          </a:r>
        </a:p>
      </dsp:txBody>
      <dsp:txXfrm rot="-5400000">
        <a:off x="1" y="3656563"/>
        <a:ext cx="852007" cy="365146"/>
      </dsp:txXfrm>
    </dsp:sp>
    <dsp:sp modelId="{F630A9C2-63BC-456B-A2C6-9151EA0927D2}">
      <dsp:nvSpPr>
        <dsp:cNvPr id="0" name=""/>
        <dsp:cNvSpPr/>
      </dsp:nvSpPr>
      <dsp:spPr>
        <a:xfrm rot="5400000">
          <a:off x="4052439" y="27175"/>
          <a:ext cx="791149" cy="7192013"/>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err="1">
              <a:solidFill>
                <a:schemeClr val="tx1"/>
              </a:solidFill>
            </a:rPr>
            <a:t>Vận</a:t>
          </a:r>
          <a:r>
            <a:rPr lang="en-US" sz="2100" kern="1200" dirty="0">
              <a:solidFill>
                <a:schemeClr val="tx1"/>
              </a:solidFill>
            </a:rPr>
            <a:t> </a:t>
          </a:r>
          <a:r>
            <a:rPr lang="en-US" sz="2100" kern="1200" dirty="0" err="1">
              <a:solidFill>
                <a:schemeClr val="tx1"/>
              </a:solidFill>
            </a:rPr>
            <a:t>dụng</a:t>
          </a:r>
          <a:r>
            <a:rPr lang="en-US" sz="2100" kern="1200" dirty="0">
              <a:solidFill>
                <a:schemeClr val="tx1"/>
              </a:solidFill>
            </a:rPr>
            <a:t> </a:t>
          </a:r>
          <a:r>
            <a:rPr lang="en-US" sz="2100" kern="1200" dirty="0" err="1">
              <a:solidFill>
                <a:schemeClr val="tx1"/>
              </a:solidFill>
            </a:rPr>
            <a:t>được</a:t>
          </a:r>
          <a:r>
            <a:rPr lang="en-US" sz="2100" kern="1200" dirty="0">
              <a:solidFill>
                <a:schemeClr val="tx1"/>
              </a:solidFill>
            </a:rPr>
            <a:t> </a:t>
          </a:r>
          <a:r>
            <a:rPr lang="en-US" sz="2100" kern="1200" dirty="0" err="1">
              <a:solidFill>
                <a:schemeClr val="tx1"/>
              </a:solidFill>
            </a:rPr>
            <a:t>một</a:t>
          </a:r>
          <a:r>
            <a:rPr lang="en-US" sz="2100" kern="1200" dirty="0">
              <a:solidFill>
                <a:schemeClr val="tx1"/>
              </a:solidFill>
            </a:rPr>
            <a:t> </a:t>
          </a:r>
          <a:r>
            <a:rPr lang="en-US" sz="2100" kern="1200" dirty="0" err="1">
              <a:solidFill>
                <a:schemeClr val="tx1"/>
              </a:solidFill>
            </a:rPr>
            <a:t>số</a:t>
          </a:r>
          <a:r>
            <a:rPr lang="en-US" sz="2100" kern="1200" dirty="0">
              <a:solidFill>
                <a:schemeClr val="tx1"/>
              </a:solidFill>
            </a:rPr>
            <a:t> </a:t>
          </a:r>
          <a:r>
            <a:rPr lang="en-US" sz="2100" kern="1200" dirty="0" err="1">
              <a:solidFill>
                <a:schemeClr val="tx1"/>
              </a:solidFill>
            </a:rPr>
            <a:t>phương</a:t>
          </a:r>
          <a:r>
            <a:rPr lang="en-US" sz="2100" kern="1200" dirty="0">
              <a:solidFill>
                <a:schemeClr val="tx1"/>
              </a:solidFill>
            </a:rPr>
            <a:t> </a:t>
          </a:r>
          <a:r>
            <a:rPr lang="en-US" sz="2100" kern="1200" dirty="0" err="1">
              <a:solidFill>
                <a:schemeClr val="tx1"/>
              </a:solidFill>
            </a:rPr>
            <a:t>pháp</a:t>
          </a:r>
          <a:r>
            <a:rPr lang="en-US" sz="2100" kern="1200" dirty="0">
              <a:solidFill>
                <a:schemeClr val="tx1"/>
              </a:solidFill>
            </a:rPr>
            <a:t> </a:t>
          </a:r>
          <a:r>
            <a:rPr lang="en-US" sz="2100" kern="1200" dirty="0" err="1">
              <a:solidFill>
                <a:schemeClr val="tx1"/>
              </a:solidFill>
            </a:rPr>
            <a:t>và</a:t>
          </a:r>
          <a:r>
            <a:rPr lang="en-US" sz="2100" kern="1200" dirty="0">
              <a:solidFill>
                <a:schemeClr val="tx1"/>
              </a:solidFill>
            </a:rPr>
            <a:t> </a:t>
          </a:r>
          <a:r>
            <a:rPr lang="en-US" sz="2100" kern="1200" dirty="0" err="1">
              <a:solidFill>
                <a:schemeClr val="tx1"/>
              </a:solidFill>
            </a:rPr>
            <a:t>kĩ</a:t>
          </a:r>
          <a:r>
            <a:rPr lang="en-US" sz="2100" kern="1200" dirty="0">
              <a:solidFill>
                <a:schemeClr val="tx1"/>
              </a:solidFill>
            </a:rPr>
            <a:t> </a:t>
          </a:r>
          <a:r>
            <a:rPr lang="en-US" sz="2100" kern="1200" dirty="0" err="1">
              <a:solidFill>
                <a:schemeClr val="tx1"/>
              </a:solidFill>
            </a:rPr>
            <a:t>thuật</a:t>
          </a:r>
          <a:r>
            <a:rPr lang="en-US" sz="2100" kern="1200" dirty="0">
              <a:solidFill>
                <a:schemeClr val="tx1"/>
              </a:solidFill>
            </a:rPr>
            <a:t> </a:t>
          </a:r>
          <a:r>
            <a:rPr lang="en-US" sz="2100" kern="1200" dirty="0" err="1">
              <a:solidFill>
                <a:schemeClr val="tx1"/>
              </a:solidFill>
            </a:rPr>
            <a:t>dạy</a:t>
          </a:r>
          <a:r>
            <a:rPr lang="en-US" sz="2100" kern="1200" dirty="0">
              <a:solidFill>
                <a:schemeClr val="tx1"/>
              </a:solidFill>
            </a:rPr>
            <a:t> </a:t>
          </a:r>
          <a:r>
            <a:rPr lang="en-US" sz="2100" kern="1200" dirty="0" err="1">
              <a:solidFill>
                <a:schemeClr val="tx1"/>
              </a:solidFill>
            </a:rPr>
            <a:t>học</a:t>
          </a:r>
          <a:r>
            <a:rPr lang="en-US" sz="2100" kern="1200" dirty="0">
              <a:solidFill>
                <a:schemeClr val="tx1"/>
              </a:solidFill>
            </a:rPr>
            <a:t> </a:t>
          </a:r>
          <a:r>
            <a:rPr lang="en-US" sz="2100" kern="1200" dirty="0" err="1">
              <a:solidFill>
                <a:schemeClr val="tx1"/>
              </a:solidFill>
            </a:rPr>
            <a:t>hiện</a:t>
          </a:r>
          <a:r>
            <a:rPr lang="en-US" sz="2100" kern="1200" dirty="0">
              <a:solidFill>
                <a:schemeClr val="tx1"/>
              </a:solidFill>
            </a:rPr>
            <a:t> </a:t>
          </a:r>
          <a:r>
            <a:rPr lang="en-US" sz="2100" kern="1200" dirty="0" err="1">
              <a:solidFill>
                <a:schemeClr val="tx1"/>
              </a:solidFill>
            </a:rPr>
            <a:t>đại</a:t>
          </a:r>
          <a:r>
            <a:rPr lang="en-US" sz="2100" kern="1200" dirty="0">
              <a:solidFill>
                <a:schemeClr val="tx1"/>
              </a:solidFill>
            </a:rPr>
            <a:t> </a:t>
          </a:r>
          <a:r>
            <a:rPr lang="en-US" sz="2100" kern="1200" dirty="0" err="1">
              <a:solidFill>
                <a:schemeClr val="tx1"/>
              </a:solidFill>
            </a:rPr>
            <a:t>trong</a:t>
          </a:r>
          <a:r>
            <a:rPr lang="en-US" sz="2100" kern="1200" dirty="0">
              <a:solidFill>
                <a:schemeClr val="tx1"/>
              </a:solidFill>
            </a:rPr>
            <a:t> </a:t>
          </a:r>
          <a:r>
            <a:rPr lang="en-US" sz="2100" kern="1200" dirty="0" err="1">
              <a:solidFill>
                <a:schemeClr val="tx1"/>
              </a:solidFill>
            </a:rPr>
            <a:t>tổ</a:t>
          </a:r>
          <a:r>
            <a:rPr lang="en-US" sz="2100" kern="1200" dirty="0">
              <a:solidFill>
                <a:schemeClr val="tx1"/>
              </a:solidFill>
            </a:rPr>
            <a:t> </a:t>
          </a:r>
          <a:r>
            <a:rPr lang="en-US" sz="2100" kern="1200" dirty="0" err="1">
              <a:solidFill>
                <a:schemeClr val="tx1"/>
              </a:solidFill>
            </a:rPr>
            <a:t>chức</a:t>
          </a:r>
          <a:r>
            <a:rPr lang="en-US" sz="2100" kern="1200" dirty="0">
              <a:solidFill>
                <a:schemeClr val="tx1"/>
              </a:solidFill>
            </a:rPr>
            <a:t> </a:t>
          </a:r>
          <a:r>
            <a:rPr lang="en-US" sz="2100" kern="1200" dirty="0" err="1">
              <a:solidFill>
                <a:schemeClr val="tx1"/>
              </a:solidFill>
            </a:rPr>
            <a:t>hoạt</a:t>
          </a:r>
          <a:r>
            <a:rPr lang="en-US" sz="2100" kern="1200" dirty="0">
              <a:solidFill>
                <a:schemeClr val="tx1"/>
              </a:solidFill>
            </a:rPr>
            <a:t> </a:t>
          </a:r>
          <a:r>
            <a:rPr lang="en-US" sz="2100" kern="1200" dirty="0" err="1">
              <a:solidFill>
                <a:schemeClr val="tx1"/>
              </a:solidFill>
            </a:rPr>
            <a:t>động</a:t>
          </a:r>
          <a:r>
            <a:rPr lang="en-US" sz="2100" kern="1200" dirty="0">
              <a:solidFill>
                <a:schemeClr val="tx1"/>
              </a:solidFill>
            </a:rPr>
            <a:t> </a:t>
          </a:r>
          <a:r>
            <a:rPr lang="en-US" sz="2100" kern="1200" dirty="0" err="1">
              <a:solidFill>
                <a:schemeClr val="tx1"/>
              </a:solidFill>
            </a:rPr>
            <a:t>trải</a:t>
          </a:r>
          <a:r>
            <a:rPr lang="en-US" sz="2100" kern="1200" dirty="0">
              <a:solidFill>
                <a:schemeClr val="tx1"/>
              </a:solidFill>
            </a:rPr>
            <a:t> </a:t>
          </a:r>
          <a:r>
            <a:rPr lang="en-US" sz="2100" kern="1200" dirty="0" err="1">
              <a:solidFill>
                <a:schemeClr val="tx1"/>
              </a:solidFill>
            </a:rPr>
            <a:t>nghiệm</a:t>
          </a:r>
          <a:r>
            <a:rPr lang="en-US" sz="2100" kern="1200" dirty="0">
              <a:solidFill>
                <a:schemeClr val="tx1"/>
              </a:solidFill>
            </a:rPr>
            <a:t> </a:t>
          </a:r>
          <a:r>
            <a:rPr lang="en-US" sz="2100" kern="1200" dirty="0" err="1">
              <a:solidFill>
                <a:schemeClr val="tx1"/>
              </a:solidFill>
            </a:rPr>
            <a:t>cho</a:t>
          </a:r>
          <a:r>
            <a:rPr lang="en-US" sz="2100" kern="1200" dirty="0">
              <a:solidFill>
                <a:schemeClr val="tx1"/>
              </a:solidFill>
            </a:rPr>
            <a:t> HS </a:t>
          </a:r>
          <a:r>
            <a:rPr lang="en-US" sz="2100" kern="1200" dirty="0" err="1">
              <a:solidFill>
                <a:schemeClr val="tx1"/>
              </a:solidFill>
            </a:rPr>
            <a:t>lớp</a:t>
          </a:r>
          <a:r>
            <a:rPr lang="en-US" sz="2100" kern="1200" dirty="0">
              <a:solidFill>
                <a:schemeClr val="tx1"/>
              </a:solidFill>
            </a:rPr>
            <a:t> 4.</a:t>
          </a:r>
        </a:p>
      </dsp:txBody>
      <dsp:txXfrm rot="-5400000">
        <a:off x="852008" y="3266228"/>
        <a:ext cx="7153392" cy="7139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FC993-EFE1-4409-8286-55856E4A569D}">
      <dsp:nvSpPr>
        <dsp:cNvPr id="0" name=""/>
        <dsp:cNvSpPr/>
      </dsp:nvSpPr>
      <dsp:spPr>
        <a:xfrm>
          <a:off x="3509" y="251417"/>
          <a:ext cx="3315444" cy="705412"/>
        </a:xfrm>
        <a:prstGeom prst="roundRect">
          <a:avLst>
            <a:gd name="adj" fmla="val 10000"/>
          </a:avLst>
        </a:prstGeom>
        <a:solidFill>
          <a:srgbClr val="FFD2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err="1">
              <a:solidFill>
                <a:schemeClr val="tx1"/>
              </a:solidFill>
            </a:rPr>
            <a:t>Nội</a:t>
          </a:r>
          <a:r>
            <a:rPr lang="en-US" sz="3000" kern="1200" dirty="0">
              <a:solidFill>
                <a:schemeClr val="tx1"/>
              </a:solidFill>
            </a:rPr>
            <a:t> dung </a:t>
          </a:r>
          <a:r>
            <a:rPr lang="en-US" sz="3000" kern="1200" dirty="0" err="1">
              <a:solidFill>
                <a:schemeClr val="tx1"/>
              </a:solidFill>
            </a:rPr>
            <a:t>đánh</a:t>
          </a:r>
          <a:r>
            <a:rPr lang="en-US" sz="3000" kern="1200" dirty="0">
              <a:solidFill>
                <a:schemeClr val="tx1"/>
              </a:solidFill>
            </a:rPr>
            <a:t> </a:t>
          </a:r>
          <a:r>
            <a:rPr lang="en-US" sz="3000" kern="1200" dirty="0" err="1">
              <a:solidFill>
                <a:schemeClr val="tx1"/>
              </a:solidFill>
            </a:rPr>
            <a:t>giá</a:t>
          </a:r>
          <a:endParaRPr lang="en-US" sz="3000" kern="1200" dirty="0">
            <a:solidFill>
              <a:schemeClr val="tx1"/>
            </a:solidFill>
          </a:endParaRPr>
        </a:p>
      </dsp:txBody>
      <dsp:txXfrm>
        <a:off x="24170" y="272078"/>
        <a:ext cx="3274122" cy="664090"/>
      </dsp:txXfrm>
    </dsp:sp>
    <dsp:sp modelId="{C40F9D30-C55A-45CB-BDA9-F2DC672EFF4E}">
      <dsp:nvSpPr>
        <dsp:cNvPr id="0" name=""/>
        <dsp:cNvSpPr/>
      </dsp:nvSpPr>
      <dsp:spPr>
        <a:xfrm>
          <a:off x="335053" y="956829"/>
          <a:ext cx="334325" cy="722953"/>
        </a:xfrm>
        <a:custGeom>
          <a:avLst/>
          <a:gdLst/>
          <a:ahLst/>
          <a:cxnLst/>
          <a:rect l="0" t="0" r="0" b="0"/>
          <a:pathLst>
            <a:path>
              <a:moveTo>
                <a:pt x="0" y="0"/>
              </a:moveTo>
              <a:lnTo>
                <a:pt x="0" y="722953"/>
              </a:lnTo>
              <a:lnTo>
                <a:pt x="334325" y="72295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D881AA-6BC8-4F26-986C-AB9503CF486B}">
      <dsp:nvSpPr>
        <dsp:cNvPr id="0" name=""/>
        <dsp:cNvSpPr/>
      </dsp:nvSpPr>
      <dsp:spPr>
        <a:xfrm>
          <a:off x="669379" y="1204175"/>
          <a:ext cx="7309384" cy="9512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110000"/>
            </a:lnSpc>
            <a:spcBef>
              <a:spcPct val="0"/>
            </a:spcBef>
            <a:spcAft>
              <a:spcPts val="300"/>
            </a:spcAft>
          </a:pPr>
          <a:r>
            <a:rPr lang="en-US" sz="2100" kern="1200" dirty="0">
              <a:latin typeface="Calibri" panose="020F0502020204030204" pitchFamily="34" charset="0"/>
              <a:cs typeface="Calibri" panose="020F0502020204030204" pitchFamily="34" charset="0"/>
            </a:rPr>
            <a:t>C</a:t>
          </a:r>
          <a:r>
            <a:rPr lang="vi-VN" sz="2100" kern="1200" dirty="0">
              <a:latin typeface="Calibri" panose="020F0502020204030204" pitchFamily="34" charset="0"/>
              <a:cs typeface="Calibri" panose="020F0502020204030204" pitchFamily="34" charset="0"/>
            </a:rPr>
            <a:t>ác biểu hiện của phẩm chất và năng lực được xác định trong chương trình</a:t>
          </a:r>
          <a:r>
            <a:rPr lang="en-US" sz="2100" kern="1200" dirty="0">
              <a:latin typeface="Calibri" panose="020F0502020204030204" pitchFamily="34" charset="0"/>
              <a:cs typeface="Calibri" panose="020F0502020204030204" pitchFamily="34" charset="0"/>
            </a:rPr>
            <a:t>.</a:t>
          </a:r>
        </a:p>
      </dsp:txBody>
      <dsp:txXfrm>
        <a:off x="697239" y="1232035"/>
        <a:ext cx="7253664" cy="895495"/>
      </dsp:txXfrm>
    </dsp:sp>
    <dsp:sp modelId="{D410742E-9BBC-4E6B-983C-38E4A088001A}">
      <dsp:nvSpPr>
        <dsp:cNvPr id="0" name=""/>
        <dsp:cNvSpPr/>
      </dsp:nvSpPr>
      <dsp:spPr>
        <a:xfrm>
          <a:off x="335053" y="956829"/>
          <a:ext cx="334325" cy="1878099"/>
        </a:xfrm>
        <a:custGeom>
          <a:avLst/>
          <a:gdLst/>
          <a:ahLst/>
          <a:cxnLst/>
          <a:rect l="0" t="0" r="0" b="0"/>
          <a:pathLst>
            <a:path>
              <a:moveTo>
                <a:pt x="0" y="0"/>
              </a:moveTo>
              <a:lnTo>
                <a:pt x="0" y="1878099"/>
              </a:lnTo>
              <a:lnTo>
                <a:pt x="334325" y="187809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81FB55-8ECB-44DC-B428-A5421F1A4989}">
      <dsp:nvSpPr>
        <dsp:cNvPr id="0" name=""/>
        <dsp:cNvSpPr/>
      </dsp:nvSpPr>
      <dsp:spPr>
        <a:xfrm>
          <a:off x="669379" y="2306558"/>
          <a:ext cx="7282605" cy="10567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110000"/>
            </a:lnSpc>
            <a:spcBef>
              <a:spcPct val="0"/>
            </a:spcBef>
            <a:spcAft>
              <a:spcPts val="300"/>
            </a:spcAft>
          </a:pPr>
          <a:r>
            <a:rPr lang="en-US" sz="2100" kern="1200" dirty="0">
              <a:latin typeface="Calibri" panose="020F0502020204030204" pitchFamily="34" charset="0"/>
              <a:cs typeface="Calibri" panose="020F0502020204030204" pitchFamily="34" charset="0"/>
            </a:rPr>
            <a:t>V</a:t>
          </a:r>
          <a:r>
            <a:rPr lang="vi-VN" sz="2100" kern="1200" dirty="0">
              <a:latin typeface="Calibri" panose="020F0502020204030204" pitchFamily="34" charset="0"/>
              <a:cs typeface="Calibri" panose="020F0502020204030204" pitchFamily="34" charset="0"/>
            </a:rPr>
            <a:t>ới Sinh hoạt dưới cờ và Sinh hoạt lớp, nội dung đánh giá tập trung vào sự đóng góp của HS cho hoạt động tập thể và việc thực hiện có kết quả hoạt động chung. </a:t>
          </a:r>
          <a:endParaRPr lang="en-US" sz="2100" kern="1200" dirty="0">
            <a:latin typeface="Calibri" panose="020F0502020204030204" pitchFamily="34" charset="0"/>
            <a:cs typeface="Calibri" panose="020F0502020204030204" pitchFamily="34" charset="0"/>
          </a:endParaRPr>
        </a:p>
      </dsp:txBody>
      <dsp:txXfrm>
        <a:off x="700330" y="2337509"/>
        <a:ext cx="7220703" cy="994840"/>
      </dsp:txXfrm>
    </dsp:sp>
    <dsp:sp modelId="{DE202F6A-EE59-45C7-BDC6-F2ADEB36C4AD}">
      <dsp:nvSpPr>
        <dsp:cNvPr id="0" name=""/>
        <dsp:cNvSpPr/>
      </dsp:nvSpPr>
      <dsp:spPr>
        <a:xfrm>
          <a:off x="335053" y="956829"/>
          <a:ext cx="334325" cy="3097431"/>
        </a:xfrm>
        <a:custGeom>
          <a:avLst/>
          <a:gdLst/>
          <a:ahLst/>
          <a:cxnLst/>
          <a:rect l="0" t="0" r="0" b="0"/>
          <a:pathLst>
            <a:path>
              <a:moveTo>
                <a:pt x="0" y="0"/>
              </a:moveTo>
              <a:lnTo>
                <a:pt x="0" y="3097431"/>
              </a:lnTo>
              <a:lnTo>
                <a:pt x="334325" y="309743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0BF75ED-91EB-4677-9020-822B5670B88F}">
      <dsp:nvSpPr>
        <dsp:cNvPr id="0" name=""/>
        <dsp:cNvSpPr/>
      </dsp:nvSpPr>
      <dsp:spPr>
        <a:xfrm>
          <a:off x="669379" y="3514467"/>
          <a:ext cx="7339608" cy="107958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110000"/>
            </a:lnSpc>
            <a:spcBef>
              <a:spcPct val="0"/>
            </a:spcBef>
            <a:spcAft>
              <a:spcPts val="300"/>
            </a:spcAft>
          </a:pPr>
          <a:r>
            <a:rPr lang="en-US" sz="2100" kern="1200" dirty="0">
              <a:latin typeface="Calibri" panose="020F0502020204030204" pitchFamily="34" charset="0"/>
              <a:cs typeface="Calibri" panose="020F0502020204030204" pitchFamily="34" charset="0"/>
            </a:rPr>
            <a:t>C</a:t>
          </a:r>
          <a:r>
            <a:rPr lang="vi-VN" sz="2100" kern="1200" dirty="0">
              <a:latin typeface="Calibri" panose="020F0502020204030204" pitchFamily="34" charset="0"/>
              <a:cs typeface="Calibri" panose="020F0502020204030204" pitchFamily="34" charset="0"/>
            </a:rPr>
            <a:t>ác yếu tố như động cơ, tinh thần, thái độ, ý thức trách nhiệm, tính tích cực đối với hoạt động chung của HS cũng được đánh giá thường xuyên trong quá trình tham gia.</a:t>
          </a:r>
          <a:endParaRPr lang="en-US" sz="2100" kern="1200" dirty="0">
            <a:latin typeface="Calibri" panose="020F0502020204030204" pitchFamily="34" charset="0"/>
            <a:cs typeface="Calibri" panose="020F0502020204030204" pitchFamily="34" charset="0"/>
          </a:endParaRPr>
        </a:p>
      </dsp:txBody>
      <dsp:txXfrm>
        <a:off x="700999" y="3546087"/>
        <a:ext cx="7276368" cy="10163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BF02-9F81-4586-9B4C-4170DDE5D0A4}">
      <dsp:nvSpPr>
        <dsp:cNvPr id="0" name=""/>
        <dsp:cNvSpPr/>
      </dsp:nvSpPr>
      <dsp:spPr>
        <a:xfrm>
          <a:off x="0" y="34178"/>
          <a:ext cx="3194977" cy="872257"/>
        </a:xfrm>
        <a:prstGeom prst="roundRect">
          <a:avLst>
            <a:gd name="adj" fmla="val 10000"/>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err="1">
              <a:solidFill>
                <a:schemeClr val="tx1"/>
              </a:solidFill>
              <a:latin typeface="+mn-lt"/>
            </a:rPr>
            <a:t>Cách</a:t>
          </a:r>
          <a:r>
            <a:rPr lang="en-US" sz="2700" kern="1200" dirty="0">
              <a:solidFill>
                <a:schemeClr val="tx1"/>
              </a:solidFill>
              <a:latin typeface="+mn-lt"/>
            </a:rPr>
            <a:t> </a:t>
          </a:r>
          <a:r>
            <a:rPr lang="en-US" sz="2700" kern="1200" dirty="0" err="1">
              <a:solidFill>
                <a:schemeClr val="tx1"/>
              </a:solidFill>
              <a:latin typeface="+mn-lt"/>
            </a:rPr>
            <a:t>thức</a:t>
          </a:r>
          <a:r>
            <a:rPr lang="en-US" sz="2700" kern="1200" dirty="0">
              <a:solidFill>
                <a:schemeClr val="tx1"/>
              </a:solidFill>
              <a:latin typeface="+mn-lt"/>
            </a:rPr>
            <a:t> </a:t>
          </a:r>
          <a:r>
            <a:rPr lang="en-US" sz="2700" kern="1200" dirty="0" err="1">
              <a:solidFill>
                <a:schemeClr val="tx1"/>
              </a:solidFill>
              <a:latin typeface="+mn-lt"/>
            </a:rPr>
            <a:t>đánh</a:t>
          </a:r>
          <a:r>
            <a:rPr lang="en-US" sz="2700" kern="1200" dirty="0">
              <a:solidFill>
                <a:schemeClr val="tx1"/>
              </a:solidFill>
              <a:latin typeface="+mn-lt"/>
            </a:rPr>
            <a:t> </a:t>
          </a:r>
          <a:r>
            <a:rPr lang="en-US" sz="2700" kern="1200" dirty="0" err="1">
              <a:solidFill>
                <a:schemeClr val="tx1"/>
              </a:solidFill>
              <a:latin typeface="+mn-lt"/>
            </a:rPr>
            <a:t>giá</a:t>
          </a:r>
          <a:endParaRPr lang="en-US" sz="2700" kern="1200" dirty="0">
            <a:solidFill>
              <a:schemeClr val="tx1"/>
            </a:solidFill>
            <a:latin typeface="+mn-lt"/>
          </a:endParaRPr>
        </a:p>
      </dsp:txBody>
      <dsp:txXfrm>
        <a:off x="25548" y="59726"/>
        <a:ext cx="3143881" cy="821161"/>
      </dsp:txXfrm>
    </dsp:sp>
    <dsp:sp modelId="{528DF09D-E57E-444F-BB27-257373118D94}">
      <dsp:nvSpPr>
        <dsp:cNvPr id="0" name=""/>
        <dsp:cNvSpPr/>
      </dsp:nvSpPr>
      <dsp:spPr>
        <a:xfrm>
          <a:off x="319497" y="906435"/>
          <a:ext cx="267131" cy="1912027"/>
        </a:xfrm>
        <a:custGeom>
          <a:avLst/>
          <a:gdLst/>
          <a:ahLst/>
          <a:cxnLst/>
          <a:rect l="0" t="0" r="0" b="0"/>
          <a:pathLst>
            <a:path>
              <a:moveTo>
                <a:pt x="0" y="0"/>
              </a:moveTo>
              <a:lnTo>
                <a:pt x="0" y="1912027"/>
              </a:lnTo>
              <a:lnTo>
                <a:pt x="267131" y="191202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1442E6D-C037-45BC-82A9-AFA66665A233}">
      <dsp:nvSpPr>
        <dsp:cNvPr id="0" name=""/>
        <dsp:cNvSpPr/>
      </dsp:nvSpPr>
      <dsp:spPr>
        <a:xfrm>
          <a:off x="586629" y="1376070"/>
          <a:ext cx="3140315" cy="288478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vi-VN" sz="2000" kern="1200" dirty="0">
              <a:latin typeface="+mn-lt"/>
            </a:rPr>
            <a:t>Kết hợp đánh giá của GV với tự đánh giá và đánh giá đồng đẳng của HS, đánh giá của cha mẹ HS và đánh giá của cộng đồng</a:t>
          </a:r>
          <a:r>
            <a:rPr lang="en-US" sz="2000" kern="1200" dirty="0">
              <a:latin typeface="+mn-lt"/>
            </a:rPr>
            <a:t>.</a:t>
          </a:r>
        </a:p>
        <a:p>
          <a:pPr lvl="0" algn="just" defTabSz="889000">
            <a:lnSpc>
              <a:spcPct val="90000"/>
            </a:lnSpc>
            <a:spcBef>
              <a:spcPct val="0"/>
            </a:spcBef>
            <a:spcAft>
              <a:spcPct val="35000"/>
            </a:spcAft>
          </a:pPr>
          <a:r>
            <a:rPr lang="en-US" sz="2000" kern="1200" dirty="0">
              <a:latin typeface="+mn-lt"/>
            </a:rPr>
            <a:t>GV</a:t>
          </a:r>
          <a:r>
            <a:rPr lang="vi-VN" sz="2000" kern="1200" dirty="0">
              <a:latin typeface="+mn-lt"/>
            </a:rPr>
            <a:t> chủ nhiệm</a:t>
          </a:r>
          <a:r>
            <a:rPr lang="en-US" sz="2000" kern="1200" dirty="0">
              <a:latin typeface="+mn-lt"/>
            </a:rPr>
            <a:t> </a:t>
          </a:r>
          <a:r>
            <a:rPr lang="vi-VN" sz="2000" kern="1200" dirty="0">
              <a:latin typeface="+mn-lt"/>
            </a:rPr>
            <a:t>chịu trách nhiệm tổng hợp kết quả đánh giá.</a:t>
          </a:r>
          <a:endParaRPr lang="en-US" sz="2000" kern="1200" dirty="0">
            <a:latin typeface="+mn-lt"/>
          </a:endParaRPr>
        </a:p>
      </dsp:txBody>
      <dsp:txXfrm>
        <a:off x="671121" y="1460562"/>
        <a:ext cx="2971331" cy="2715801"/>
      </dsp:txXfrm>
    </dsp:sp>
    <dsp:sp modelId="{1BD77EDB-8789-4D8B-8BB5-D6F5DFCBDC22}">
      <dsp:nvSpPr>
        <dsp:cNvPr id="0" name=""/>
        <dsp:cNvSpPr/>
      </dsp:nvSpPr>
      <dsp:spPr>
        <a:xfrm>
          <a:off x="4277318" y="16485"/>
          <a:ext cx="3006348" cy="897208"/>
        </a:xfrm>
        <a:prstGeom prst="roundRect">
          <a:avLst>
            <a:gd name="adj" fmla="val 10000"/>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err="1">
              <a:solidFill>
                <a:schemeClr val="tx1"/>
              </a:solidFill>
              <a:latin typeface="+mn-lt"/>
            </a:rPr>
            <a:t>Cứ</a:t>
          </a:r>
          <a:r>
            <a:rPr lang="en-US" sz="2700" kern="1200" dirty="0">
              <a:solidFill>
                <a:schemeClr val="tx1"/>
              </a:solidFill>
              <a:latin typeface="+mn-lt"/>
            </a:rPr>
            <a:t> </a:t>
          </a:r>
          <a:r>
            <a:rPr lang="en-US" sz="2700" kern="1200" dirty="0" err="1">
              <a:solidFill>
                <a:schemeClr val="tx1"/>
              </a:solidFill>
              <a:latin typeface="+mn-lt"/>
            </a:rPr>
            <a:t>liệu</a:t>
          </a:r>
          <a:r>
            <a:rPr lang="en-US" sz="2700" kern="1200" dirty="0">
              <a:solidFill>
                <a:schemeClr val="tx1"/>
              </a:solidFill>
              <a:latin typeface="+mn-lt"/>
            </a:rPr>
            <a:t> </a:t>
          </a:r>
          <a:r>
            <a:rPr lang="en-US" sz="2700" kern="1200" dirty="0" err="1">
              <a:solidFill>
                <a:schemeClr val="tx1"/>
              </a:solidFill>
              <a:latin typeface="+mn-lt"/>
            </a:rPr>
            <a:t>đánh</a:t>
          </a:r>
          <a:r>
            <a:rPr lang="en-US" sz="2700" kern="1200" dirty="0">
              <a:solidFill>
                <a:schemeClr val="tx1"/>
              </a:solidFill>
              <a:latin typeface="+mn-lt"/>
            </a:rPr>
            <a:t> </a:t>
          </a:r>
          <a:r>
            <a:rPr lang="en-US" sz="2700" kern="1200" dirty="0" err="1">
              <a:solidFill>
                <a:schemeClr val="tx1"/>
              </a:solidFill>
              <a:latin typeface="+mn-lt"/>
            </a:rPr>
            <a:t>giá</a:t>
          </a:r>
          <a:endParaRPr lang="en-US" sz="2700" kern="1200" dirty="0">
            <a:solidFill>
              <a:schemeClr val="tx1"/>
            </a:solidFill>
            <a:latin typeface="+mn-lt"/>
          </a:endParaRPr>
        </a:p>
      </dsp:txBody>
      <dsp:txXfrm>
        <a:off x="4303596" y="42763"/>
        <a:ext cx="2953792" cy="844652"/>
      </dsp:txXfrm>
    </dsp:sp>
    <dsp:sp modelId="{F3D71CCD-DF38-454A-9C99-1F142669B9F1}">
      <dsp:nvSpPr>
        <dsp:cNvPr id="0" name=""/>
        <dsp:cNvSpPr/>
      </dsp:nvSpPr>
      <dsp:spPr>
        <a:xfrm>
          <a:off x="4577953" y="913693"/>
          <a:ext cx="319496" cy="721943"/>
        </a:xfrm>
        <a:custGeom>
          <a:avLst/>
          <a:gdLst/>
          <a:ahLst/>
          <a:cxnLst/>
          <a:rect l="0" t="0" r="0" b="0"/>
          <a:pathLst>
            <a:path>
              <a:moveTo>
                <a:pt x="0" y="0"/>
              </a:moveTo>
              <a:lnTo>
                <a:pt x="0" y="721943"/>
              </a:lnTo>
              <a:lnTo>
                <a:pt x="319496" y="72194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C115D83-0783-427E-9480-816C7DE910A5}">
      <dsp:nvSpPr>
        <dsp:cNvPr id="0" name=""/>
        <dsp:cNvSpPr/>
      </dsp:nvSpPr>
      <dsp:spPr>
        <a:xfrm>
          <a:off x="4897449" y="1026401"/>
          <a:ext cx="6306715" cy="121847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a:latin typeface="+mn-lt"/>
            </a:rPr>
            <a:t>T</a:t>
          </a:r>
          <a:r>
            <a:rPr lang="vi-VN" sz="2000" kern="1200" dirty="0">
              <a:latin typeface="+mn-lt"/>
            </a:rPr>
            <a:t>hông tin thu thập được từ</a:t>
          </a:r>
          <a:r>
            <a:rPr lang="en-US" sz="2000" kern="1200" dirty="0">
              <a:latin typeface="+mn-lt"/>
            </a:rPr>
            <a:t>:</a:t>
          </a:r>
          <a:r>
            <a:rPr lang="vi-VN" sz="2000" kern="1200" dirty="0">
              <a:latin typeface="+mn-lt"/>
            </a:rPr>
            <a:t> quan sát của GV,</a:t>
          </a:r>
          <a:r>
            <a:rPr lang="en-US" sz="2000" kern="1200" dirty="0">
              <a:latin typeface="+mn-lt"/>
            </a:rPr>
            <a:t> </a:t>
          </a:r>
          <a:r>
            <a:rPr lang="vi-VN" sz="2000" kern="1200" dirty="0">
              <a:latin typeface="+mn-lt"/>
            </a:rPr>
            <a:t>ý kiến tự đánh giá của HS, đánh giá </a:t>
          </a:r>
          <a:r>
            <a:rPr lang="en-US" sz="2000" kern="1200" dirty="0" err="1">
              <a:latin typeface="+mn-lt"/>
              <a:cs typeface="Arial" panose="020B0604020202020204" pitchFamily="34" charset="0"/>
            </a:rPr>
            <a:t>đồng</a:t>
          </a:r>
          <a:r>
            <a:rPr lang="en-US" sz="2000" kern="1200" dirty="0">
              <a:latin typeface="+mn-lt"/>
              <a:cs typeface="Arial" panose="020B0604020202020204" pitchFamily="34" charset="0"/>
            </a:rPr>
            <a:t> </a:t>
          </a:r>
          <a:r>
            <a:rPr lang="en-US" sz="2000" kern="1200" dirty="0" err="1">
              <a:latin typeface="+mn-lt"/>
              <a:cs typeface="Arial" panose="020B0604020202020204" pitchFamily="34" charset="0"/>
            </a:rPr>
            <a:t>đẳng</a:t>
          </a:r>
          <a:r>
            <a:rPr lang="vi-VN" sz="2000" kern="1200" dirty="0">
              <a:latin typeface="+mn-lt"/>
              <a:cs typeface="Arial" panose="020B0604020202020204" pitchFamily="34" charset="0"/>
            </a:rPr>
            <a:t> của</a:t>
          </a:r>
          <a:r>
            <a:rPr lang="en-US" sz="2000" kern="1200" dirty="0">
              <a:latin typeface="+mn-lt"/>
              <a:cs typeface="Arial" panose="020B0604020202020204" pitchFamily="34" charset="0"/>
            </a:rPr>
            <a:t> </a:t>
          </a:r>
          <a:r>
            <a:rPr lang="en-US" sz="2000" kern="1200" dirty="0" err="1">
              <a:latin typeface="+mn-lt"/>
              <a:cs typeface="Arial" panose="020B0604020202020204" pitchFamily="34" charset="0"/>
            </a:rPr>
            <a:t>các</a:t>
          </a:r>
          <a:r>
            <a:rPr lang="vi-VN" sz="2000" kern="1200" dirty="0">
              <a:latin typeface="+mn-lt"/>
              <a:cs typeface="Arial" panose="020B0604020202020204" pitchFamily="34" charset="0"/>
            </a:rPr>
            <a:t> </a:t>
          </a:r>
          <a:r>
            <a:rPr lang="vi-VN" sz="2000" kern="1200" dirty="0">
              <a:latin typeface="+mn-lt"/>
            </a:rPr>
            <a:t>HS trong lớp, ý kiến nhận xét của cha mẹ HS và cộng đồng</a:t>
          </a:r>
          <a:r>
            <a:rPr lang="en-US" sz="2000" kern="1200" dirty="0">
              <a:latin typeface="+mn-lt"/>
            </a:rPr>
            <a:t>.</a:t>
          </a:r>
        </a:p>
      </dsp:txBody>
      <dsp:txXfrm>
        <a:off x="4933137" y="1062089"/>
        <a:ext cx="6235339" cy="1147095"/>
      </dsp:txXfrm>
    </dsp:sp>
    <dsp:sp modelId="{8B4C430A-E889-474E-8BE5-738B609DA04B}">
      <dsp:nvSpPr>
        <dsp:cNvPr id="0" name=""/>
        <dsp:cNvSpPr/>
      </dsp:nvSpPr>
      <dsp:spPr>
        <a:xfrm>
          <a:off x="4577953" y="913693"/>
          <a:ext cx="330102" cy="2139981"/>
        </a:xfrm>
        <a:custGeom>
          <a:avLst/>
          <a:gdLst/>
          <a:ahLst/>
          <a:cxnLst/>
          <a:rect l="0" t="0" r="0" b="0"/>
          <a:pathLst>
            <a:path>
              <a:moveTo>
                <a:pt x="0" y="0"/>
              </a:moveTo>
              <a:lnTo>
                <a:pt x="0" y="2139981"/>
              </a:lnTo>
              <a:lnTo>
                <a:pt x="330102" y="213998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7A5F834-381D-4308-B71E-75836BE217BF}">
      <dsp:nvSpPr>
        <dsp:cNvPr id="0" name=""/>
        <dsp:cNvSpPr/>
      </dsp:nvSpPr>
      <dsp:spPr>
        <a:xfrm>
          <a:off x="4908055" y="2468628"/>
          <a:ext cx="6296106" cy="117009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a:latin typeface="+mn-lt"/>
              <a:cs typeface="Arial" panose="020B0604020202020204" pitchFamily="34" charset="0"/>
            </a:rPr>
            <a:t>T</a:t>
          </a:r>
          <a:r>
            <a:rPr lang="vi-VN" sz="2000" kern="1200" dirty="0">
              <a:latin typeface="+mn-lt"/>
              <a:cs typeface="Arial" panose="020B0604020202020204" pitchFamily="34" charset="0"/>
            </a:rPr>
            <a:t>hông tin về số giờ</a:t>
          </a:r>
          <a:r>
            <a:rPr lang="en-US" sz="2000" kern="1200" dirty="0">
              <a:latin typeface="+mn-lt"/>
              <a:cs typeface="Arial" panose="020B0604020202020204" pitchFamily="34" charset="0"/>
            </a:rPr>
            <a:t>/</a:t>
          </a:r>
          <a:r>
            <a:rPr lang="vi-VN" sz="2000" kern="1200" dirty="0">
              <a:latin typeface="+mn-lt"/>
              <a:cs typeface="Arial" panose="020B0604020202020204" pitchFamily="34" charset="0"/>
            </a:rPr>
            <a:t>lần tham gia hoạt động trải nghiệm (</a:t>
          </a:r>
          <a:r>
            <a:rPr lang="en-US" sz="2000" kern="1200" dirty="0">
              <a:latin typeface="+mn-lt"/>
              <a:cs typeface="Arial" panose="020B0604020202020204" pitchFamily="34" charset="0"/>
            </a:rPr>
            <a:t>HĐ </a:t>
          </a:r>
          <a:r>
            <a:rPr lang="vi-VN" sz="2000" kern="1200" dirty="0">
              <a:latin typeface="+mn-lt"/>
              <a:cs typeface="Arial" panose="020B0604020202020204" pitchFamily="34" charset="0"/>
            </a:rPr>
            <a:t>tập thể, </a:t>
          </a:r>
          <a:r>
            <a:rPr lang="en-US" sz="2000" kern="1200" dirty="0">
              <a:latin typeface="+mn-lt"/>
              <a:cs typeface="Arial" panose="020B0604020202020204" pitchFamily="34" charset="0"/>
            </a:rPr>
            <a:t>HĐ </a:t>
          </a:r>
          <a:r>
            <a:rPr lang="en-US" sz="2000" kern="1200" dirty="0" err="1">
              <a:latin typeface="+mn-lt"/>
              <a:cs typeface="Arial" panose="020B0604020202020204" pitchFamily="34" charset="0"/>
            </a:rPr>
            <a:t>trải</a:t>
          </a:r>
          <a:r>
            <a:rPr lang="en-US" sz="2000" kern="1200" dirty="0">
              <a:latin typeface="+mn-lt"/>
              <a:cs typeface="Arial" panose="020B0604020202020204" pitchFamily="34" charset="0"/>
            </a:rPr>
            <a:t> </a:t>
          </a:r>
          <a:r>
            <a:rPr lang="en-US" sz="2000" kern="1200" dirty="0" err="1">
              <a:latin typeface="+mn-lt"/>
              <a:cs typeface="Arial" panose="020B0604020202020204" pitchFamily="34" charset="0"/>
            </a:rPr>
            <a:t>nghiệm</a:t>
          </a:r>
          <a:r>
            <a:rPr lang="en-US" sz="2000" kern="1200" dirty="0">
              <a:latin typeface="+mn-lt"/>
              <a:cs typeface="Arial" panose="020B0604020202020204" pitchFamily="34" charset="0"/>
            </a:rPr>
            <a:t> </a:t>
          </a:r>
          <a:r>
            <a:rPr lang="en-US" sz="2000" kern="1200" dirty="0" err="1">
              <a:latin typeface="+mn-lt"/>
              <a:cs typeface="Arial" panose="020B0604020202020204" pitchFamily="34" charset="0"/>
            </a:rPr>
            <a:t>thường</a:t>
          </a:r>
          <a:r>
            <a:rPr lang="en-US" sz="2000" kern="1200" dirty="0">
              <a:latin typeface="+mn-lt"/>
              <a:cs typeface="Arial" panose="020B0604020202020204" pitchFamily="34" charset="0"/>
            </a:rPr>
            <a:t> </a:t>
          </a:r>
          <a:r>
            <a:rPr lang="en-US" sz="2000" kern="1200" dirty="0" err="1">
              <a:latin typeface="+mn-lt"/>
              <a:cs typeface="Arial" panose="020B0604020202020204" pitchFamily="34" charset="0"/>
            </a:rPr>
            <a:t>xuyên</a:t>
          </a:r>
          <a:r>
            <a:rPr lang="vi-VN" sz="2000" kern="1200" dirty="0">
              <a:latin typeface="+mn-lt"/>
              <a:cs typeface="Arial" panose="020B0604020202020204" pitchFamily="34" charset="0"/>
            </a:rPr>
            <a:t>, </a:t>
          </a:r>
          <a:r>
            <a:rPr lang="en-US" sz="2000" kern="1200" dirty="0">
              <a:latin typeface="+mn-lt"/>
              <a:cs typeface="Arial" panose="020B0604020202020204" pitchFamily="34" charset="0"/>
            </a:rPr>
            <a:t>HĐ</a:t>
          </a:r>
          <a:r>
            <a:rPr lang="vi-VN" sz="2000" kern="1200" dirty="0">
              <a:latin typeface="+mn-lt"/>
              <a:cs typeface="Arial" panose="020B0604020202020204" pitchFamily="34" charset="0"/>
            </a:rPr>
            <a:t> xã hội và phục vụ cộng đồng, </a:t>
          </a:r>
          <a:r>
            <a:rPr lang="en-US" sz="2000" kern="1200" dirty="0">
              <a:latin typeface="+mn-lt"/>
              <a:cs typeface="Arial" panose="020B0604020202020204" pitchFamily="34" charset="0"/>
            </a:rPr>
            <a:t>HĐ </a:t>
          </a:r>
          <a:r>
            <a:rPr lang="vi-VN" sz="2000" kern="1200" dirty="0">
              <a:latin typeface="+mn-lt"/>
              <a:cs typeface="Arial" panose="020B0604020202020204" pitchFamily="34" charset="0"/>
            </a:rPr>
            <a:t>lao động,...)</a:t>
          </a:r>
          <a:r>
            <a:rPr lang="en-US" sz="2000" kern="1200" dirty="0">
              <a:latin typeface="+mn-lt"/>
              <a:cs typeface="Arial" panose="020B0604020202020204" pitchFamily="34" charset="0"/>
            </a:rPr>
            <a:t>.</a:t>
          </a:r>
        </a:p>
      </dsp:txBody>
      <dsp:txXfrm>
        <a:off x="4942326" y="2502899"/>
        <a:ext cx="6227564" cy="1101552"/>
      </dsp:txXfrm>
    </dsp:sp>
    <dsp:sp modelId="{5AEF009F-2B9B-4B5C-A4A0-99FDFCB7431B}">
      <dsp:nvSpPr>
        <dsp:cNvPr id="0" name=""/>
        <dsp:cNvSpPr/>
      </dsp:nvSpPr>
      <dsp:spPr>
        <a:xfrm>
          <a:off x="4577953" y="913693"/>
          <a:ext cx="265460" cy="3159524"/>
        </a:xfrm>
        <a:custGeom>
          <a:avLst/>
          <a:gdLst/>
          <a:ahLst/>
          <a:cxnLst/>
          <a:rect l="0" t="0" r="0" b="0"/>
          <a:pathLst>
            <a:path>
              <a:moveTo>
                <a:pt x="0" y="0"/>
              </a:moveTo>
              <a:lnTo>
                <a:pt x="0" y="3159524"/>
              </a:lnTo>
              <a:lnTo>
                <a:pt x="265460" y="315952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ED9B2D2-FAD3-4548-A6DF-CB21CFCC76E5}">
      <dsp:nvSpPr>
        <dsp:cNvPr id="0" name=""/>
        <dsp:cNvSpPr/>
      </dsp:nvSpPr>
      <dsp:spPr>
        <a:xfrm>
          <a:off x="4843413" y="3824642"/>
          <a:ext cx="6258826" cy="49715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a:latin typeface="+mn-lt"/>
            </a:rPr>
            <a:t>S</a:t>
          </a:r>
          <a:r>
            <a:rPr lang="vi-VN" sz="2000" kern="1200" dirty="0">
              <a:latin typeface="+mn-lt"/>
            </a:rPr>
            <a:t>ố lượng và chất lượng các sản phẩm hoàn thành</a:t>
          </a:r>
          <a:r>
            <a:rPr lang="en-US" sz="2000" kern="1200" dirty="0">
              <a:latin typeface="+mn-lt"/>
            </a:rPr>
            <a:t>.</a:t>
          </a:r>
        </a:p>
      </dsp:txBody>
      <dsp:txXfrm>
        <a:off x="4857974" y="3839203"/>
        <a:ext cx="6229704" cy="4680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1DBB7-6E09-4720-8DE7-AC3A61C860F3}">
      <dsp:nvSpPr>
        <dsp:cNvPr id="0" name=""/>
        <dsp:cNvSpPr/>
      </dsp:nvSpPr>
      <dsp:spPr>
        <a:xfrm>
          <a:off x="837278" y="291325"/>
          <a:ext cx="3942846" cy="3942846"/>
        </a:xfrm>
        <a:prstGeom prst="pie">
          <a:avLst>
            <a:gd name="adj1" fmla="val 16200000"/>
            <a:gd name="adj2" fmla="val 0"/>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11225">
            <a:lnSpc>
              <a:spcPct val="90000"/>
            </a:lnSpc>
            <a:spcBef>
              <a:spcPct val="0"/>
            </a:spcBef>
            <a:spcAft>
              <a:spcPct val="35000"/>
            </a:spcAft>
          </a:pPr>
          <a:r>
            <a:rPr lang="nb-NO" sz="2050" b="0" kern="1200" dirty="0">
              <a:latin typeface="+mn-lt"/>
            </a:rPr>
            <a:t>Quan điểm biên soạn </a:t>
          </a:r>
          <a:endParaRPr lang="en-US" sz="2050" b="0" kern="1200" dirty="0">
            <a:latin typeface="+mn-lt"/>
          </a:endParaRPr>
        </a:p>
      </dsp:txBody>
      <dsp:txXfrm>
        <a:off x="2930272" y="1108527"/>
        <a:ext cx="1455098" cy="1079588"/>
      </dsp:txXfrm>
    </dsp:sp>
    <dsp:sp modelId="{0B372587-7101-433B-A2E4-F00701478D05}">
      <dsp:nvSpPr>
        <dsp:cNvPr id="0" name=""/>
        <dsp:cNvSpPr/>
      </dsp:nvSpPr>
      <dsp:spPr>
        <a:xfrm>
          <a:off x="837278" y="423692"/>
          <a:ext cx="3942846" cy="3942846"/>
        </a:xfrm>
        <a:prstGeom prst="pie">
          <a:avLst>
            <a:gd name="adj1" fmla="val 0"/>
            <a:gd name="adj2" fmla="val 5400000"/>
          </a:avLst>
        </a:prstGeom>
        <a:solidFill>
          <a:schemeClr val="bg2">
            <a:lumMod val="9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11225">
            <a:lnSpc>
              <a:spcPct val="90000"/>
            </a:lnSpc>
            <a:spcBef>
              <a:spcPct val="0"/>
            </a:spcBef>
            <a:spcAft>
              <a:spcPct val="35000"/>
            </a:spcAft>
          </a:pPr>
          <a:r>
            <a:rPr lang="nb-NO" sz="2050" b="0" kern="1200" dirty="0">
              <a:latin typeface="+mn-lt"/>
            </a:rPr>
            <a:t>Cấu trúc SGK Hoạt động trải nghiệm 4</a:t>
          </a:r>
          <a:endParaRPr lang="en-US" sz="2050" b="0" kern="1200" dirty="0">
            <a:latin typeface="+mn-lt"/>
          </a:endParaRPr>
        </a:p>
      </dsp:txBody>
      <dsp:txXfrm>
        <a:off x="2930272" y="2469748"/>
        <a:ext cx="1455098" cy="1079588"/>
      </dsp:txXfrm>
    </dsp:sp>
    <dsp:sp modelId="{C2A51510-AD57-4A8E-ABF3-60E477B7A9DF}">
      <dsp:nvSpPr>
        <dsp:cNvPr id="0" name=""/>
        <dsp:cNvSpPr/>
      </dsp:nvSpPr>
      <dsp:spPr>
        <a:xfrm>
          <a:off x="704911" y="423692"/>
          <a:ext cx="3942846" cy="3942846"/>
        </a:xfrm>
        <a:prstGeom prst="pie">
          <a:avLst>
            <a:gd name="adj1" fmla="val 5400000"/>
            <a:gd name="adj2" fmla="val 10800000"/>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11225">
            <a:lnSpc>
              <a:spcPct val="90000"/>
            </a:lnSpc>
            <a:spcBef>
              <a:spcPct val="0"/>
            </a:spcBef>
            <a:spcAft>
              <a:spcPct val="35000"/>
            </a:spcAft>
          </a:pPr>
          <a:r>
            <a:rPr lang="en-US" sz="2050" b="0" kern="1200" dirty="0" err="1">
              <a:latin typeface="+mn-lt"/>
            </a:rPr>
            <a:t>Nội</a:t>
          </a:r>
          <a:r>
            <a:rPr lang="en-US" sz="2050" b="0" kern="1200" dirty="0">
              <a:latin typeface="+mn-lt"/>
            </a:rPr>
            <a:t> dung SGK </a:t>
          </a:r>
          <a:r>
            <a:rPr lang="nb-NO" sz="2050" b="0" kern="1200" dirty="0">
              <a:latin typeface="+mn-lt"/>
            </a:rPr>
            <a:t>Hoạt động trải nghiệm 4</a:t>
          </a:r>
          <a:endParaRPr lang="en-US" sz="2050" b="0" kern="1200" dirty="0">
            <a:latin typeface="+mn-lt"/>
          </a:endParaRPr>
        </a:p>
      </dsp:txBody>
      <dsp:txXfrm>
        <a:off x="1099665" y="2469748"/>
        <a:ext cx="1455098" cy="1079588"/>
      </dsp:txXfrm>
    </dsp:sp>
    <dsp:sp modelId="{85C9DD46-9701-4294-AF46-7CF9816045B9}">
      <dsp:nvSpPr>
        <dsp:cNvPr id="0" name=""/>
        <dsp:cNvSpPr/>
      </dsp:nvSpPr>
      <dsp:spPr>
        <a:xfrm>
          <a:off x="704911" y="291325"/>
          <a:ext cx="3942846" cy="3942846"/>
        </a:xfrm>
        <a:prstGeom prst="pie">
          <a:avLst>
            <a:gd name="adj1" fmla="val 10800000"/>
            <a:gd name="adj2" fmla="val 1620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11225">
            <a:lnSpc>
              <a:spcPct val="90000"/>
            </a:lnSpc>
            <a:spcBef>
              <a:spcPct val="0"/>
            </a:spcBef>
            <a:spcAft>
              <a:spcPct val="35000"/>
            </a:spcAft>
          </a:pPr>
          <a:r>
            <a:rPr lang="nb-NO" sz="2050" b="0" kern="1200" dirty="0">
              <a:latin typeface="+mn-lt"/>
            </a:rPr>
            <a:t> Phương pháp tổ chức hoạt động trải nghiệm</a:t>
          </a:r>
          <a:endParaRPr lang="en-US" sz="2050" b="0" kern="1200" dirty="0">
            <a:latin typeface="+mn-lt"/>
          </a:endParaRPr>
        </a:p>
      </dsp:txBody>
      <dsp:txXfrm>
        <a:off x="1099665" y="1108527"/>
        <a:ext cx="1455098" cy="1079588"/>
      </dsp:txXfrm>
    </dsp:sp>
    <dsp:sp modelId="{8E35C819-4DAF-48B6-A33D-5B60287A59C9}">
      <dsp:nvSpPr>
        <dsp:cNvPr id="0" name=""/>
        <dsp:cNvSpPr/>
      </dsp:nvSpPr>
      <dsp:spPr>
        <a:xfrm>
          <a:off x="593197" y="47244"/>
          <a:ext cx="4431008" cy="4431008"/>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6F79835-EE7A-4745-8CD2-CA67CA045880}">
      <dsp:nvSpPr>
        <dsp:cNvPr id="0" name=""/>
        <dsp:cNvSpPr/>
      </dsp:nvSpPr>
      <dsp:spPr>
        <a:xfrm>
          <a:off x="593197" y="179611"/>
          <a:ext cx="4431008" cy="4431008"/>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02D7CF1-940A-46E3-B3A1-86BC53A0C23F}">
      <dsp:nvSpPr>
        <dsp:cNvPr id="0" name=""/>
        <dsp:cNvSpPr/>
      </dsp:nvSpPr>
      <dsp:spPr>
        <a:xfrm>
          <a:off x="460830" y="179611"/>
          <a:ext cx="4431008" cy="4431008"/>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B412EDB-0650-4747-9F0B-827C7CD757A8}">
      <dsp:nvSpPr>
        <dsp:cNvPr id="0" name=""/>
        <dsp:cNvSpPr/>
      </dsp:nvSpPr>
      <dsp:spPr>
        <a:xfrm>
          <a:off x="460830" y="47244"/>
          <a:ext cx="4431008" cy="4431008"/>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B267F-DD2A-4F43-BBE4-715A625A97E7}">
      <dsp:nvSpPr>
        <dsp:cNvPr id="0" name=""/>
        <dsp:cNvSpPr/>
      </dsp:nvSpPr>
      <dsp:spPr>
        <a:xfrm>
          <a:off x="-5901872" y="-903188"/>
          <a:ext cx="7026075" cy="7026075"/>
        </a:xfrm>
        <a:prstGeom prst="blockArc">
          <a:avLst>
            <a:gd name="adj1" fmla="val 18900000"/>
            <a:gd name="adj2" fmla="val 2700000"/>
            <a:gd name="adj3" fmla="val 30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4746CD-218E-4EDE-AC15-40D92E431EA4}">
      <dsp:nvSpPr>
        <dsp:cNvPr id="0" name=""/>
        <dsp:cNvSpPr/>
      </dsp:nvSpPr>
      <dsp:spPr>
        <a:xfrm>
          <a:off x="491331" y="326126"/>
          <a:ext cx="9501734" cy="652671"/>
        </a:xfrm>
        <a:prstGeom prst="rect">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8058" tIns="55880" rIns="55880" bIns="55880" numCol="1" spcCol="1270" anchor="ctr" anchorCtr="0">
          <a:noAutofit/>
        </a:bodyPr>
        <a:lstStyle/>
        <a:p>
          <a:pPr lvl="0" algn="l" defTabSz="977900">
            <a:lnSpc>
              <a:spcPct val="90000"/>
            </a:lnSpc>
            <a:spcBef>
              <a:spcPct val="0"/>
            </a:spcBef>
            <a:spcAft>
              <a:spcPct val="35000"/>
            </a:spcAft>
          </a:pPr>
          <a:r>
            <a:rPr lang="vi-VN" sz="2200" b="0" kern="1200" dirty="0">
              <a:latin typeface="Calibri" panose="020F0502020204030204" pitchFamily="34" charset="0"/>
              <a:cs typeface="Calibri" panose="020F0502020204030204" pitchFamily="34" charset="0"/>
            </a:rPr>
            <a:t>Bám sát </a:t>
          </a:r>
          <a:r>
            <a:rPr lang="en-US" sz="2200" b="0" kern="1200" dirty="0" err="1">
              <a:latin typeface="Calibri" panose="020F0502020204030204" pitchFamily="34" charset="0"/>
              <a:cs typeface="Calibri" panose="020F0502020204030204" pitchFamily="34" charset="0"/>
            </a:rPr>
            <a:t>mục</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tiêu</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và</a:t>
          </a:r>
          <a:r>
            <a:rPr lang="en-US" sz="2200" b="0" kern="1200" dirty="0">
              <a:latin typeface="Calibri" panose="020F0502020204030204" pitchFamily="34" charset="0"/>
              <a:cs typeface="Calibri" panose="020F0502020204030204" pitchFamily="34" charset="0"/>
            </a:rPr>
            <a:t> </a:t>
          </a:r>
          <a:r>
            <a:rPr lang="vi-VN" sz="2200" b="0" kern="1200" dirty="0">
              <a:latin typeface="Calibri" panose="020F0502020204030204" pitchFamily="34" charset="0"/>
              <a:cs typeface="Calibri" panose="020F0502020204030204" pitchFamily="34" charset="0"/>
            </a:rPr>
            <a:t>yêu cầu cần đạt của </a:t>
          </a:r>
          <a:r>
            <a:rPr lang="vi-VN" sz="2200" b="0" kern="1200" dirty="0" smtClean="0">
              <a:latin typeface="Calibri" panose="020F0502020204030204" pitchFamily="34" charset="0"/>
              <a:cs typeface="Calibri" panose="020F0502020204030204" pitchFamily="34" charset="0"/>
            </a:rPr>
            <a:t>C</a:t>
          </a:r>
          <a:r>
            <a:rPr lang="en-US" sz="2200" b="0" kern="1200" dirty="0" err="1" smtClean="0">
              <a:latin typeface="Calibri" panose="020F0502020204030204" pitchFamily="34" charset="0"/>
              <a:cs typeface="Calibri" panose="020F0502020204030204" pitchFamily="34" charset="0"/>
            </a:rPr>
            <a:t>hương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trình</a:t>
          </a:r>
          <a:r>
            <a:rPr lang="vi-VN" sz="2200" b="0" kern="1200" dirty="0" smtClean="0">
              <a:latin typeface="Calibri" panose="020F0502020204030204" pitchFamily="34" charset="0"/>
              <a:cs typeface="Calibri" panose="020F0502020204030204" pitchFamily="34" charset="0"/>
            </a:rPr>
            <a:t> </a:t>
          </a:r>
          <a:r>
            <a:rPr lang="vi-VN" sz="2200" b="0" kern="1200" dirty="0">
              <a:latin typeface="Calibri" panose="020F0502020204030204" pitchFamily="34" charset="0"/>
              <a:cs typeface="Calibri" panose="020F0502020204030204" pitchFamily="34" charset="0"/>
            </a:rPr>
            <a:t>HĐTN </a:t>
          </a:r>
          <a:r>
            <a:rPr lang="en-US" sz="2200" b="0" kern="1200" dirty="0">
              <a:latin typeface="Calibri" panose="020F0502020204030204" pitchFamily="34" charset="0"/>
              <a:cs typeface="Calibri" panose="020F0502020204030204" pitchFamily="34" charset="0"/>
            </a:rPr>
            <a:t>4.</a:t>
          </a:r>
        </a:p>
      </dsp:txBody>
      <dsp:txXfrm>
        <a:off x="491331" y="326126"/>
        <a:ext cx="9501734" cy="652671"/>
      </dsp:txXfrm>
    </dsp:sp>
    <dsp:sp modelId="{892D65B6-B40F-454E-9E18-AF0B41B24014}">
      <dsp:nvSpPr>
        <dsp:cNvPr id="0" name=""/>
        <dsp:cNvSpPr/>
      </dsp:nvSpPr>
      <dsp:spPr>
        <a:xfrm>
          <a:off x="83412" y="244542"/>
          <a:ext cx="815838" cy="81583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5C1B82D-7F49-400E-A4FD-F53D08166942}">
      <dsp:nvSpPr>
        <dsp:cNvPr id="0" name=""/>
        <dsp:cNvSpPr/>
      </dsp:nvSpPr>
      <dsp:spPr>
        <a:xfrm>
          <a:off x="959016" y="1244601"/>
          <a:ext cx="9034049" cy="773108"/>
        </a:xfrm>
        <a:prstGeom prst="rect">
          <a:avLst/>
        </a:prstGeom>
        <a:solidFill>
          <a:srgbClr val="FED6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8058" tIns="55880" rIns="55880" bIns="55880" numCol="1" spcCol="1270" anchor="ctr" anchorCtr="0">
          <a:noAutofit/>
        </a:bodyPr>
        <a:lstStyle/>
        <a:p>
          <a:pPr lvl="0" algn="l" defTabSz="977900">
            <a:lnSpc>
              <a:spcPct val="110000"/>
            </a:lnSpc>
            <a:spcBef>
              <a:spcPct val="0"/>
            </a:spcBef>
            <a:spcAft>
              <a:spcPct val="35000"/>
            </a:spcAft>
          </a:pPr>
          <a:r>
            <a:rPr lang="vi-VN" sz="2200" b="0" kern="1200" dirty="0">
              <a:latin typeface="Calibri" panose="020F0502020204030204" pitchFamily="34" charset="0"/>
              <a:cs typeface="Calibri" panose="020F0502020204030204" pitchFamily="34" charset="0"/>
            </a:rPr>
            <a:t>Cấu trúc theo chủ đề nhằm đ</a:t>
          </a:r>
          <a:r>
            <a:rPr lang="en-US" sz="2200" b="0" kern="1200" dirty="0">
              <a:latin typeface="Calibri" panose="020F0502020204030204" pitchFamily="34" charset="0"/>
              <a:cs typeface="Calibri" panose="020F0502020204030204" pitchFamily="34" charset="0"/>
            </a:rPr>
            <a:t>ị</a:t>
          </a:r>
          <a:r>
            <a:rPr lang="vi-VN" sz="2200" b="0" kern="1200" dirty="0">
              <a:latin typeface="Calibri" panose="020F0502020204030204" pitchFamily="34" charset="0"/>
              <a:cs typeface="Calibri" panose="020F0502020204030204" pitchFamily="34" charset="0"/>
            </a:rPr>
            <a:t>nh hướng hoạt động giáo dục cho </a:t>
          </a:r>
          <a:r>
            <a:rPr lang="en-US" sz="2200" b="0" kern="1200" dirty="0">
              <a:latin typeface="Calibri" panose="020F0502020204030204" pitchFamily="34" charset="0"/>
              <a:cs typeface="Calibri" panose="020F0502020204030204" pitchFamily="34" charset="0"/>
            </a:rPr>
            <a:t>HS</a:t>
          </a:r>
          <a:r>
            <a:rPr lang="vi-VN" sz="2200" b="0" kern="1200" dirty="0">
              <a:latin typeface="Calibri" panose="020F0502020204030204" pitchFamily="34" charset="0"/>
              <a:cs typeface="Calibri" panose="020F0502020204030204" pitchFamily="34" charset="0"/>
            </a:rPr>
            <a:t> trong trường </a:t>
          </a:r>
          <a:r>
            <a:rPr lang="en-US" sz="2200" b="0" kern="1200" dirty="0" err="1">
              <a:latin typeface="Calibri" panose="020F0502020204030204" pitchFamily="34" charset="0"/>
              <a:cs typeface="Calibri" panose="020F0502020204030204" pitchFamily="34" charset="0"/>
            </a:rPr>
            <a:t>tiểu</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học</a:t>
          </a:r>
          <a:r>
            <a:rPr lang="en-US" sz="2200" b="0" kern="1200" dirty="0">
              <a:latin typeface="Calibri" panose="020F0502020204030204" pitchFamily="34" charset="0"/>
              <a:cs typeface="Calibri" panose="020F0502020204030204" pitchFamily="34" charset="0"/>
            </a:rPr>
            <a:t>.</a:t>
          </a:r>
        </a:p>
      </dsp:txBody>
      <dsp:txXfrm>
        <a:off x="959016" y="1244601"/>
        <a:ext cx="9034049" cy="773108"/>
      </dsp:txXfrm>
    </dsp:sp>
    <dsp:sp modelId="{E66FA745-24C2-4025-B50D-6ABA60A84A12}">
      <dsp:nvSpPr>
        <dsp:cNvPr id="0" name=""/>
        <dsp:cNvSpPr/>
      </dsp:nvSpPr>
      <dsp:spPr>
        <a:xfrm>
          <a:off x="551097" y="1223236"/>
          <a:ext cx="815838" cy="81583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5F78715-40D9-472F-8819-BE15E878207E}">
      <dsp:nvSpPr>
        <dsp:cNvPr id="0" name=""/>
        <dsp:cNvSpPr/>
      </dsp:nvSpPr>
      <dsp:spPr>
        <a:xfrm>
          <a:off x="1102558" y="2231965"/>
          <a:ext cx="8890507" cy="755767"/>
        </a:xfrm>
        <a:prstGeom prst="rect">
          <a:avLst/>
        </a:prstGeom>
        <a:solidFill>
          <a:schemeClr val="accent4">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8058"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a:latin typeface="Calibri" panose="020F0502020204030204" pitchFamily="34" charset="0"/>
              <a:cs typeface="Calibri" panose="020F0502020204030204" pitchFamily="34" charset="0"/>
            </a:rPr>
            <a:t>Quán</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triệt</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sâu</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sắc</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tư</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tưởng</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Mang</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cuộc</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sống</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vào</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bài</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học</a:t>
          </a:r>
          <a:r>
            <a:rPr lang="en-US" sz="2200" b="0" kern="1200" dirty="0">
              <a:latin typeface="Calibri" panose="020F0502020204030204" pitchFamily="34" charset="0"/>
              <a:cs typeface="Calibri" panose="020F0502020204030204" pitchFamily="34" charset="0"/>
            </a:rPr>
            <a:t> – </a:t>
          </a:r>
          <a:r>
            <a:rPr lang="en-US" sz="2200" b="0" kern="1200" dirty="0" err="1">
              <a:latin typeface="Calibri" panose="020F0502020204030204" pitchFamily="34" charset="0"/>
              <a:cs typeface="Calibri" panose="020F0502020204030204" pitchFamily="34" charset="0"/>
            </a:rPr>
            <a:t>Đưa</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bài</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học</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vào</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cuộc</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sống</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của</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bộ</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sách</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Cánh</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Diều</a:t>
          </a:r>
          <a:r>
            <a:rPr lang="en-US" sz="2200" b="0" kern="1200" dirty="0">
              <a:latin typeface="Calibri" panose="020F0502020204030204" pitchFamily="34" charset="0"/>
              <a:cs typeface="Calibri" panose="020F0502020204030204" pitchFamily="34" charset="0"/>
            </a:rPr>
            <a:t>.</a:t>
          </a:r>
        </a:p>
      </dsp:txBody>
      <dsp:txXfrm>
        <a:off x="1102558" y="2231965"/>
        <a:ext cx="8890507" cy="755767"/>
      </dsp:txXfrm>
    </dsp:sp>
    <dsp:sp modelId="{9BB8CB1F-B76C-4E64-9650-402D69BD0E45}">
      <dsp:nvSpPr>
        <dsp:cNvPr id="0" name=""/>
        <dsp:cNvSpPr/>
      </dsp:nvSpPr>
      <dsp:spPr>
        <a:xfrm>
          <a:off x="694639" y="2201930"/>
          <a:ext cx="815838" cy="81583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79CAEAB-F400-42AD-999C-913EE2F02C44}">
      <dsp:nvSpPr>
        <dsp:cNvPr id="0" name=""/>
        <dsp:cNvSpPr/>
      </dsp:nvSpPr>
      <dsp:spPr>
        <a:xfrm>
          <a:off x="959016" y="3262207"/>
          <a:ext cx="9034049" cy="652671"/>
        </a:xfrm>
        <a:prstGeom prst="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8058" tIns="55880" rIns="55880" bIns="55880" numCol="1" spcCol="1270" anchor="ctr" anchorCtr="0">
          <a:noAutofit/>
        </a:bodyPr>
        <a:lstStyle/>
        <a:p>
          <a:pPr lvl="0" algn="l" defTabSz="977900">
            <a:lnSpc>
              <a:spcPct val="90000"/>
            </a:lnSpc>
            <a:spcBef>
              <a:spcPct val="0"/>
            </a:spcBef>
            <a:spcAft>
              <a:spcPct val="35000"/>
            </a:spcAft>
          </a:pPr>
          <a:r>
            <a:rPr lang="vi-VN" sz="2200" b="0" kern="1200" dirty="0">
              <a:latin typeface="Calibri" panose="020F0502020204030204" pitchFamily="34" charset="0"/>
              <a:cs typeface="Calibri" panose="020F0502020204030204" pitchFamily="34" charset="0"/>
            </a:rPr>
            <a:t>Tận dụng cơ hội để </a:t>
          </a:r>
          <a:r>
            <a:rPr lang="en-US" sz="2200" b="0" kern="1200" dirty="0">
              <a:latin typeface="Calibri" panose="020F0502020204030204" pitchFamily="34" charset="0"/>
              <a:cs typeface="Calibri" panose="020F0502020204030204" pitchFamily="34" charset="0"/>
            </a:rPr>
            <a:t>HS</a:t>
          </a:r>
          <a:r>
            <a:rPr lang="vi-VN" sz="2200" b="0" kern="1200" dirty="0">
              <a:latin typeface="Calibri" panose="020F0502020204030204" pitchFamily="34" charset="0"/>
              <a:cs typeface="Calibri" panose="020F0502020204030204" pitchFamily="34" charset="0"/>
            </a:rPr>
            <a:t> thực hành, trải nghiệm thực tiễn</a:t>
          </a:r>
          <a:r>
            <a:rPr lang="en-US" sz="2200" b="0" kern="1200" dirty="0">
              <a:latin typeface="Calibri" panose="020F0502020204030204" pitchFamily="34" charset="0"/>
              <a:cs typeface="Calibri" panose="020F0502020204030204" pitchFamily="34" charset="0"/>
            </a:rPr>
            <a:t>.</a:t>
          </a:r>
        </a:p>
      </dsp:txBody>
      <dsp:txXfrm>
        <a:off x="959016" y="3262207"/>
        <a:ext cx="9034049" cy="652671"/>
      </dsp:txXfrm>
    </dsp:sp>
    <dsp:sp modelId="{D1568900-EB6E-420E-9D1E-0CFE39AA7BBB}">
      <dsp:nvSpPr>
        <dsp:cNvPr id="0" name=""/>
        <dsp:cNvSpPr/>
      </dsp:nvSpPr>
      <dsp:spPr>
        <a:xfrm>
          <a:off x="551097" y="3180623"/>
          <a:ext cx="815838" cy="81583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5FBD824-E6DC-4031-AABC-63F12E4E340B}">
      <dsp:nvSpPr>
        <dsp:cNvPr id="0" name=""/>
        <dsp:cNvSpPr/>
      </dsp:nvSpPr>
      <dsp:spPr>
        <a:xfrm>
          <a:off x="491331" y="4240901"/>
          <a:ext cx="9501734" cy="652671"/>
        </a:xfrm>
        <a:prstGeom prst="rect">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8058"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a:latin typeface="Calibri" panose="020F0502020204030204" pitchFamily="34" charset="0"/>
              <a:cs typeface="Calibri" panose="020F0502020204030204" pitchFamily="34" charset="0"/>
            </a:rPr>
            <a:t>Đảm</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bảo</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tính</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mở</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linh</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hoạt</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để</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thuận</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lợi</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triển</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khai</a:t>
          </a:r>
          <a:r>
            <a:rPr lang="en-US" sz="2200" b="0" kern="1200" dirty="0">
              <a:latin typeface="Calibri" panose="020F0502020204030204" pitchFamily="34" charset="0"/>
              <a:cs typeface="Calibri" panose="020F0502020204030204" pitchFamily="34" charset="0"/>
            </a:rPr>
            <a:t> </a:t>
          </a:r>
          <a:r>
            <a:rPr lang="vi-VN" sz="2200" b="0" kern="1200" dirty="0">
              <a:latin typeface="Calibri" panose="020F0502020204030204" pitchFamily="34" charset="0"/>
              <a:cs typeface="Calibri" panose="020F0502020204030204" pitchFamily="34" charset="0"/>
            </a:rPr>
            <a:t>trong thực tiễn</a:t>
          </a:r>
          <a:r>
            <a:rPr lang="en-US" sz="2200" b="0" kern="1200" dirty="0">
              <a:latin typeface="Calibri" panose="020F0502020204030204" pitchFamily="34" charset="0"/>
              <a:cs typeface="Calibri" panose="020F0502020204030204" pitchFamily="34" charset="0"/>
            </a:rPr>
            <a:t>.</a:t>
          </a:r>
        </a:p>
      </dsp:txBody>
      <dsp:txXfrm>
        <a:off x="491331" y="4240901"/>
        <a:ext cx="9501734" cy="652671"/>
      </dsp:txXfrm>
    </dsp:sp>
    <dsp:sp modelId="{28E02362-FDAB-4F6B-AEBD-84009E0B7B4F}">
      <dsp:nvSpPr>
        <dsp:cNvPr id="0" name=""/>
        <dsp:cNvSpPr/>
      </dsp:nvSpPr>
      <dsp:spPr>
        <a:xfrm>
          <a:off x="83412" y="4159317"/>
          <a:ext cx="815838" cy="81583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CB700-3963-4105-A8B9-BC0C90D8D651}">
      <dsp:nvSpPr>
        <dsp:cNvPr id="0" name=""/>
        <dsp:cNvSpPr/>
      </dsp:nvSpPr>
      <dsp:spPr>
        <a:xfrm>
          <a:off x="-113691" y="0"/>
          <a:ext cx="4594630" cy="4594630"/>
        </a:xfrm>
        <a:prstGeom prst="triangle">
          <a:avLst/>
        </a:prstGeom>
        <a:solidFill>
          <a:srgbClr val="DEBA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25286-5790-49D7-A011-AA52EAA450D5}">
      <dsp:nvSpPr>
        <dsp:cNvPr id="0" name=""/>
        <dsp:cNvSpPr/>
      </dsp:nvSpPr>
      <dsp:spPr>
        <a:xfrm>
          <a:off x="1057246" y="360307"/>
          <a:ext cx="2384817" cy="543817"/>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latin typeface="+mn-lt"/>
            </a:rPr>
            <a:t>Trang </a:t>
          </a:r>
          <a:r>
            <a:rPr lang="en-US" sz="2200" kern="1200" dirty="0" err="1">
              <a:latin typeface="+mn-lt"/>
            </a:rPr>
            <a:t>bìa</a:t>
          </a:r>
          <a:endParaRPr lang="en-US" sz="2200" kern="1200" dirty="0">
            <a:latin typeface="+mn-lt"/>
          </a:endParaRPr>
        </a:p>
      </dsp:txBody>
      <dsp:txXfrm>
        <a:off x="1083793" y="386854"/>
        <a:ext cx="2331723" cy="490723"/>
      </dsp:txXfrm>
    </dsp:sp>
    <dsp:sp modelId="{9823C144-7256-43D7-AEEE-B7A660E34136}">
      <dsp:nvSpPr>
        <dsp:cNvPr id="0" name=""/>
        <dsp:cNvSpPr/>
      </dsp:nvSpPr>
      <dsp:spPr>
        <a:xfrm>
          <a:off x="981404" y="1032638"/>
          <a:ext cx="2514879" cy="543817"/>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mn-lt"/>
            </a:rPr>
            <a:t>Lời</a:t>
          </a:r>
          <a:r>
            <a:rPr lang="en-US" sz="2200" kern="1200" dirty="0">
              <a:latin typeface="+mn-lt"/>
            </a:rPr>
            <a:t> </a:t>
          </a:r>
          <a:r>
            <a:rPr lang="en-US" sz="2200" kern="1200" dirty="0" err="1">
              <a:latin typeface="+mn-lt"/>
            </a:rPr>
            <a:t>nói</a:t>
          </a:r>
          <a:r>
            <a:rPr lang="en-US" sz="2200" kern="1200" dirty="0">
              <a:latin typeface="+mn-lt"/>
            </a:rPr>
            <a:t> </a:t>
          </a:r>
          <a:r>
            <a:rPr lang="en-US" sz="2200" kern="1200" dirty="0" err="1">
              <a:latin typeface="+mn-lt"/>
            </a:rPr>
            <a:t>đầu</a:t>
          </a:r>
          <a:endParaRPr lang="en-US" sz="2200" kern="1200" dirty="0">
            <a:latin typeface="+mn-lt"/>
          </a:endParaRPr>
        </a:p>
      </dsp:txBody>
      <dsp:txXfrm>
        <a:off x="1007951" y="1059185"/>
        <a:ext cx="2461785" cy="490723"/>
      </dsp:txXfrm>
    </dsp:sp>
    <dsp:sp modelId="{7B525101-0036-45E4-9FFD-BF7408340A69}">
      <dsp:nvSpPr>
        <dsp:cNvPr id="0" name=""/>
        <dsp:cNvSpPr/>
      </dsp:nvSpPr>
      <dsp:spPr>
        <a:xfrm>
          <a:off x="723862" y="1757423"/>
          <a:ext cx="2943473" cy="543817"/>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mn-lt"/>
            </a:rPr>
            <a:t>Kí</a:t>
          </a:r>
          <a:r>
            <a:rPr lang="en-US" sz="2200" kern="1200" dirty="0">
              <a:latin typeface="+mn-lt"/>
            </a:rPr>
            <a:t> </a:t>
          </a:r>
          <a:r>
            <a:rPr lang="en-US" sz="2200" kern="1200" dirty="0" err="1">
              <a:latin typeface="+mn-lt"/>
            </a:rPr>
            <a:t>hiệu</a:t>
          </a:r>
          <a:r>
            <a:rPr lang="en-US" sz="2200" kern="1200" dirty="0">
              <a:latin typeface="+mn-lt"/>
            </a:rPr>
            <a:t> </a:t>
          </a:r>
          <a:r>
            <a:rPr lang="en-US" sz="2200" kern="1200" dirty="0" err="1">
              <a:latin typeface="+mn-lt"/>
            </a:rPr>
            <a:t>dùng</a:t>
          </a:r>
          <a:r>
            <a:rPr lang="en-US" sz="2200" kern="1200" dirty="0">
              <a:latin typeface="+mn-lt"/>
            </a:rPr>
            <a:t> </a:t>
          </a:r>
          <a:r>
            <a:rPr lang="en-US" sz="2200" kern="1200" dirty="0" err="1">
              <a:latin typeface="+mn-lt"/>
            </a:rPr>
            <a:t>trong</a:t>
          </a:r>
          <a:r>
            <a:rPr lang="en-US" sz="2200" kern="1200" dirty="0">
              <a:latin typeface="+mn-lt"/>
            </a:rPr>
            <a:t> </a:t>
          </a:r>
          <a:r>
            <a:rPr lang="en-US" sz="2200" kern="1200" dirty="0" err="1">
              <a:latin typeface="+mn-lt"/>
            </a:rPr>
            <a:t>sách</a:t>
          </a:r>
          <a:endParaRPr lang="en-US" sz="2200" kern="1200" dirty="0">
            <a:latin typeface="+mn-lt"/>
          </a:endParaRPr>
        </a:p>
      </dsp:txBody>
      <dsp:txXfrm>
        <a:off x="750409" y="1783970"/>
        <a:ext cx="2890379" cy="490723"/>
      </dsp:txXfrm>
    </dsp:sp>
    <dsp:sp modelId="{BB93982B-F10B-4088-A010-A035210403DD}">
      <dsp:nvSpPr>
        <dsp:cNvPr id="0" name=""/>
        <dsp:cNvSpPr/>
      </dsp:nvSpPr>
      <dsp:spPr>
        <a:xfrm>
          <a:off x="961887" y="2487036"/>
          <a:ext cx="2485761" cy="543817"/>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mn-lt"/>
            </a:rPr>
            <a:t>Mục</a:t>
          </a:r>
          <a:r>
            <a:rPr lang="en-US" sz="2200" kern="1200" dirty="0">
              <a:latin typeface="+mn-lt"/>
            </a:rPr>
            <a:t> </a:t>
          </a:r>
          <a:r>
            <a:rPr lang="en-US" sz="2200" kern="1200" dirty="0" err="1">
              <a:latin typeface="+mn-lt"/>
            </a:rPr>
            <a:t>lục</a:t>
          </a:r>
          <a:endParaRPr lang="en-US" sz="2200" kern="1200" dirty="0">
            <a:latin typeface="+mn-lt"/>
          </a:endParaRPr>
        </a:p>
      </dsp:txBody>
      <dsp:txXfrm>
        <a:off x="988434" y="2513583"/>
        <a:ext cx="2432667" cy="490723"/>
      </dsp:txXfrm>
    </dsp:sp>
    <dsp:sp modelId="{9E2CA102-2FCA-4B71-AE8A-6FC33BE87ED5}">
      <dsp:nvSpPr>
        <dsp:cNvPr id="0" name=""/>
        <dsp:cNvSpPr/>
      </dsp:nvSpPr>
      <dsp:spPr>
        <a:xfrm>
          <a:off x="131786" y="3179370"/>
          <a:ext cx="4138256" cy="543817"/>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mn-lt"/>
            </a:rPr>
            <a:t>Các</a:t>
          </a:r>
          <a:r>
            <a:rPr lang="en-US" sz="2200" kern="1200" dirty="0">
              <a:latin typeface="+mn-lt"/>
            </a:rPr>
            <a:t> </a:t>
          </a:r>
          <a:r>
            <a:rPr lang="en-US" sz="2200" kern="1200" dirty="0" err="1">
              <a:latin typeface="+mn-lt"/>
            </a:rPr>
            <a:t>chủ</a:t>
          </a:r>
          <a:r>
            <a:rPr lang="en-US" sz="2200" kern="1200" dirty="0">
              <a:latin typeface="+mn-lt"/>
            </a:rPr>
            <a:t> </a:t>
          </a:r>
          <a:r>
            <a:rPr lang="en-US" sz="2200" kern="1200" dirty="0" err="1">
              <a:latin typeface="+mn-lt"/>
            </a:rPr>
            <a:t>đề</a:t>
          </a:r>
          <a:r>
            <a:rPr lang="en-US" sz="2200" kern="1200" dirty="0">
              <a:latin typeface="+mn-lt"/>
            </a:rPr>
            <a:t> </a:t>
          </a:r>
          <a:r>
            <a:rPr lang="en-US" sz="2200" kern="1200" dirty="0" err="1">
              <a:latin typeface="+mn-lt"/>
            </a:rPr>
            <a:t>hoạt</a:t>
          </a:r>
          <a:r>
            <a:rPr lang="en-US" sz="2200" kern="1200" dirty="0">
              <a:latin typeface="+mn-lt"/>
            </a:rPr>
            <a:t> </a:t>
          </a:r>
          <a:r>
            <a:rPr lang="en-US" sz="2200" kern="1200" dirty="0" err="1">
              <a:latin typeface="+mn-lt"/>
            </a:rPr>
            <a:t>động</a:t>
          </a:r>
          <a:r>
            <a:rPr lang="en-US" sz="2200" kern="1200" dirty="0">
              <a:latin typeface="+mn-lt"/>
            </a:rPr>
            <a:t> </a:t>
          </a:r>
          <a:r>
            <a:rPr lang="en-US" sz="2200" kern="1200" dirty="0" err="1">
              <a:latin typeface="+mn-lt"/>
            </a:rPr>
            <a:t>trải</a:t>
          </a:r>
          <a:r>
            <a:rPr lang="en-US" sz="2200" kern="1200" dirty="0">
              <a:latin typeface="+mn-lt"/>
            </a:rPr>
            <a:t> </a:t>
          </a:r>
          <a:r>
            <a:rPr lang="en-US" sz="2200" kern="1200" dirty="0" err="1">
              <a:latin typeface="+mn-lt"/>
            </a:rPr>
            <a:t>nghiệm</a:t>
          </a:r>
          <a:endParaRPr lang="en-US" sz="2200" kern="1200" dirty="0">
            <a:latin typeface="+mn-lt"/>
          </a:endParaRPr>
        </a:p>
      </dsp:txBody>
      <dsp:txXfrm>
        <a:off x="158333" y="3205917"/>
        <a:ext cx="4085162" cy="490723"/>
      </dsp:txXfrm>
    </dsp:sp>
    <dsp:sp modelId="{4C00460C-5D86-4CF1-A27C-1CEB6ADC4663}">
      <dsp:nvSpPr>
        <dsp:cNvPr id="0" name=""/>
        <dsp:cNvSpPr/>
      </dsp:nvSpPr>
      <dsp:spPr>
        <a:xfrm>
          <a:off x="770496" y="3899863"/>
          <a:ext cx="2986509" cy="543817"/>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mn-lt"/>
            </a:rPr>
            <a:t>Bảng</a:t>
          </a:r>
          <a:r>
            <a:rPr lang="en-US" sz="2200" kern="1200" dirty="0">
              <a:latin typeface="+mn-lt"/>
            </a:rPr>
            <a:t> </a:t>
          </a:r>
          <a:r>
            <a:rPr lang="en-US" sz="2200" kern="1200" dirty="0" err="1">
              <a:latin typeface="+mn-lt"/>
            </a:rPr>
            <a:t>giải</a:t>
          </a:r>
          <a:r>
            <a:rPr lang="en-US" sz="2200" kern="1200" dirty="0">
              <a:latin typeface="+mn-lt"/>
            </a:rPr>
            <a:t> </a:t>
          </a:r>
          <a:r>
            <a:rPr lang="en-US" sz="2200" kern="1200" dirty="0" err="1">
              <a:latin typeface="+mn-lt"/>
            </a:rPr>
            <a:t>thích</a:t>
          </a:r>
          <a:r>
            <a:rPr lang="en-US" sz="2200" kern="1200" dirty="0">
              <a:latin typeface="+mn-lt"/>
            </a:rPr>
            <a:t> </a:t>
          </a:r>
          <a:r>
            <a:rPr lang="en-US" sz="2200" kern="1200" dirty="0" err="1">
              <a:latin typeface="+mn-lt"/>
            </a:rPr>
            <a:t>từ</a:t>
          </a:r>
          <a:r>
            <a:rPr lang="en-US" sz="2200" kern="1200" dirty="0">
              <a:latin typeface="+mn-lt"/>
            </a:rPr>
            <a:t> </a:t>
          </a:r>
          <a:r>
            <a:rPr lang="en-US" sz="2200" kern="1200" dirty="0" err="1">
              <a:latin typeface="+mn-lt"/>
            </a:rPr>
            <a:t>ngữ</a:t>
          </a:r>
          <a:endParaRPr lang="en-US" sz="2200" kern="1200" dirty="0">
            <a:latin typeface="+mn-lt"/>
          </a:endParaRPr>
        </a:p>
      </dsp:txBody>
      <dsp:txXfrm>
        <a:off x="797043" y="3926410"/>
        <a:ext cx="2933415" cy="4907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97E31-D4C0-4A4D-B637-AC3EF911B8DE}">
      <dsp:nvSpPr>
        <dsp:cNvPr id="0" name=""/>
        <dsp:cNvSpPr/>
      </dsp:nvSpPr>
      <dsp:spPr>
        <a:xfrm>
          <a:off x="0" y="0"/>
          <a:ext cx="5486400" cy="1131798"/>
        </a:xfrm>
        <a:prstGeom prst="roundRect">
          <a:avLst>
            <a:gd name="adj" fmla="val 1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FAAA320A-5320-4A2C-A78A-090183187109}">
      <dsp:nvSpPr>
        <dsp:cNvPr id="0" name=""/>
        <dsp:cNvSpPr/>
      </dsp:nvSpPr>
      <dsp:spPr>
        <a:xfrm>
          <a:off x="407237" y="135203"/>
          <a:ext cx="1139831" cy="861392"/>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F576C97-0FD9-4AF0-BEAB-C13C9CF769B7}">
      <dsp:nvSpPr>
        <dsp:cNvPr id="0" name=""/>
        <dsp:cNvSpPr/>
      </dsp:nvSpPr>
      <dsp:spPr>
        <a:xfrm rot="10800000">
          <a:off x="165760" y="1131798"/>
          <a:ext cx="1622784" cy="1383309"/>
        </a:xfrm>
        <a:prstGeom prst="round2SameRect">
          <a:avLst>
            <a:gd name="adj1" fmla="val 10500"/>
            <a:gd name="adj2" fmla="val 0"/>
          </a:avLst>
        </a:prstGeom>
        <a:gradFill rotWithShape="0">
          <a:gsLst>
            <a:gs pos="0">
              <a:schemeClr val="accent5">
                <a:lumMod val="110000"/>
                <a:satMod val="105000"/>
                <a:tint val="67000"/>
              </a:schemeClr>
            </a:gs>
            <a:gs pos="11000">
              <a:schemeClr val="accent1">
                <a:lumMod val="20000"/>
                <a:lumOff val="80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buFont typeface="Wingdings" panose="05000000000000000000" pitchFamily="2" charset="2"/>
            <a:buNone/>
          </a:pPr>
          <a:r>
            <a:rPr lang="en-US" sz="2400" kern="1200" dirty="0" err="1"/>
            <a:t>Sinh</a:t>
          </a:r>
          <a:r>
            <a:rPr lang="en-US" sz="2400" kern="1200" dirty="0"/>
            <a:t> </a:t>
          </a:r>
          <a:r>
            <a:rPr lang="en-US" sz="2400" kern="1200" dirty="0" err="1"/>
            <a:t>hoạt</a:t>
          </a:r>
          <a:r>
            <a:rPr lang="en-US" sz="2400" kern="1200" dirty="0"/>
            <a:t> </a:t>
          </a:r>
          <a:r>
            <a:rPr lang="en-US" sz="2400" kern="1200" dirty="0" err="1"/>
            <a:t>dưới</a:t>
          </a:r>
          <a:r>
            <a:rPr lang="en-US" sz="2400" kern="1200" dirty="0"/>
            <a:t> </a:t>
          </a:r>
          <a:r>
            <a:rPr lang="en-US" sz="2400" kern="1200" dirty="0" err="1"/>
            <a:t>cờ</a:t>
          </a:r>
          <a:endParaRPr lang="en-US" sz="2400" kern="1200" dirty="0"/>
        </a:p>
      </dsp:txBody>
      <dsp:txXfrm rot="10800000">
        <a:off x="208302" y="1131798"/>
        <a:ext cx="1537700" cy="1340767"/>
      </dsp:txXfrm>
    </dsp:sp>
    <dsp:sp modelId="{E259CA7F-13F3-4C86-8A7D-8BEC5699290B}">
      <dsp:nvSpPr>
        <dsp:cNvPr id="0" name=""/>
        <dsp:cNvSpPr/>
      </dsp:nvSpPr>
      <dsp:spPr>
        <a:xfrm>
          <a:off x="2272062" y="146420"/>
          <a:ext cx="1132533" cy="843937"/>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F441169-BC41-4224-B751-FAC4D3099787}">
      <dsp:nvSpPr>
        <dsp:cNvPr id="0" name=""/>
        <dsp:cNvSpPr/>
      </dsp:nvSpPr>
      <dsp:spPr>
        <a:xfrm rot="10800000">
          <a:off x="1915461" y="1131798"/>
          <a:ext cx="1813323" cy="1383309"/>
        </a:xfrm>
        <a:prstGeom prst="round2SameRect">
          <a:avLst>
            <a:gd name="adj1" fmla="val 10500"/>
            <a:gd name="adj2" fmla="val 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rot lat="0" lon="0" rev="0"/>
          </a:camera>
          <a:lightRig rig="contrasting" dir="t">
            <a:rot lat="0" lon="0" rev="1200000"/>
          </a:lightRig>
        </a:scene3d>
      </dsp:spPr>
      <dsp:style>
        <a:lnRef idx="1">
          <a:schemeClr val="accent4"/>
        </a:lnRef>
        <a:fillRef idx="2">
          <a:schemeClr val="accent4"/>
        </a:fillRef>
        <a:effectRef idx="1">
          <a:schemeClr val="accent4"/>
        </a:effectRef>
        <a:fontRef idx="minor">
          <a:schemeClr val="dk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ts val="0"/>
            </a:spcAft>
            <a:buFont typeface="Wingdings" panose="05000000000000000000" pitchFamily="2" charset="2"/>
            <a:buNone/>
          </a:pPr>
          <a:r>
            <a:rPr lang="en-US" sz="2400" kern="1200" dirty="0"/>
            <a:t>HĐ </a:t>
          </a:r>
          <a:r>
            <a:rPr lang="en-US" sz="2400" kern="1200" dirty="0" err="1"/>
            <a:t>giáo</a:t>
          </a:r>
          <a:r>
            <a:rPr lang="en-US" sz="2400" kern="1200" dirty="0"/>
            <a:t> </a:t>
          </a:r>
          <a:r>
            <a:rPr lang="en-US" sz="2400" kern="1200" dirty="0" err="1"/>
            <a:t>dục</a:t>
          </a:r>
          <a:r>
            <a:rPr lang="en-US" sz="2400" kern="1200" dirty="0"/>
            <a:t> </a:t>
          </a:r>
          <a:r>
            <a:rPr lang="en-US" sz="2400" kern="1200" dirty="0" err="1"/>
            <a:t>theo</a:t>
          </a:r>
          <a:r>
            <a:rPr lang="en-US" sz="2400" kern="1200" dirty="0"/>
            <a:t> </a:t>
          </a:r>
        </a:p>
        <a:p>
          <a:pPr lvl="0" algn="ctr" defTabSz="1066800">
            <a:lnSpc>
              <a:spcPct val="90000"/>
            </a:lnSpc>
            <a:spcBef>
              <a:spcPct val="0"/>
            </a:spcBef>
            <a:spcAft>
              <a:spcPts val="0"/>
            </a:spcAft>
            <a:buFont typeface="Wingdings" panose="05000000000000000000" pitchFamily="2" charset="2"/>
            <a:buNone/>
          </a:pPr>
          <a:r>
            <a:rPr lang="en-US" sz="2400" kern="1200" dirty="0" err="1"/>
            <a:t>chủ</a:t>
          </a:r>
          <a:r>
            <a:rPr lang="en-US" sz="2400" kern="1200" dirty="0"/>
            <a:t> </a:t>
          </a:r>
          <a:r>
            <a:rPr lang="en-US" sz="2400" kern="1200" dirty="0" err="1"/>
            <a:t>đề</a:t>
          </a:r>
          <a:endParaRPr lang="en-US" sz="2400" kern="1200" dirty="0"/>
        </a:p>
      </dsp:txBody>
      <dsp:txXfrm rot="10800000">
        <a:off x="1958003" y="1131798"/>
        <a:ext cx="1728239" cy="1340767"/>
      </dsp:txXfrm>
    </dsp:sp>
    <dsp:sp modelId="{58B03375-B8AE-4F1A-8957-777A2325D012}">
      <dsp:nvSpPr>
        <dsp:cNvPr id="0" name=""/>
        <dsp:cNvSpPr/>
      </dsp:nvSpPr>
      <dsp:spPr>
        <a:xfrm>
          <a:off x="4022467" y="135203"/>
          <a:ext cx="1131404" cy="861392"/>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2C003D3-96CC-42CE-9CEF-1B169B1CE4BB}">
      <dsp:nvSpPr>
        <dsp:cNvPr id="0" name=""/>
        <dsp:cNvSpPr/>
      </dsp:nvSpPr>
      <dsp:spPr>
        <a:xfrm rot="10800000">
          <a:off x="3855700" y="1131798"/>
          <a:ext cx="1464939" cy="1383309"/>
        </a:xfrm>
        <a:prstGeom prst="round2SameRect">
          <a:avLst>
            <a:gd name="adj1" fmla="val 10500"/>
            <a:gd name="adj2" fmla="val 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rot lat="0" lon="0" rev="0"/>
          </a:camera>
          <a:lightRig rig="contrasting" dir="t">
            <a:rot lat="0" lon="0" rev="1200000"/>
          </a:lightRig>
        </a:scene3d>
      </dsp:spPr>
      <dsp:style>
        <a:lnRef idx="1">
          <a:schemeClr val="accent2"/>
        </a:lnRef>
        <a:fillRef idx="2">
          <a:schemeClr val="accent2"/>
        </a:fillRef>
        <a:effectRef idx="1">
          <a:schemeClr val="accent2"/>
        </a:effectRef>
        <a:fontRef idx="minor">
          <a:schemeClr val="dk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buFont typeface="Wingdings" panose="05000000000000000000" pitchFamily="2" charset="2"/>
            <a:buNone/>
          </a:pPr>
          <a:r>
            <a:rPr lang="en-US" sz="2400" kern="1200" dirty="0" err="1"/>
            <a:t>Sinh</a:t>
          </a:r>
          <a:r>
            <a:rPr lang="en-US" sz="2400" kern="1200" dirty="0"/>
            <a:t> </a:t>
          </a:r>
          <a:r>
            <a:rPr lang="en-US" sz="2400" kern="1200" dirty="0" err="1"/>
            <a:t>hoạt</a:t>
          </a:r>
          <a:r>
            <a:rPr lang="en-US" sz="2400" kern="1200" dirty="0"/>
            <a:t> </a:t>
          </a:r>
          <a:r>
            <a:rPr lang="en-US" sz="2400" kern="1200" dirty="0" err="1"/>
            <a:t>lớp</a:t>
          </a:r>
          <a:endParaRPr lang="en-US" sz="2400" kern="1200" dirty="0"/>
        </a:p>
      </dsp:txBody>
      <dsp:txXfrm rot="10800000">
        <a:off x="3898242" y="1131798"/>
        <a:ext cx="1379855" cy="13407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E2047-1691-42F6-9AEC-EDC9BC5513F8}">
      <dsp:nvSpPr>
        <dsp:cNvPr id="0" name=""/>
        <dsp:cNvSpPr/>
      </dsp:nvSpPr>
      <dsp:spPr>
        <a:xfrm>
          <a:off x="774396" y="0"/>
          <a:ext cx="2881979" cy="788754"/>
        </a:xfrm>
        <a:prstGeom prst="roundRect">
          <a:avLst>
            <a:gd name="adj" fmla="val 10000"/>
          </a:avLst>
        </a:prstGeom>
        <a:gradFill flip="none" rotWithShape="1">
          <a:gsLst>
            <a:gs pos="0">
              <a:schemeClr val="accent6">
                <a:lumMod val="0"/>
                <a:lumOff val="100000"/>
              </a:schemeClr>
            </a:gs>
            <a:gs pos="78500">
              <a:schemeClr val="accent6">
                <a:lumMod val="20000"/>
                <a:lumOff val="80000"/>
              </a:schemeClr>
            </a:gs>
            <a:gs pos="57000">
              <a:schemeClr val="accent6">
                <a:lumMod val="0"/>
                <a:lumOff val="100000"/>
              </a:schemeClr>
            </a:gs>
            <a:gs pos="100000">
              <a:schemeClr val="accent6">
                <a:lumMod val="100000"/>
              </a:schemeClr>
            </a:gs>
          </a:gsLst>
          <a:path path="circle">
            <a:fillToRect l="50000" t="-80000" r="50000" b="180000"/>
          </a:path>
          <a:tileRect/>
        </a:gradFill>
        <a:ln>
          <a:noFill/>
        </a:ln>
        <a:effectLst>
          <a:softEdge rad="1651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vi-VN" sz="2800" b="1" kern="1200" dirty="0">
              <a:solidFill>
                <a:srgbClr val="C00000"/>
              </a:solidFill>
              <a:latin typeface="Calibri" panose="020F0502020204030204" pitchFamily="34" charset="0"/>
              <a:cs typeface="Calibri" panose="020F0502020204030204" pitchFamily="34" charset="0"/>
            </a:rPr>
            <a:t>Kênh chữ</a:t>
          </a:r>
          <a:endParaRPr lang="en-US" sz="2800" b="1" kern="1200" dirty="0">
            <a:solidFill>
              <a:srgbClr val="C00000"/>
            </a:solidFill>
            <a:latin typeface="Calibri" panose="020F0502020204030204" pitchFamily="34" charset="0"/>
            <a:cs typeface="Calibri" panose="020F0502020204030204" pitchFamily="34" charset="0"/>
          </a:endParaRPr>
        </a:p>
      </dsp:txBody>
      <dsp:txXfrm>
        <a:off x="797498" y="23102"/>
        <a:ext cx="2835775" cy="742550"/>
      </dsp:txXfrm>
    </dsp:sp>
    <dsp:sp modelId="{BC2A2C17-CA75-4794-9C6C-7B1E9A9CECF2}">
      <dsp:nvSpPr>
        <dsp:cNvPr id="0" name=""/>
        <dsp:cNvSpPr/>
      </dsp:nvSpPr>
      <dsp:spPr>
        <a:xfrm>
          <a:off x="1062594" y="788754"/>
          <a:ext cx="210263" cy="445545"/>
        </a:xfrm>
        <a:custGeom>
          <a:avLst/>
          <a:gdLst/>
          <a:ahLst/>
          <a:cxnLst/>
          <a:rect l="0" t="0" r="0" b="0"/>
          <a:pathLst>
            <a:path>
              <a:moveTo>
                <a:pt x="0" y="0"/>
              </a:moveTo>
              <a:lnTo>
                <a:pt x="0" y="445545"/>
              </a:lnTo>
              <a:lnTo>
                <a:pt x="210263" y="44554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F515E9D-9149-4988-9E7D-032BA9E7FF4A}">
      <dsp:nvSpPr>
        <dsp:cNvPr id="0" name=""/>
        <dsp:cNvSpPr/>
      </dsp:nvSpPr>
      <dsp:spPr>
        <a:xfrm>
          <a:off x="1272858" y="909961"/>
          <a:ext cx="4575223" cy="64867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latin typeface="Calibri" panose="020F0502020204030204" pitchFamily="34" charset="0"/>
              <a:cs typeface="Calibri" panose="020F0502020204030204" pitchFamily="34" charset="0"/>
            </a:rPr>
            <a:t>C</a:t>
          </a:r>
          <a:r>
            <a:rPr lang="vi-VN" sz="2200" kern="1200" dirty="0">
              <a:latin typeface="Calibri" panose="020F0502020204030204" pitchFamily="34" charset="0"/>
              <a:cs typeface="Calibri" panose="020F0502020204030204" pitchFamily="34" charset="0"/>
            </a:rPr>
            <a:t>âu lệnh hoặc chỉ dẫn ngắn gọn</a:t>
          </a:r>
          <a:r>
            <a:rPr lang="en-US" sz="2200" kern="1200" dirty="0">
              <a:latin typeface="Calibri" panose="020F0502020204030204" pitchFamily="34" charset="0"/>
              <a:cs typeface="Calibri" panose="020F0502020204030204" pitchFamily="34" charset="0"/>
            </a:rPr>
            <a:t>.</a:t>
          </a:r>
        </a:p>
      </dsp:txBody>
      <dsp:txXfrm>
        <a:off x="1291857" y="928960"/>
        <a:ext cx="4537225" cy="610677"/>
      </dsp:txXfrm>
    </dsp:sp>
    <dsp:sp modelId="{EB400F01-9689-46EF-99A4-7C2554B3784F}">
      <dsp:nvSpPr>
        <dsp:cNvPr id="0" name=""/>
        <dsp:cNvSpPr/>
      </dsp:nvSpPr>
      <dsp:spPr>
        <a:xfrm>
          <a:off x="1062594" y="788754"/>
          <a:ext cx="220338" cy="1331155"/>
        </a:xfrm>
        <a:custGeom>
          <a:avLst/>
          <a:gdLst/>
          <a:ahLst/>
          <a:cxnLst/>
          <a:rect l="0" t="0" r="0" b="0"/>
          <a:pathLst>
            <a:path>
              <a:moveTo>
                <a:pt x="0" y="0"/>
              </a:moveTo>
              <a:lnTo>
                <a:pt x="0" y="1331155"/>
              </a:lnTo>
              <a:lnTo>
                <a:pt x="220338" y="133115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7DDE173-25CB-41F7-A669-D7984A2941CD}">
      <dsp:nvSpPr>
        <dsp:cNvPr id="0" name=""/>
        <dsp:cNvSpPr/>
      </dsp:nvSpPr>
      <dsp:spPr>
        <a:xfrm>
          <a:off x="1282933" y="1816099"/>
          <a:ext cx="4555072" cy="60762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err="1">
              <a:latin typeface="Calibri" panose="020F0502020204030204" pitchFamily="34" charset="0"/>
              <a:cs typeface="Calibri" panose="020F0502020204030204" pitchFamily="34" charset="0"/>
            </a:rPr>
            <a:t>Ngôn</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từ</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trong</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sáng</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tường</a:t>
          </a:r>
          <a:r>
            <a:rPr lang="en-US" sz="2200" kern="1200" dirty="0">
              <a:latin typeface="Calibri" panose="020F0502020204030204" pitchFamily="34" charset="0"/>
              <a:cs typeface="Calibri" panose="020F0502020204030204" pitchFamily="34" charset="0"/>
            </a:rPr>
            <a:t> minh.</a:t>
          </a:r>
        </a:p>
      </dsp:txBody>
      <dsp:txXfrm>
        <a:off x="1300730" y="1833896"/>
        <a:ext cx="4519478" cy="572028"/>
      </dsp:txXfrm>
    </dsp:sp>
    <dsp:sp modelId="{01A0A0E8-3C30-4DB4-BA16-C318622DEA0A}">
      <dsp:nvSpPr>
        <dsp:cNvPr id="0" name=""/>
        <dsp:cNvSpPr/>
      </dsp:nvSpPr>
      <dsp:spPr>
        <a:xfrm>
          <a:off x="1062594" y="788754"/>
          <a:ext cx="222436" cy="2226745"/>
        </a:xfrm>
        <a:custGeom>
          <a:avLst/>
          <a:gdLst/>
          <a:ahLst/>
          <a:cxnLst/>
          <a:rect l="0" t="0" r="0" b="0"/>
          <a:pathLst>
            <a:path>
              <a:moveTo>
                <a:pt x="0" y="0"/>
              </a:moveTo>
              <a:lnTo>
                <a:pt x="0" y="2226745"/>
              </a:lnTo>
              <a:lnTo>
                <a:pt x="222436" y="2226745"/>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A1B0F9-9D03-44C8-AE92-8A2A713CB1FE}">
      <dsp:nvSpPr>
        <dsp:cNvPr id="0" name=""/>
        <dsp:cNvSpPr/>
      </dsp:nvSpPr>
      <dsp:spPr>
        <a:xfrm>
          <a:off x="1285031" y="2739298"/>
          <a:ext cx="4568283" cy="55240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err="1">
              <a:latin typeface="Calibri" panose="020F0502020204030204" pitchFamily="34" charset="0"/>
              <a:cs typeface="Calibri" panose="020F0502020204030204" pitchFamily="34" charset="0"/>
            </a:rPr>
            <a:t>Phát</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triển</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năng</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lực</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ngôn</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ngữ</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cho</a:t>
          </a:r>
          <a:r>
            <a:rPr lang="en-US" sz="2200" kern="1200" dirty="0">
              <a:latin typeface="Calibri" panose="020F0502020204030204" pitchFamily="34" charset="0"/>
              <a:cs typeface="Calibri" panose="020F0502020204030204" pitchFamily="34" charset="0"/>
            </a:rPr>
            <a:t> HS.</a:t>
          </a:r>
        </a:p>
      </dsp:txBody>
      <dsp:txXfrm>
        <a:off x="1301210" y="2755477"/>
        <a:ext cx="4535925" cy="52004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5A7B-B6A9-4EC0-BB1A-129A61940376}">
      <dsp:nvSpPr>
        <dsp:cNvPr id="0" name=""/>
        <dsp:cNvSpPr/>
      </dsp:nvSpPr>
      <dsp:spPr>
        <a:xfrm>
          <a:off x="301805" y="41143"/>
          <a:ext cx="3405592" cy="945375"/>
        </a:xfrm>
        <a:prstGeom prst="roundRect">
          <a:avLst>
            <a:gd name="adj" fmla="val 10000"/>
          </a:avLst>
        </a:prstGeom>
        <a:gradFill flip="none" rotWithShape="1">
          <a:gsLst>
            <a:gs pos="0">
              <a:schemeClr val="accent2">
                <a:lumMod val="0"/>
                <a:lumOff val="100000"/>
              </a:schemeClr>
            </a:gs>
            <a:gs pos="100000">
              <a:schemeClr val="accent2">
                <a:lumMod val="60000"/>
                <a:lumOff val="40000"/>
              </a:schemeClr>
            </a:gs>
          </a:gsLst>
          <a:path path="circle">
            <a:fillToRect l="50000" t="-80000" r="50000" b="180000"/>
          </a:path>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vi-VN" sz="2800" b="1" kern="1200" dirty="0">
              <a:solidFill>
                <a:schemeClr val="accent6">
                  <a:lumMod val="50000"/>
                </a:schemeClr>
              </a:solidFill>
              <a:latin typeface="Calibri" panose="020F0502020204030204" pitchFamily="34" charset="0"/>
              <a:cs typeface="Calibri" panose="020F0502020204030204" pitchFamily="34" charset="0"/>
            </a:rPr>
            <a:t>Kênh hình</a:t>
          </a:r>
          <a:endParaRPr lang="en-US" sz="2800" b="1" kern="1200" dirty="0">
            <a:solidFill>
              <a:schemeClr val="accent6">
                <a:lumMod val="50000"/>
              </a:schemeClr>
            </a:solidFill>
            <a:latin typeface="Calibri" panose="020F0502020204030204" pitchFamily="34" charset="0"/>
            <a:cs typeface="Calibri" panose="020F0502020204030204" pitchFamily="34" charset="0"/>
          </a:endParaRPr>
        </a:p>
      </dsp:txBody>
      <dsp:txXfrm>
        <a:off x="329494" y="68832"/>
        <a:ext cx="3350214" cy="889997"/>
      </dsp:txXfrm>
    </dsp:sp>
    <dsp:sp modelId="{B5BDB7D2-C282-45BD-B721-98C0F98D44C5}">
      <dsp:nvSpPr>
        <dsp:cNvPr id="0" name=""/>
        <dsp:cNvSpPr/>
      </dsp:nvSpPr>
      <dsp:spPr>
        <a:xfrm>
          <a:off x="642364" y="986518"/>
          <a:ext cx="308410" cy="548053"/>
        </a:xfrm>
        <a:custGeom>
          <a:avLst/>
          <a:gdLst/>
          <a:ahLst/>
          <a:cxnLst/>
          <a:rect l="0" t="0" r="0" b="0"/>
          <a:pathLst>
            <a:path>
              <a:moveTo>
                <a:pt x="0" y="0"/>
              </a:moveTo>
              <a:lnTo>
                <a:pt x="0" y="548053"/>
              </a:lnTo>
              <a:lnTo>
                <a:pt x="308410" y="548053"/>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4AE2B8-ACE5-4845-9072-0DF80CA423B7}">
      <dsp:nvSpPr>
        <dsp:cNvPr id="0" name=""/>
        <dsp:cNvSpPr/>
      </dsp:nvSpPr>
      <dsp:spPr>
        <a:xfrm>
          <a:off x="950775" y="1226783"/>
          <a:ext cx="4269496" cy="61557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l" defTabSz="977900">
            <a:lnSpc>
              <a:spcPct val="90000"/>
            </a:lnSpc>
            <a:spcBef>
              <a:spcPct val="0"/>
            </a:spcBef>
            <a:spcAft>
              <a:spcPct val="35000"/>
            </a:spcAft>
          </a:pPr>
          <a:r>
            <a:rPr lang="vi-VN" sz="2200" kern="1200" dirty="0">
              <a:latin typeface="Calibri" panose="020F0502020204030204" pitchFamily="34" charset="0"/>
              <a:cs typeface="Calibri" panose="020F0502020204030204" pitchFamily="34" charset="0"/>
            </a:rPr>
            <a:t>HS dễ dàng nhận biết các hoạt động</a:t>
          </a:r>
          <a:r>
            <a:rPr lang="en-US" sz="2200" kern="1200" dirty="0">
              <a:latin typeface="Calibri" panose="020F0502020204030204" pitchFamily="34" charset="0"/>
              <a:cs typeface="Calibri" panose="020F0502020204030204" pitchFamily="34" charset="0"/>
            </a:rPr>
            <a:t>.</a:t>
          </a:r>
        </a:p>
      </dsp:txBody>
      <dsp:txXfrm>
        <a:off x="968805" y="1244813"/>
        <a:ext cx="4233436" cy="579517"/>
      </dsp:txXfrm>
    </dsp:sp>
    <dsp:sp modelId="{6FF902BB-6B67-46FE-BF88-68056C821076}">
      <dsp:nvSpPr>
        <dsp:cNvPr id="0" name=""/>
        <dsp:cNvSpPr/>
      </dsp:nvSpPr>
      <dsp:spPr>
        <a:xfrm>
          <a:off x="642364" y="986518"/>
          <a:ext cx="340368" cy="1516459"/>
        </a:xfrm>
        <a:custGeom>
          <a:avLst/>
          <a:gdLst/>
          <a:ahLst/>
          <a:cxnLst/>
          <a:rect l="0" t="0" r="0" b="0"/>
          <a:pathLst>
            <a:path>
              <a:moveTo>
                <a:pt x="0" y="0"/>
              </a:moveTo>
              <a:lnTo>
                <a:pt x="0" y="1516459"/>
              </a:lnTo>
              <a:lnTo>
                <a:pt x="340368" y="1516459"/>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1A6FAA1-F8EF-45E4-AD89-35B3C04FEA88}">
      <dsp:nvSpPr>
        <dsp:cNvPr id="0" name=""/>
        <dsp:cNvSpPr/>
      </dsp:nvSpPr>
      <dsp:spPr>
        <a:xfrm>
          <a:off x="982733" y="2051464"/>
          <a:ext cx="4226531" cy="90302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l" defTabSz="977900">
            <a:lnSpc>
              <a:spcPct val="90000"/>
            </a:lnSpc>
            <a:spcBef>
              <a:spcPct val="0"/>
            </a:spcBef>
            <a:spcAft>
              <a:spcPct val="35000"/>
            </a:spcAft>
          </a:pPr>
          <a:r>
            <a:rPr lang="vi-VN" sz="2200" kern="1200" dirty="0">
              <a:latin typeface="Calibri" panose="020F0502020204030204" pitchFamily="34" charset="0"/>
              <a:cs typeface="Calibri" panose="020F0502020204030204" pitchFamily="34" charset="0"/>
            </a:rPr>
            <a:t>HS hiểu và thực hiện được các hình thức tổ chức </a:t>
          </a:r>
          <a:r>
            <a:rPr lang="en-US" sz="2200" kern="1200" dirty="0">
              <a:latin typeface="Calibri" panose="020F0502020204030204" pitchFamily="34" charset="0"/>
              <a:cs typeface="Calibri" panose="020F0502020204030204" pitchFamily="34" charset="0"/>
            </a:rPr>
            <a:t>HĐTN.</a:t>
          </a:r>
        </a:p>
      </dsp:txBody>
      <dsp:txXfrm>
        <a:off x="1009182" y="2077913"/>
        <a:ext cx="4173633" cy="850129"/>
      </dsp:txXfrm>
    </dsp:sp>
    <dsp:sp modelId="{549692FB-BFF3-4E6F-9C15-B85E8F1727CF}">
      <dsp:nvSpPr>
        <dsp:cNvPr id="0" name=""/>
        <dsp:cNvSpPr/>
      </dsp:nvSpPr>
      <dsp:spPr>
        <a:xfrm>
          <a:off x="642364" y="986518"/>
          <a:ext cx="311979" cy="2515319"/>
        </a:xfrm>
        <a:custGeom>
          <a:avLst/>
          <a:gdLst/>
          <a:ahLst/>
          <a:cxnLst/>
          <a:rect l="0" t="0" r="0" b="0"/>
          <a:pathLst>
            <a:path>
              <a:moveTo>
                <a:pt x="0" y="0"/>
              </a:moveTo>
              <a:lnTo>
                <a:pt x="0" y="2515319"/>
              </a:lnTo>
              <a:lnTo>
                <a:pt x="311979" y="2515319"/>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FAA5F3D-E769-4BC7-ADED-06C1531133D2}">
      <dsp:nvSpPr>
        <dsp:cNvPr id="0" name=""/>
        <dsp:cNvSpPr/>
      </dsp:nvSpPr>
      <dsp:spPr>
        <a:xfrm>
          <a:off x="954344" y="3198894"/>
          <a:ext cx="4269496" cy="60588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l" defTabSz="977900">
            <a:lnSpc>
              <a:spcPct val="90000"/>
            </a:lnSpc>
            <a:spcBef>
              <a:spcPct val="0"/>
            </a:spcBef>
            <a:spcAft>
              <a:spcPct val="35000"/>
            </a:spcAft>
          </a:pPr>
          <a:r>
            <a:rPr lang="en-US" sz="2200" kern="1200" dirty="0" err="1">
              <a:latin typeface="Calibri" panose="020F0502020204030204" pitchFamily="34" charset="0"/>
              <a:cs typeface="Calibri" panose="020F0502020204030204" pitchFamily="34" charset="0"/>
            </a:rPr>
            <a:t>Hấp</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dẫn</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sinh</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động</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đẹp</a:t>
          </a:r>
          <a:r>
            <a:rPr lang="en-US" sz="2200" kern="1200" dirty="0">
              <a:latin typeface="Calibri" panose="020F0502020204030204" pitchFamily="34" charset="0"/>
              <a:cs typeface="Calibri" panose="020F0502020204030204" pitchFamily="34" charset="0"/>
            </a:rPr>
            <a:t> </a:t>
          </a:r>
          <a:r>
            <a:rPr lang="en-US" sz="2200" kern="1200" dirty="0" err="1">
              <a:latin typeface="Calibri" panose="020F0502020204030204" pitchFamily="34" charset="0"/>
              <a:cs typeface="Calibri" panose="020F0502020204030204" pitchFamily="34" charset="0"/>
            </a:rPr>
            <a:t>mắt</a:t>
          </a:r>
          <a:endParaRPr lang="en-US" sz="2200" kern="1200" dirty="0">
            <a:latin typeface="Calibri" panose="020F0502020204030204" pitchFamily="34" charset="0"/>
            <a:cs typeface="Calibri" panose="020F0502020204030204" pitchFamily="34" charset="0"/>
          </a:endParaRPr>
        </a:p>
      </dsp:txBody>
      <dsp:txXfrm>
        <a:off x="972090" y="3216640"/>
        <a:ext cx="4234004" cy="5703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31599-891D-4556-BA9C-A1EF1105AA2F}">
      <dsp:nvSpPr>
        <dsp:cNvPr id="0" name=""/>
        <dsp:cNvSpPr/>
      </dsp:nvSpPr>
      <dsp:spPr>
        <a:xfrm>
          <a:off x="3209282" y="561871"/>
          <a:ext cx="433139" cy="91440"/>
        </a:xfrm>
        <a:custGeom>
          <a:avLst/>
          <a:gdLst/>
          <a:ahLst/>
          <a:cxnLst/>
          <a:rect l="0" t="0" r="0" b="0"/>
          <a:pathLst>
            <a:path>
              <a:moveTo>
                <a:pt x="0" y="45720"/>
              </a:moveTo>
              <a:lnTo>
                <a:pt x="433139"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258" y="605270"/>
        <a:ext cx="23186" cy="4641"/>
      </dsp:txXfrm>
    </dsp:sp>
    <dsp:sp modelId="{935C7447-45F1-45B4-A55B-D7622D744E27}">
      <dsp:nvSpPr>
        <dsp:cNvPr id="0" name=""/>
        <dsp:cNvSpPr/>
      </dsp:nvSpPr>
      <dsp:spPr>
        <a:xfrm>
          <a:off x="1194824" y="2714"/>
          <a:ext cx="2016257" cy="1209754"/>
        </a:xfrm>
        <a:prstGeom prst="rect">
          <a:avLst/>
        </a:prstGeom>
        <a:gradFill rotWithShape="0">
          <a:gsLst>
            <a:gs pos="0">
              <a:schemeClr val="accent2">
                <a:hueOff val="0"/>
                <a:satOff val="0"/>
                <a:lumOff val="0"/>
                <a:alphaOff val="0"/>
                <a:lumMod val="110000"/>
                <a:satMod val="105000"/>
                <a:tint val="67000"/>
              </a:schemeClr>
            </a:gs>
            <a:gs pos="50000">
              <a:schemeClr val="accent2">
                <a:lumMod val="20000"/>
                <a:lumOff val="80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buFont typeface="+mj-lt"/>
            <a:buNone/>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1</a:t>
          </a:r>
        </a:p>
        <a:p>
          <a:pPr lvl="0" algn="ctr" defTabSz="933450">
            <a:lnSpc>
              <a:spcPct val="90000"/>
            </a:lnSpc>
            <a:spcBef>
              <a:spcPct val="0"/>
            </a:spcBef>
            <a:spcAft>
              <a:spcPct val="35000"/>
            </a:spcAft>
            <a:buFont typeface="+mj-lt"/>
            <a:buNone/>
          </a:pP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Trường</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em</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endParaRPr lang="en-US" sz="2100" kern="1200" dirty="0"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endParaRPr>
        </a:p>
        <a:p>
          <a:pPr lvl="0" algn="ctr" defTabSz="933450">
            <a:lnSpc>
              <a:spcPct val="90000"/>
            </a:lnSpc>
            <a:spcBef>
              <a:spcPct val="0"/>
            </a:spcBef>
            <a:spcAft>
              <a:spcPct val="35000"/>
            </a:spcAft>
            <a:buFont typeface="+mj-lt"/>
            <a:buNone/>
          </a:pPr>
          <a:r>
            <a:rPr lang="en-US" sz="2100" kern="1200" dirty="0" err="1"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xanh</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sạch</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đẹp</a:t>
          </a:r>
          <a:endParaRPr lang="en-US" sz="2100" kern="1200" dirty="0">
            <a:latin typeface="+mn-lt"/>
            <a:ea typeface="Tahoma" panose="020B0604030504040204" pitchFamily="34" charset="0"/>
            <a:cs typeface="Tahoma" panose="020B0604030504040204" pitchFamily="34" charset="0"/>
          </a:endParaRPr>
        </a:p>
      </dsp:txBody>
      <dsp:txXfrm>
        <a:off x="1194824" y="2714"/>
        <a:ext cx="2016257" cy="1209754"/>
      </dsp:txXfrm>
    </dsp:sp>
    <dsp:sp modelId="{ED6B5311-D529-48AA-92CC-AE873DEA00F2}">
      <dsp:nvSpPr>
        <dsp:cNvPr id="0" name=""/>
        <dsp:cNvSpPr/>
      </dsp:nvSpPr>
      <dsp:spPr>
        <a:xfrm>
          <a:off x="5689279" y="561871"/>
          <a:ext cx="433139" cy="91440"/>
        </a:xfrm>
        <a:custGeom>
          <a:avLst/>
          <a:gdLst/>
          <a:ahLst/>
          <a:cxnLst/>
          <a:rect l="0" t="0" r="0" b="0"/>
          <a:pathLst>
            <a:path>
              <a:moveTo>
                <a:pt x="0" y="45720"/>
              </a:moveTo>
              <a:lnTo>
                <a:pt x="43313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94255" y="605270"/>
        <a:ext cx="23186" cy="4641"/>
      </dsp:txXfrm>
    </dsp:sp>
    <dsp:sp modelId="{1C2C5982-B95A-4700-AAD6-AE72DFE52A34}">
      <dsp:nvSpPr>
        <dsp:cNvPr id="0" name=""/>
        <dsp:cNvSpPr/>
      </dsp:nvSpPr>
      <dsp:spPr>
        <a:xfrm>
          <a:off x="3674821" y="2714"/>
          <a:ext cx="2016257" cy="1209754"/>
        </a:xfrm>
        <a:prstGeom prst="rect">
          <a:avLst/>
        </a:prstGeom>
        <a:gradFill rotWithShape="0">
          <a:gsLst>
            <a:gs pos="0">
              <a:schemeClr val="bg1">
                <a:lumMod val="95000"/>
              </a:schemeClr>
            </a:gs>
            <a:gs pos="50000">
              <a:schemeClr val="bg1">
                <a:lumMod val="95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0" kern="1200" dirty="0" err="1">
              <a:solidFill>
                <a:srgbClr val="C00000"/>
              </a:solidFill>
              <a:latin typeface="+mn-lt"/>
              <a:ea typeface="Tahoma" panose="020B0604030504040204" pitchFamily="34" charset="0"/>
              <a:cs typeface="Tahoma" panose="020B0604030504040204" pitchFamily="34" charset="0"/>
            </a:rPr>
            <a:t>Chủ</a:t>
          </a:r>
          <a:r>
            <a:rPr lang="en-US" sz="2100" b="0" kern="1200" dirty="0">
              <a:solidFill>
                <a:srgbClr val="C00000"/>
              </a:solidFill>
              <a:latin typeface="+mn-lt"/>
              <a:ea typeface="Tahoma" panose="020B0604030504040204" pitchFamily="34" charset="0"/>
              <a:cs typeface="Tahoma" panose="020B0604030504040204" pitchFamily="34" charset="0"/>
            </a:rPr>
            <a:t> </a:t>
          </a:r>
          <a:r>
            <a:rPr lang="en-US" sz="2100" b="0" kern="1200" dirty="0" err="1">
              <a:solidFill>
                <a:srgbClr val="C00000"/>
              </a:solidFill>
              <a:latin typeface="+mn-lt"/>
              <a:ea typeface="Tahoma" panose="020B0604030504040204" pitchFamily="34" charset="0"/>
              <a:cs typeface="Tahoma" panose="020B0604030504040204" pitchFamily="34" charset="0"/>
            </a:rPr>
            <a:t>đề</a:t>
          </a:r>
          <a:r>
            <a:rPr lang="en-US" sz="2100" b="0" kern="1200" dirty="0">
              <a:solidFill>
                <a:srgbClr val="C00000"/>
              </a:solidFill>
              <a:latin typeface="+mn-lt"/>
              <a:ea typeface="Tahoma" panose="020B0604030504040204" pitchFamily="34" charset="0"/>
              <a:cs typeface="Tahoma" panose="020B0604030504040204" pitchFamily="34" charset="0"/>
            </a:rPr>
            <a:t> </a:t>
          </a:r>
          <a:r>
            <a:rPr lang="en-US" sz="2100" b="0" kern="1200" dirty="0" smtClean="0">
              <a:solidFill>
                <a:srgbClr val="C00000"/>
              </a:solidFill>
              <a:latin typeface="+mn-lt"/>
              <a:ea typeface="Tahoma" panose="020B0604030504040204" pitchFamily="34" charset="0"/>
              <a:cs typeface="Tahoma" panose="020B0604030504040204" pitchFamily="34" charset="0"/>
            </a:rPr>
            <a:t>2</a:t>
          </a:r>
          <a:r>
            <a:rPr lang="en-US" sz="2100" b="0" kern="1200" dirty="0">
              <a:solidFill>
                <a:srgbClr val="C00000"/>
              </a:solidFill>
              <a:latin typeface="+mn-lt"/>
              <a:ea typeface="Tahoma" panose="020B0604030504040204" pitchFamily="34" charset="0"/>
              <a:cs typeface="Tahoma" panose="020B0604030504040204" pitchFamily="34" charset="0"/>
            </a:rPr>
            <a:t/>
          </a:r>
          <a:br>
            <a:rPr lang="en-US" sz="2100" b="0" kern="1200" dirty="0">
              <a:solidFill>
                <a:srgbClr val="C00000"/>
              </a:solidFill>
              <a:latin typeface="+mn-lt"/>
              <a:ea typeface="Tahoma" panose="020B0604030504040204" pitchFamily="34" charset="0"/>
              <a:cs typeface="Tahoma" panose="020B0604030504040204" pitchFamily="34" charset="0"/>
            </a:rPr>
          </a:b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Niềm</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tự</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hào</a:t>
          </a:r>
          <a:r>
            <a:rPr lang="en-US" sz="2100" kern="1200" dirty="0"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của</a:t>
          </a:r>
          <a:r>
            <a:rPr lang="en-US" sz="2100" kern="1200" dirty="0" smtClean="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em</a:t>
          </a:r>
          <a:endParaRPr lang="en-US" sz="2100" b="0" kern="1200" dirty="0">
            <a:latin typeface="+mn-lt"/>
            <a:ea typeface="Tahoma" panose="020B0604030504040204" pitchFamily="34" charset="0"/>
            <a:cs typeface="Tahoma" panose="020B0604030504040204" pitchFamily="34" charset="0"/>
          </a:endParaRPr>
        </a:p>
      </dsp:txBody>
      <dsp:txXfrm>
        <a:off x="3674821" y="2714"/>
        <a:ext cx="2016257" cy="1209754"/>
      </dsp:txXfrm>
    </dsp:sp>
    <dsp:sp modelId="{67206E01-9054-4A10-8089-CB579A822933}">
      <dsp:nvSpPr>
        <dsp:cNvPr id="0" name=""/>
        <dsp:cNvSpPr/>
      </dsp:nvSpPr>
      <dsp:spPr>
        <a:xfrm>
          <a:off x="2249216" y="1210669"/>
          <a:ext cx="4913731" cy="433139"/>
        </a:xfrm>
        <a:custGeom>
          <a:avLst/>
          <a:gdLst/>
          <a:ahLst/>
          <a:cxnLst/>
          <a:rect l="0" t="0" r="0" b="0"/>
          <a:pathLst>
            <a:path>
              <a:moveTo>
                <a:pt x="4913731" y="0"/>
              </a:moveTo>
              <a:lnTo>
                <a:pt x="4913731" y="233669"/>
              </a:lnTo>
              <a:lnTo>
                <a:pt x="0" y="233669"/>
              </a:lnTo>
              <a:lnTo>
                <a:pt x="0" y="433139"/>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82692" y="1424918"/>
        <a:ext cx="246778" cy="4641"/>
      </dsp:txXfrm>
    </dsp:sp>
    <dsp:sp modelId="{718BE5E8-32C4-4F4D-A677-334AAB1DD469}">
      <dsp:nvSpPr>
        <dsp:cNvPr id="0" name=""/>
        <dsp:cNvSpPr/>
      </dsp:nvSpPr>
      <dsp:spPr>
        <a:xfrm>
          <a:off x="6154818" y="2714"/>
          <a:ext cx="2016257" cy="1209754"/>
        </a:xfrm>
        <a:prstGeom prst="rect">
          <a:avLst/>
        </a:prstGeom>
        <a:gradFill rotWithShape="0">
          <a:gsLst>
            <a:gs pos="0">
              <a:schemeClr val="accent4">
                <a:hueOff val="0"/>
                <a:satOff val="0"/>
                <a:lumOff val="0"/>
                <a:alphaOff val="0"/>
                <a:lumMod val="110000"/>
                <a:satMod val="105000"/>
                <a:tint val="67000"/>
              </a:schemeClr>
            </a:gs>
            <a:gs pos="50000">
              <a:schemeClr val="accent4">
                <a:lumMod val="20000"/>
                <a:lumOff val="80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3</a:t>
          </a:r>
        </a:p>
        <a:p>
          <a:pPr lvl="0" algn="ctr" defTabSz="933450">
            <a:lnSpc>
              <a:spcPct val="90000"/>
            </a:lnSpc>
            <a:spcBef>
              <a:spcPct val="0"/>
            </a:spcBef>
            <a:spcAft>
              <a:spcPct val="35000"/>
            </a:spcAft>
          </a:pP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Làm</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việc</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khoa</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học</a:t>
          </a:r>
          <a:endParaRPr lang="en-US" sz="2100" kern="1200" dirty="0">
            <a:latin typeface="+mn-lt"/>
            <a:ea typeface="Tahoma" panose="020B0604030504040204" pitchFamily="34" charset="0"/>
            <a:cs typeface="Tahoma" panose="020B0604030504040204" pitchFamily="34" charset="0"/>
          </a:endParaRPr>
        </a:p>
      </dsp:txBody>
      <dsp:txXfrm>
        <a:off x="6154818" y="2714"/>
        <a:ext cx="2016257" cy="1209754"/>
      </dsp:txXfrm>
    </dsp:sp>
    <dsp:sp modelId="{72660E9F-3369-4A31-9F0F-3FCFF74CDDDE}">
      <dsp:nvSpPr>
        <dsp:cNvPr id="0" name=""/>
        <dsp:cNvSpPr/>
      </dsp:nvSpPr>
      <dsp:spPr>
        <a:xfrm>
          <a:off x="3301808" y="2235366"/>
          <a:ext cx="433139" cy="91440"/>
        </a:xfrm>
        <a:custGeom>
          <a:avLst/>
          <a:gdLst/>
          <a:ahLst/>
          <a:cxnLst/>
          <a:rect l="0" t="0" r="0" b="0"/>
          <a:pathLst>
            <a:path>
              <a:moveTo>
                <a:pt x="0" y="45720"/>
              </a:moveTo>
              <a:lnTo>
                <a:pt x="433139"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06784" y="2278765"/>
        <a:ext cx="23186" cy="4641"/>
      </dsp:txXfrm>
    </dsp:sp>
    <dsp:sp modelId="{5075D7F5-9AFB-4EF4-9977-3BC970E5A75C}">
      <dsp:nvSpPr>
        <dsp:cNvPr id="0" name=""/>
        <dsp:cNvSpPr/>
      </dsp:nvSpPr>
      <dsp:spPr>
        <a:xfrm>
          <a:off x="1194824" y="1676208"/>
          <a:ext cx="2108783" cy="1209754"/>
        </a:xfrm>
        <a:prstGeom prst="rect">
          <a:avLst/>
        </a:prstGeom>
        <a:gradFill flip="none" rotWithShape="1">
          <a:gsLst>
            <a:gs pos="0">
              <a:schemeClr val="accent5">
                <a:alpha val="67000"/>
                <a:lumMod val="0"/>
                <a:lumOff val="10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buFont typeface="+mj-lt"/>
            <a:buNone/>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4</a:t>
          </a:r>
        </a:p>
        <a:p>
          <a:pPr lvl="0" algn="ctr" defTabSz="933450">
            <a:lnSpc>
              <a:spcPct val="90000"/>
            </a:lnSpc>
            <a:spcBef>
              <a:spcPct val="0"/>
            </a:spcBef>
            <a:spcAft>
              <a:spcPct val="35000"/>
            </a:spcAft>
            <a:buFont typeface="+mj-lt"/>
            <a:buNone/>
          </a:pPr>
          <a:r>
            <a:rPr lang="en-US" sz="2100" kern="1200" dirty="0" err="1">
              <a:latin typeface="+mn-lt"/>
              <a:ea typeface="Tahoma" panose="020B0604030504040204" pitchFamily="34" charset="0"/>
              <a:cs typeface="Tahoma" panose="020B0604030504040204" pitchFamily="34" charset="0"/>
            </a:rPr>
            <a:t>Ứng</a:t>
          </a:r>
          <a:r>
            <a:rPr lang="en-US" sz="2100" kern="1200" dirty="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xử</a:t>
          </a:r>
          <a:r>
            <a:rPr lang="en-US" sz="2100" kern="1200" dirty="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nơi</a:t>
          </a:r>
          <a:r>
            <a:rPr lang="en-US" sz="2100" kern="1200" dirty="0">
              <a:latin typeface="+mn-lt"/>
              <a:ea typeface="Tahoma" panose="020B0604030504040204" pitchFamily="34" charset="0"/>
              <a:cs typeface="Tahoma" panose="020B0604030504040204" pitchFamily="34" charset="0"/>
            </a:rPr>
            <a:t> </a:t>
          </a:r>
          <a:endParaRPr lang="en-US" sz="2100" kern="1200" dirty="0" smtClean="0">
            <a:latin typeface="+mn-lt"/>
            <a:ea typeface="Tahoma" panose="020B0604030504040204" pitchFamily="34" charset="0"/>
            <a:cs typeface="Tahoma" panose="020B0604030504040204" pitchFamily="34" charset="0"/>
          </a:endParaRPr>
        </a:p>
        <a:p>
          <a:pPr lvl="0" algn="ctr" defTabSz="933450">
            <a:lnSpc>
              <a:spcPct val="90000"/>
            </a:lnSpc>
            <a:spcBef>
              <a:spcPct val="0"/>
            </a:spcBef>
            <a:spcAft>
              <a:spcPct val="35000"/>
            </a:spcAft>
            <a:buFont typeface="+mj-lt"/>
            <a:buNone/>
          </a:pPr>
          <a:r>
            <a:rPr lang="en-US" sz="2100" kern="1200" dirty="0" err="1" smtClean="0">
              <a:latin typeface="+mn-lt"/>
              <a:ea typeface="Tahoma" panose="020B0604030504040204" pitchFamily="34" charset="0"/>
              <a:cs typeface="Tahoma" panose="020B0604030504040204" pitchFamily="34" charset="0"/>
            </a:rPr>
            <a:t>công</a:t>
          </a:r>
          <a:r>
            <a:rPr lang="en-US" sz="2100" kern="1200" dirty="0" smtClean="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cộng</a:t>
          </a:r>
          <a:endParaRPr lang="en-US" sz="2100" kern="1200" dirty="0">
            <a:latin typeface="+mn-lt"/>
            <a:ea typeface="Tahoma" panose="020B0604030504040204" pitchFamily="34" charset="0"/>
            <a:cs typeface="Tahoma" panose="020B0604030504040204" pitchFamily="34" charset="0"/>
          </a:endParaRPr>
        </a:p>
      </dsp:txBody>
      <dsp:txXfrm>
        <a:off x="1194824" y="1676208"/>
        <a:ext cx="2108783" cy="1209754"/>
      </dsp:txXfrm>
    </dsp:sp>
    <dsp:sp modelId="{06712EBB-AC30-4EFC-B2AE-C0AA3553C5D1}">
      <dsp:nvSpPr>
        <dsp:cNvPr id="0" name=""/>
        <dsp:cNvSpPr/>
      </dsp:nvSpPr>
      <dsp:spPr>
        <a:xfrm>
          <a:off x="5781805" y="2235366"/>
          <a:ext cx="433139" cy="91440"/>
        </a:xfrm>
        <a:custGeom>
          <a:avLst/>
          <a:gdLst/>
          <a:ahLst/>
          <a:cxnLst/>
          <a:rect l="0" t="0" r="0" b="0"/>
          <a:pathLst>
            <a:path>
              <a:moveTo>
                <a:pt x="0" y="45720"/>
              </a:moveTo>
              <a:lnTo>
                <a:pt x="43313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86781" y="2278765"/>
        <a:ext cx="23186" cy="4641"/>
      </dsp:txXfrm>
    </dsp:sp>
    <dsp:sp modelId="{00CF872C-F697-47D9-B05F-AEF157F41DF6}">
      <dsp:nvSpPr>
        <dsp:cNvPr id="0" name=""/>
        <dsp:cNvSpPr/>
      </dsp:nvSpPr>
      <dsp:spPr>
        <a:xfrm>
          <a:off x="3767347" y="1676208"/>
          <a:ext cx="2016257" cy="1209754"/>
        </a:xfrm>
        <a:prstGeom prst="rect">
          <a:avLst/>
        </a:prstGeom>
        <a:gradFill rotWithShape="0">
          <a:gsLst>
            <a:gs pos="0">
              <a:schemeClr val="accent6">
                <a:hueOff val="0"/>
                <a:satOff val="0"/>
                <a:lumOff val="0"/>
                <a:alphaOff val="0"/>
                <a:lumMod val="110000"/>
                <a:satMod val="105000"/>
                <a:tint val="67000"/>
              </a:schemeClr>
            </a:gs>
            <a:gs pos="50000">
              <a:schemeClr val="accent6">
                <a:lumMod val="20000"/>
                <a:lumOff val="80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5</a:t>
          </a:r>
        </a:p>
        <a:p>
          <a:pPr lvl="0" algn="ctr" defTabSz="933450">
            <a:lnSpc>
              <a:spcPct val="90000"/>
            </a:lnSpc>
            <a:spcBef>
              <a:spcPct val="0"/>
            </a:spcBef>
            <a:spcAft>
              <a:spcPct val="35000"/>
            </a:spcAft>
          </a:pP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Nghề</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truyền</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thống</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quê</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hương</a:t>
          </a:r>
          <a:endParaRPr lang="en-US" sz="2100" kern="1200" dirty="0">
            <a:latin typeface="+mn-lt"/>
            <a:ea typeface="Tahoma" panose="020B0604030504040204" pitchFamily="34" charset="0"/>
            <a:cs typeface="Tahoma" panose="020B0604030504040204" pitchFamily="34" charset="0"/>
          </a:endParaRPr>
        </a:p>
      </dsp:txBody>
      <dsp:txXfrm>
        <a:off x="3767347" y="1676208"/>
        <a:ext cx="2016257" cy="1209754"/>
      </dsp:txXfrm>
    </dsp:sp>
    <dsp:sp modelId="{66A78CB5-39B6-40D9-93B3-9790BBC11F8F}">
      <dsp:nvSpPr>
        <dsp:cNvPr id="0" name=""/>
        <dsp:cNvSpPr/>
      </dsp:nvSpPr>
      <dsp:spPr>
        <a:xfrm>
          <a:off x="2202953" y="2884163"/>
          <a:ext cx="5052520" cy="433139"/>
        </a:xfrm>
        <a:custGeom>
          <a:avLst/>
          <a:gdLst/>
          <a:ahLst/>
          <a:cxnLst/>
          <a:rect l="0" t="0" r="0" b="0"/>
          <a:pathLst>
            <a:path>
              <a:moveTo>
                <a:pt x="5052520" y="0"/>
              </a:moveTo>
              <a:lnTo>
                <a:pt x="5052520" y="233669"/>
              </a:lnTo>
              <a:lnTo>
                <a:pt x="0" y="233669"/>
              </a:lnTo>
              <a:lnTo>
                <a:pt x="0" y="433139"/>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02369" y="3098412"/>
        <a:ext cx="253687" cy="4641"/>
      </dsp:txXfrm>
    </dsp:sp>
    <dsp:sp modelId="{F2282113-972E-4386-A908-6E725FF3899C}">
      <dsp:nvSpPr>
        <dsp:cNvPr id="0" name=""/>
        <dsp:cNvSpPr/>
      </dsp:nvSpPr>
      <dsp:spPr>
        <a:xfrm>
          <a:off x="6247344" y="1676208"/>
          <a:ext cx="2016257" cy="1209754"/>
        </a:xfrm>
        <a:prstGeom prst="rect">
          <a:avLst/>
        </a:prstGeom>
        <a:gradFill rotWithShape="0">
          <a:gsLst>
            <a:gs pos="0">
              <a:schemeClr val="accent2">
                <a:hueOff val="0"/>
                <a:satOff val="0"/>
                <a:lumOff val="0"/>
                <a:alphaOff val="0"/>
                <a:lumMod val="110000"/>
                <a:satMod val="105000"/>
                <a:tint val="67000"/>
              </a:schemeClr>
            </a:gs>
            <a:gs pos="50000">
              <a:schemeClr val="accent2">
                <a:lumMod val="20000"/>
                <a:lumOff val="80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6</a:t>
          </a:r>
        </a:p>
        <a:p>
          <a:pPr lvl="0" algn="ctr" defTabSz="933450">
            <a:lnSpc>
              <a:spcPct val="90000"/>
            </a:lnSpc>
            <a:spcBef>
              <a:spcPct val="0"/>
            </a:spcBef>
            <a:spcAft>
              <a:spcPct val="35000"/>
            </a:spcAft>
          </a:pP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Quê</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hương</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tươi</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đẹp</a:t>
          </a:r>
          <a:endPar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endParaRPr>
        </a:p>
      </dsp:txBody>
      <dsp:txXfrm>
        <a:off x="6247344" y="1676208"/>
        <a:ext cx="2016257" cy="1209754"/>
      </dsp:txXfrm>
    </dsp:sp>
    <dsp:sp modelId="{0F068045-9895-448E-9ABB-CF353E9D63E4}">
      <dsp:nvSpPr>
        <dsp:cNvPr id="0" name=""/>
        <dsp:cNvSpPr/>
      </dsp:nvSpPr>
      <dsp:spPr>
        <a:xfrm>
          <a:off x="3209282" y="3908860"/>
          <a:ext cx="433139" cy="91440"/>
        </a:xfrm>
        <a:custGeom>
          <a:avLst/>
          <a:gdLst/>
          <a:ahLst/>
          <a:cxnLst/>
          <a:rect l="0" t="0" r="0" b="0"/>
          <a:pathLst>
            <a:path>
              <a:moveTo>
                <a:pt x="0" y="45720"/>
              </a:moveTo>
              <a:lnTo>
                <a:pt x="43313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258" y="3952259"/>
        <a:ext cx="23186" cy="4641"/>
      </dsp:txXfrm>
    </dsp:sp>
    <dsp:sp modelId="{34C60955-EB9A-497A-BE93-E2A5B783A70D}">
      <dsp:nvSpPr>
        <dsp:cNvPr id="0" name=""/>
        <dsp:cNvSpPr/>
      </dsp:nvSpPr>
      <dsp:spPr>
        <a:xfrm>
          <a:off x="1194824" y="3349702"/>
          <a:ext cx="2016257" cy="1209754"/>
        </a:xfrm>
        <a:prstGeom prst="rect">
          <a:avLst/>
        </a:prstGeom>
        <a:gradFill rotWithShape="0">
          <a:gsLst>
            <a:gs pos="0">
              <a:schemeClr val="bg1">
                <a:lumMod val="95000"/>
              </a:schemeClr>
            </a:gs>
            <a:gs pos="50000">
              <a:schemeClr val="bg1">
                <a:lumMod val="95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7</a:t>
          </a:r>
        </a:p>
        <a:p>
          <a:pPr lvl="0" algn="ctr" defTabSz="933450">
            <a:lnSpc>
              <a:spcPct val="90000"/>
            </a:lnSpc>
            <a:spcBef>
              <a:spcPct val="0"/>
            </a:spcBef>
            <a:spcAft>
              <a:spcPct val="35000"/>
            </a:spcAft>
          </a:pP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Gắn</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kết</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yêu</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thương</a:t>
          </a:r>
          <a:endPar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endParaRPr>
        </a:p>
      </dsp:txBody>
      <dsp:txXfrm>
        <a:off x="1194824" y="3349702"/>
        <a:ext cx="2016257" cy="1209754"/>
      </dsp:txXfrm>
    </dsp:sp>
    <dsp:sp modelId="{3696E345-916A-49C8-96F7-5A634A3D7FB8}">
      <dsp:nvSpPr>
        <dsp:cNvPr id="0" name=""/>
        <dsp:cNvSpPr/>
      </dsp:nvSpPr>
      <dsp:spPr>
        <a:xfrm>
          <a:off x="5689279" y="3908860"/>
          <a:ext cx="433139" cy="91440"/>
        </a:xfrm>
        <a:custGeom>
          <a:avLst/>
          <a:gdLst/>
          <a:ahLst/>
          <a:cxnLst/>
          <a:rect l="0" t="0" r="0" b="0"/>
          <a:pathLst>
            <a:path>
              <a:moveTo>
                <a:pt x="0" y="45720"/>
              </a:moveTo>
              <a:lnTo>
                <a:pt x="433139"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94255" y="3952259"/>
        <a:ext cx="23186" cy="4641"/>
      </dsp:txXfrm>
    </dsp:sp>
    <dsp:sp modelId="{8E30AE2A-CD03-46E3-9F53-F12179AC7E1F}">
      <dsp:nvSpPr>
        <dsp:cNvPr id="0" name=""/>
        <dsp:cNvSpPr/>
      </dsp:nvSpPr>
      <dsp:spPr>
        <a:xfrm>
          <a:off x="3674821" y="3349702"/>
          <a:ext cx="2016257" cy="1209754"/>
        </a:xfrm>
        <a:prstGeom prst="rect">
          <a:avLst/>
        </a:prstGeom>
        <a:gradFill rotWithShape="0">
          <a:gsLst>
            <a:gs pos="0">
              <a:schemeClr val="accent4">
                <a:hueOff val="0"/>
                <a:satOff val="0"/>
                <a:lumOff val="0"/>
                <a:alphaOff val="0"/>
                <a:lumMod val="110000"/>
                <a:satMod val="105000"/>
                <a:tint val="67000"/>
              </a:schemeClr>
            </a:gs>
            <a:gs pos="50000">
              <a:schemeClr val="accent4">
                <a:lumMod val="20000"/>
                <a:lumOff val="80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8</a:t>
          </a:r>
        </a:p>
        <a:p>
          <a:pPr lvl="0" algn="ctr" defTabSz="933450">
            <a:lnSpc>
              <a:spcPct val="90000"/>
            </a:lnSpc>
            <a:spcBef>
              <a:spcPct val="0"/>
            </a:spcBef>
            <a:spcAft>
              <a:spcPct val="35000"/>
            </a:spcAft>
          </a:pP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Quan</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hệ</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bạn</a:t>
          </a:r>
          <a:r>
            <a:rPr lang="en-US" sz="2100" kern="1200" dirty="0">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 </a:t>
          </a:r>
          <a:r>
            <a:rPr lang="en-US" sz="2100" kern="1200" dirty="0" err="1">
              <a:ln w="0"/>
              <a:effectLst>
                <a:outerShdw blurRad="38100" dist="25400" dir="5400000" algn="ctr" rotWithShape="0">
                  <a:srgbClr val="6E747A">
                    <a:alpha val="43000"/>
                  </a:srgbClr>
                </a:outerShdw>
              </a:effectLst>
              <a:latin typeface="+mn-lt"/>
              <a:ea typeface="Tahoma" panose="020B0604030504040204" pitchFamily="34" charset="0"/>
              <a:cs typeface="Tahoma" panose="020B0604030504040204" pitchFamily="34" charset="0"/>
            </a:rPr>
            <a:t>bè</a:t>
          </a:r>
          <a:endParaRPr lang="en-US" sz="2100" kern="1200" dirty="0">
            <a:latin typeface="+mn-lt"/>
            <a:ea typeface="Tahoma" panose="020B0604030504040204" pitchFamily="34" charset="0"/>
            <a:cs typeface="Tahoma" panose="020B0604030504040204" pitchFamily="34" charset="0"/>
          </a:endParaRPr>
        </a:p>
      </dsp:txBody>
      <dsp:txXfrm>
        <a:off x="3674821" y="3349702"/>
        <a:ext cx="2016257" cy="1209754"/>
      </dsp:txXfrm>
    </dsp:sp>
    <dsp:sp modelId="{9A30B491-0697-4813-BC9D-BD437F79FBDE}">
      <dsp:nvSpPr>
        <dsp:cNvPr id="0" name=""/>
        <dsp:cNvSpPr/>
      </dsp:nvSpPr>
      <dsp:spPr>
        <a:xfrm>
          <a:off x="6154818" y="3349702"/>
          <a:ext cx="2016257" cy="1209754"/>
        </a:xfrm>
        <a:prstGeom prst="rect">
          <a:avLst/>
        </a:prstGeom>
        <a:gradFill rotWithShape="0">
          <a:gsLst>
            <a:gs pos="0">
              <a:schemeClr val="accent5">
                <a:hueOff val="0"/>
                <a:satOff val="0"/>
                <a:lumOff val="0"/>
                <a:alphaOff val="0"/>
                <a:lumMod val="110000"/>
                <a:satMod val="105000"/>
                <a:tint val="67000"/>
              </a:schemeClr>
            </a:gs>
            <a:gs pos="100000">
              <a:schemeClr val="accent5">
                <a:lumMod val="20000"/>
                <a:lumOff val="80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ts val="0"/>
            </a:spcAft>
          </a:pPr>
          <a:r>
            <a:rPr lang="en-US" sz="2100" kern="1200" dirty="0" err="1">
              <a:solidFill>
                <a:srgbClr val="C00000"/>
              </a:solidFill>
              <a:latin typeface="+mn-lt"/>
              <a:ea typeface="Tahoma" panose="020B0604030504040204" pitchFamily="34" charset="0"/>
              <a:cs typeface="Tahoma" panose="020B0604030504040204" pitchFamily="34" charset="0"/>
            </a:rPr>
            <a:t>Chủ</a:t>
          </a:r>
          <a:r>
            <a:rPr lang="en-US" sz="2100" kern="1200" dirty="0">
              <a:solidFill>
                <a:srgbClr val="C00000"/>
              </a:solidFill>
              <a:latin typeface="+mn-lt"/>
              <a:ea typeface="Tahoma" panose="020B0604030504040204" pitchFamily="34" charset="0"/>
              <a:cs typeface="Tahoma" panose="020B0604030504040204" pitchFamily="34" charset="0"/>
            </a:rPr>
            <a:t> </a:t>
          </a:r>
          <a:r>
            <a:rPr lang="en-US" sz="2100" kern="1200" dirty="0" err="1">
              <a:solidFill>
                <a:srgbClr val="C00000"/>
              </a:solidFill>
              <a:latin typeface="+mn-lt"/>
              <a:ea typeface="Tahoma" panose="020B0604030504040204" pitchFamily="34" charset="0"/>
              <a:cs typeface="Tahoma" panose="020B0604030504040204" pitchFamily="34" charset="0"/>
            </a:rPr>
            <a:t>đề</a:t>
          </a:r>
          <a:r>
            <a:rPr lang="en-US" sz="2100" kern="1200" dirty="0">
              <a:solidFill>
                <a:srgbClr val="C00000"/>
              </a:solidFill>
              <a:latin typeface="+mn-lt"/>
              <a:ea typeface="Tahoma" panose="020B0604030504040204" pitchFamily="34" charset="0"/>
              <a:cs typeface="Tahoma" panose="020B0604030504040204" pitchFamily="34" charset="0"/>
            </a:rPr>
            <a:t> 9</a:t>
          </a:r>
        </a:p>
        <a:p>
          <a:pPr lvl="0" algn="ctr" defTabSz="933450">
            <a:lnSpc>
              <a:spcPct val="90000"/>
            </a:lnSpc>
            <a:spcBef>
              <a:spcPct val="0"/>
            </a:spcBef>
            <a:spcAft>
              <a:spcPts val="0"/>
            </a:spcAft>
          </a:pPr>
          <a:r>
            <a:rPr lang="en-US" sz="2100" kern="1200" dirty="0" err="1">
              <a:latin typeface="+mn-lt"/>
              <a:ea typeface="Tahoma" panose="020B0604030504040204" pitchFamily="34" charset="0"/>
              <a:cs typeface="Tahoma" panose="020B0604030504040204" pitchFamily="34" charset="0"/>
            </a:rPr>
            <a:t>Phòng</a:t>
          </a:r>
          <a:r>
            <a:rPr lang="en-US" sz="2100" kern="1200" dirty="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tránh</a:t>
          </a:r>
          <a:r>
            <a:rPr lang="en-US" sz="2100" kern="1200" dirty="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bị</a:t>
          </a:r>
          <a:r>
            <a:rPr lang="en-US" sz="2100" kern="1200" dirty="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xâm</a:t>
          </a:r>
          <a:r>
            <a:rPr lang="en-US" sz="2100" kern="1200" dirty="0">
              <a:latin typeface="+mn-lt"/>
              <a:ea typeface="Tahoma" panose="020B0604030504040204" pitchFamily="34" charset="0"/>
              <a:cs typeface="Tahoma" panose="020B0604030504040204" pitchFamily="34" charset="0"/>
            </a:rPr>
            <a:t> </a:t>
          </a:r>
          <a:r>
            <a:rPr lang="en-US" sz="2100" kern="1200" dirty="0" err="1">
              <a:latin typeface="+mn-lt"/>
              <a:ea typeface="Tahoma" panose="020B0604030504040204" pitchFamily="34" charset="0"/>
              <a:cs typeface="Tahoma" panose="020B0604030504040204" pitchFamily="34" charset="0"/>
            </a:rPr>
            <a:t>hại</a:t>
          </a:r>
          <a:endParaRPr lang="en-US" sz="2100" kern="1200" dirty="0">
            <a:latin typeface="+mn-lt"/>
            <a:ea typeface="Tahoma" panose="020B0604030504040204" pitchFamily="34" charset="0"/>
            <a:cs typeface="Tahoma" panose="020B0604030504040204" pitchFamily="34" charset="0"/>
          </a:endParaRPr>
        </a:p>
      </dsp:txBody>
      <dsp:txXfrm>
        <a:off x="6154818" y="3349702"/>
        <a:ext cx="2016257" cy="120975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10BB4-B309-4106-B5C8-38C092E058CF}">
      <dsp:nvSpPr>
        <dsp:cNvPr id="0" name=""/>
        <dsp:cNvSpPr/>
      </dsp:nvSpPr>
      <dsp:spPr>
        <a:xfrm>
          <a:off x="-4962146" y="-760325"/>
          <a:ext cx="5909749" cy="5909749"/>
        </a:xfrm>
        <a:prstGeom prst="blockArc">
          <a:avLst>
            <a:gd name="adj1" fmla="val 18900000"/>
            <a:gd name="adj2" fmla="val 2700000"/>
            <a:gd name="adj3" fmla="val 365"/>
          </a:avLst>
        </a:prstGeom>
        <a:noFill/>
        <a:ln w="12700" cap="flat" cmpd="sng" algn="ctr">
          <a:solidFill>
            <a:schemeClr val="accent2">
              <a:hueOff val="0"/>
              <a:satOff val="0"/>
              <a:lumOff val="0"/>
              <a:alphaOff val="0"/>
            </a:schemeClr>
          </a:solidFill>
          <a:prstDash val="solid"/>
          <a:miter lim="800000"/>
        </a:ln>
        <a:effectLst/>
        <a:scene3d>
          <a:camera prst="perspectiveFront" fov="2100000">
            <a:rot lat="0" lon="0" rev="0"/>
          </a:camera>
          <a:lightRig rig="threePt" dir="t"/>
        </a:scene3d>
      </dsp:spPr>
      <dsp:style>
        <a:lnRef idx="2">
          <a:scrgbClr r="0" g="0" b="0"/>
        </a:lnRef>
        <a:fillRef idx="0">
          <a:scrgbClr r="0" g="0" b="0"/>
        </a:fillRef>
        <a:effectRef idx="0">
          <a:scrgbClr r="0" g="0" b="0"/>
        </a:effectRef>
        <a:fontRef idx="minor"/>
      </dsp:style>
    </dsp:sp>
    <dsp:sp modelId="{0A18F8F0-B760-446F-AE58-AA80D7F84FB6}">
      <dsp:nvSpPr>
        <dsp:cNvPr id="0" name=""/>
        <dsp:cNvSpPr/>
      </dsp:nvSpPr>
      <dsp:spPr>
        <a:xfrm>
          <a:off x="505917" y="337433"/>
          <a:ext cx="9151667" cy="675218"/>
        </a:xfrm>
        <a:prstGeom prst="rect">
          <a:avLst/>
        </a:prstGeom>
        <a:solidFill>
          <a:schemeClr val="accent2">
            <a:lumMod val="40000"/>
            <a:lumOff val="60000"/>
          </a:schemeClr>
        </a:solidFill>
        <a:ln>
          <a:noFill/>
        </a:ln>
        <a:effectLst/>
        <a:scene3d>
          <a:camera prst="perspectiveFront" fov="2100000">
            <a:rot lat="0" lon="0" rev="0"/>
          </a:camera>
          <a:lightRig rig="threeP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5955" tIns="55880" rIns="55880" bIns="55880" numCol="1" spcCol="1270" anchor="ctr" anchorCtr="0">
          <a:noAutofit/>
        </a:bodyPr>
        <a:lstStyle/>
        <a:p>
          <a:pPr lvl="0" algn="l" defTabSz="977900">
            <a:lnSpc>
              <a:spcPct val="90000"/>
            </a:lnSpc>
            <a:spcBef>
              <a:spcPct val="0"/>
            </a:spcBef>
            <a:spcAft>
              <a:spcPct val="35000"/>
            </a:spcAft>
          </a:pPr>
          <a:r>
            <a:rPr lang="nb-NO" sz="2200" kern="1200" dirty="0"/>
            <a:t>Phát huy tính tích cực, chủ động, sáng tạo của </a:t>
          </a:r>
          <a:r>
            <a:rPr lang="nb-NO" sz="2200" kern="1200" dirty="0" smtClean="0"/>
            <a:t>HS.</a:t>
          </a:r>
          <a:endParaRPr lang="en-US" sz="2200" kern="1200" dirty="0"/>
        </a:p>
      </dsp:txBody>
      <dsp:txXfrm>
        <a:off x="505917" y="337433"/>
        <a:ext cx="9151667" cy="675218"/>
      </dsp:txXfrm>
    </dsp:sp>
    <dsp:sp modelId="{40FF05A1-93AC-45F7-BEA9-0B32C8454AEB}">
      <dsp:nvSpPr>
        <dsp:cNvPr id="0" name=""/>
        <dsp:cNvSpPr/>
      </dsp:nvSpPr>
      <dsp:spPr>
        <a:xfrm>
          <a:off x="74204" y="253031"/>
          <a:ext cx="844023" cy="8440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2653650-A08A-4C85-878B-3781CAF06F7F}">
      <dsp:nvSpPr>
        <dsp:cNvPr id="0" name=""/>
        <dsp:cNvSpPr/>
      </dsp:nvSpPr>
      <dsp:spPr>
        <a:xfrm>
          <a:off x="883335" y="1350437"/>
          <a:ext cx="8764548" cy="675218"/>
        </a:xfrm>
        <a:prstGeom prst="rect">
          <a:avLst/>
        </a:prstGeom>
        <a:solidFill>
          <a:schemeClr val="accent6">
            <a:lumMod val="40000"/>
            <a:lumOff val="60000"/>
          </a:schemeClr>
        </a:solidFill>
        <a:ln>
          <a:noFill/>
        </a:ln>
        <a:effectLst/>
        <a:scene3d>
          <a:camera prst="perspectiveFront" fov="2100000">
            <a:rot lat="0" lon="0" rev="0"/>
          </a:camera>
          <a:lightRig rig="threeP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5955" tIns="55880" rIns="55880" bIns="55880" numCol="1" spcCol="1270" anchor="ctr" anchorCtr="0">
          <a:noAutofit/>
        </a:bodyPr>
        <a:lstStyle/>
        <a:p>
          <a:pPr lvl="0" algn="l" defTabSz="977900">
            <a:lnSpc>
              <a:spcPct val="90000"/>
            </a:lnSpc>
            <a:spcBef>
              <a:spcPct val="0"/>
            </a:spcBef>
            <a:spcAft>
              <a:spcPct val="35000"/>
            </a:spcAft>
          </a:pPr>
          <a:r>
            <a:rPr lang="nb-NO" sz="2200" kern="1200" dirty="0"/>
            <a:t>Tạo điều kiện cho HS trải nghiệm thông qua tìm tòi, vận dụng kiến thức và kinh nghiệm đã có vào đời sống.</a:t>
          </a:r>
          <a:endParaRPr lang="en-US" sz="2200" kern="1200" dirty="0"/>
        </a:p>
      </dsp:txBody>
      <dsp:txXfrm>
        <a:off x="883335" y="1350437"/>
        <a:ext cx="8764548" cy="675218"/>
      </dsp:txXfrm>
    </dsp:sp>
    <dsp:sp modelId="{04F9B234-CC57-426D-96A1-9E794CE807E0}">
      <dsp:nvSpPr>
        <dsp:cNvPr id="0" name=""/>
        <dsp:cNvSpPr/>
      </dsp:nvSpPr>
      <dsp:spPr>
        <a:xfrm>
          <a:off x="461323" y="1266035"/>
          <a:ext cx="844023" cy="8440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9F6E84F7-52B7-489A-8621-161116212ECF}">
      <dsp:nvSpPr>
        <dsp:cNvPr id="0" name=""/>
        <dsp:cNvSpPr/>
      </dsp:nvSpPr>
      <dsp:spPr>
        <a:xfrm>
          <a:off x="883335" y="2363442"/>
          <a:ext cx="8764548" cy="675218"/>
        </a:xfrm>
        <a:prstGeom prst="rect">
          <a:avLst/>
        </a:prstGeom>
        <a:solidFill>
          <a:schemeClr val="accent4">
            <a:lumMod val="40000"/>
            <a:lumOff val="60000"/>
          </a:schemeClr>
        </a:solidFill>
        <a:ln>
          <a:noFill/>
        </a:ln>
        <a:effectLst/>
        <a:scene3d>
          <a:camera prst="perspectiveFront" fov="2100000">
            <a:rot lat="0" lon="0" rev="0"/>
          </a:camera>
          <a:lightRig rig="threeP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5955" tIns="55880" rIns="55880" bIns="55880" numCol="1" spcCol="1270" anchor="ctr" anchorCtr="0">
          <a:noAutofit/>
        </a:bodyPr>
        <a:lstStyle/>
        <a:p>
          <a:pPr lvl="0" algn="l" defTabSz="977900">
            <a:lnSpc>
              <a:spcPct val="90000"/>
            </a:lnSpc>
            <a:spcBef>
              <a:spcPct val="0"/>
            </a:spcBef>
            <a:spcAft>
              <a:spcPct val="35000"/>
            </a:spcAft>
          </a:pPr>
          <a:r>
            <a:rPr lang="nb-NO" sz="2200" kern="1200" dirty="0"/>
            <a:t>Tạo cơ hội cho HS suy nghĩ, phân tích, khái quát hoá những trải nghiệm để đúc rút kinh nghiệm, hình thành kiến thức và kĩ năng mới.</a:t>
          </a:r>
          <a:endParaRPr lang="en-US" sz="2200" kern="1200" dirty="0"/>
        </a:p>
      </dsp:txBody>
      <dsp:txXfrm>
        <a:off x="883335" y="2363442"/>
        <a:ext cx="8764548" cy="675218"/>
      </dsp:txXfrm>
    </dsp:sp>
    <dsp:sp modelId="{04AB989B-E014-42CE-BFEF-6D13FA59D19B}">
      <dsp:nvSpPr>
        <dsp:cNvPr id="0" name=""/>
        <dsp:cNvSpPr/>
      </dsp:nvSpPr>
      <dsp:spPr>
        <a:xfrm>
          <a:off x="461323" y="2279039"/>
          <a:ext cx="844023" cy="8440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AA60B99-E462-4E77-A10C-DFFEFAC151D6}">
      <dsp:nvSpPr>
        <dsp:cNvPr id="0" name=""/>
        <dsp:cNvSpPr/>
      </dsp:nvSpPr>
      <dsp:spPr>
        <a:xfrm>
          <a:off x="496216" y="3376446"/>
          <a:ext cx="9151667" cy="675218"/>
        </a:xfrm>
        <a:prstGeom prst="rect">
          <a:avLst/>
        </a:prstGeom>
        <a:solidFill>
          <a:schemeClr val="accent1">
            <a:lumMod val="40000"/>
            <a:lumOff val="60000"/>
          </a:schemeClr>
        </a:solidFill>
        <a:ln>
          <a:noFill/>
        </a:ln>
        <a:effectLst/>
        <a:scene3d>
          <a:camera prst="perspectiveFront" fov="2100000">
            <a:rot lat="0" lon="0" rev="0"/>
          </a:camera>
          <a:lightRig rig="threeP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5955" tIns="55880" rIns="55880" bIns="55880" numCol="1" spcCol="1270" anchor="ctr" anchorCtr="0">
          <a:noAutofit/>
        </a:bodyPr>
        <a:lstStyle/>
        <a:p>
          <a:pPr lvl="0" algn="l" defTabSz="977900">
            <a:lnSpc>
              <a:spcPct val="90000"/>
            </a:lnSpc>
            <a:spcBef>
              <a:spcPct val="0"/>
            </a:spcBef>
            <a:spcAft>
              <a:spcPct val="35000"/>
            </a:spcAft>
          </a:pPr>
          <a:r>
            <a:rPr lang="nb-NO" sz="2200" kern="1200" dirty="0"/>
            <a:t>Lựa chọn linh hoạt, vận dụng hợp lí, khoa học các phương pháp giáo dục, các phương pháp dạy học tích cực vào việc tổ chức hoạt động trải nghiệm</a:t>
          </a:r>
          <a:r>
            <a:rPr lang="vi-VN" sz="2200" kern="1200" dirty="0"/>
            <a:t>. </a:t>
          </a:r>
          <a:endParaRPr lang="en-US" sz="2200" kern="1200" dirty="0"/>
        </a:p>
      </dsp:txBody>
      <dsp:txXfrm>
        <a:off x="496216" y="3376446"/>
        <a:ext cx="9151667" cy="675218"/>
      </dsp:txXfrm>
    </dsp:sp>
    <dsp:sp modelId="{6FB2ADEE-9F56-466E-8942-58A30B461713}">
      <dsp:nvSpPr>
        <dsp:cNvPr id="0" name=""/>
        <dsp:cNvSpPr/>
      </dsp:nvSpPr>
      <dsp:spPr>
        <a:xfrm>
          <a:off x="74204" y="3292043"/>
          <a:ext cx="844023" cy="8440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2BF98-C376-4EE4-9452-F6984ACDD155}">
      <dsp:nvSpPr>
        <dsp:cNvPr id="0" name=""/>
        <dsp:cNvSpPr/>
      </dsp:nvSpPr>
      <dsp:spPr>
        <a:xfrm rot="5400000">
          <a:off x="519312" y="1897020"/>
          <a:ext cx="1555991" cy="2589135"/>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F3F9C-3949-403B-BC5F-455FF77C0733}">
      <dsp:nvSpPr>
        <dsp:cNvPr id="0" name=""/>
        <dsp:cNvSpPr/>
      </dsp:nvSpPr>
      <dsp:spPr>
        <a:xfrm>
          <a:off x="259578" y="2670613"/>
          <a:ext cx="2337486" cy="204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nb-NO" sz="2200" kern="1200" dirty="0"/>
            <a:t>Những vấn đề chung về Chương trình Hoạt động trải nghiệm </a:t>
          </a:r>
          <a:r>
            <a:rPr lang="nb-NO" sz="2200" kern="1200"/>
            <a:t>lớp 4</a:t>
          </a:r>
          <a:endParaRPr lang="en-US" sz="2200" kern="1200" dirty="0"/>
        </a:p>
      </dsp:txBody>
      <dsp:txXfrm>
        <a:off x="259578" y="2670613"/>
        <a:ext cx="2337486" cy="2048943"/>
      </dsp:txXfrm>
    </dsp:sp>
    <dsp:sp modelId="{B2DA56BD-B5D0-411E-A641-1DFD1E5CC4B1}">
      <dsp:nvSpPr>
        <dsp:cNvPr id="0" name=""/>
        <dsp:cNvSpPr/>
      </dsp:nvSpPr>
      <dsp:spPr>
        <a:xfrm>
          <a:off x="2156029" y="1706405"/>
          <a:ext cx="441035" cy="44103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72867-8BB9-451D-AFF7-121AD230E4E1}">
      <dsp:nvSpPr>
        <dsp:cNvPr id="0" name=""/>
        <dsp:cNvSpPr/>
      </dsp:nvSpPr>
      <dsp:spPr>
        <a:xfrm rot="5400000">
          <a:off x="3380852" y="1188929"/>
          <a:ext cx="1555991" cy="2589135"/>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378BC-49F1-4BD3-BC99-F47ED774B6EB}">
      <dsp:nvSpPr>
        <dsp:cNvPr id="0" name=""/>
        <dsp:cNvSpPr/>
      </dsp:nvSpPr>
      <dsp:spPr>
        <a:xfrm>
          <a:off x="3121118" y="1962523"/>
          <a:ext cx="2337486" cy="204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nb-NO" sz="2200" kern="1200" dirty="0"/>
            <a:t>Giới thiệu chung về sách giáo khoa Hoạt động trải nghiệm lớp 4</a:t>
          </a:r>
          <a:endParaRPr lang="en-US" sz="2200" kern="1200" dirty="0"/>
        </a:p>
      </dsp:txBody>
      <dsp:txXfrm>
        <a:off x="3121118" y="1962523"/>
        <a:ext cx="2337486" cy="2048943"/>
      </dsp:txXfrm>
    </dsp:sp>
    <dsp:sp modelId="{F3D66FC4-49DC-4A7D-8745-37911AE5C6F5}">
      <dsp:nvSpPr>
        <dsp:cNvPr id="0" name=""/>
        <dsp:cNvSpPr/>
      </dsp:nvSpPr>
      <dsp:spPr>
        <a:xfrm>
          <a:off x="5017569" y="998314"/>
          <a:ext cx="441035" cy="441035"/>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0522C-E5A3-4B23-BCCE-6080FC19BF21}">
      <dsp:nvSpPr>
        <dsp:cNvPr id="0" name=""/>
        <dsp:cNvSpPr/>
      </dsp:nvSpPr>
      <dsp:spPr>
        <a:xfrm rot="5400000">
          <a:off x="6242392" y="480838"/>
          <a:ext cx="1555991" cy="2589135"/>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79CE5A-D063-4B37-9DC7-C89A0D0EEAC9}">
      <dsp:nvSpPr>
        <dsp:cNvPr id="0" name=""/>
        <dsp:cNvSpPr/>
      </dsp:nvSpPr>
      <dsp:spPr>
        <a:xfrm>
          <a:off x="5982658" y="1254432"/>
          <a:ext cx="2337486" cy="204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nb-NO" sz="2200" kern="1200" dirty="0"/>
            <a:t>Hướng dẫn khai thác và sử dụng sách giáo khoa Hoạt động trải nghiệm </a:t>
          </a:r>
          <a:r>
            <a:rPr lang="nb-NO" sz="2200" kern="1200"/>
            <a:t>lớp 4</a:t>
          </a:r>
          <a:endParaRPr lang="en-US" sz="2200" kern="1200" dirty="0"/>
        </a:p>
      </dsp:txBody>
      <dsp:txXfrm>
        <a:off x="5982658" y="1254432"/>
        <a:ext cx="2337486" cy="2048943"/>
      </dsp:txXfrm>
    </dsp:sp>
    <dsp:sp modelId="{49902757-3FD7-42B9-9D94-1B1FE74B086E}">
      <dsp:nvSpPr>
        <dsp:cNvPr id="0" name=""/>
        <dsp:cNvSpPr/>
      </dsp:nvSpPr>
      <dsp:spPr>
        <a:xfrm>
          <a:off x="7879109" y="290223"/>
          <a:ext cx="441035" cy="441035"/>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38803-58D6-4D46-A93D-3E911EEED085}">
      <dsp:nvSpPr>
        <dsp:cNvPr id="0" name=""/>
        <dsp:cNvSpPr/>
      </dsp:nvSpPr>
      <dsp:spPr>
        <a:xfrm rot="5400000">
          <a:off x="9103931" y="-227252"/>
          <a:ext cx="1555991" cy="2589135"/>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7695E-BE43-430C-A8DA-804A0399D22F}">
      <dsp:nvSpPr>
        <dsp:cNvPr id="0" name=""/>
        <dsp:cNvSpPr/>
      </dsp:nvSpPr>
      <dsp:spPr>
        <a:xfrm>
          <a:off x="8844198" y="546341"/>
          <a:ext cx="2337486" cy="204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nb-NO" sz="2200" kern="1200" dirty="0"/>
            <a:t>Hướng dẫn khai thác và sử dụng hệ thống tài liệu tham khảo, bổ trợ</a:t>
          </a:r>
          <a:endParaRPr lang="en-US" sz="2200" kern="1200" dirty="0"/>
        </a:p>
      </dsp:txBody>
      <dsp:txXfrm>
        <a:off x="8844198" y="546341"/>
        <a:ext cx="2337486" cy="20489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C9791-2626-4ED9-B303-690EDA2EE7B4}">
      <dsp:nvSpPr>
        <dsp:cNvPr id="0" name=""/>
        <dsp:cNvSpPr/>
      </dsp:nvSpPr>
      <dsp:spPr>
        <a:xfrm>
          <a:off x="2326340" y="1622420"/>
          <a:ext cx="2062167" cy="1783857"/>
        </a:xfrm>
        <a:prstGeom prst="hexagon">
          <a:avLst>
            <a:gd name="adj" fmla="val 28570"/>
            <a:gd name="vf" fmla="val 115470"/>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a:t>Phương</a:t>
          </a:r>
          <a:r>
            <a:rPr lang="en-US" sz="2500" kern="1200" dirty="0"/>
            <a:t> </a:t>
          </a:r>
          <a:r>
            <a:rPr lang="en-US" sz="2500" kern="1200" dirty="0" err="1"/>
            <a:t>pháp</a:t>
          </a:r>
          <a:r>
            <a:rPr lang="en-US" sz="2500" kern="1200" dirty="0"/>
            <a:t> </a:t>
          </a:r>
          <a:r>
            <a:rPr lang="en-US" sz="2500" kern="1200" dirty="0" err="1"/>
            <a:t>tổ</a:t>
          </a:r>
          <a:r>
            <a:rPr lang="en-US" sz="2500" kern="1200" dirty="0"/>
            <a:t> </a:t>
          </a:r>
          <a:r>
            <a:rPr lang="en-US" sz="2500" kern="1200" dirty="0" err="1"/>
            <a:t>chức</a:t>
          </a:r>
          <a:r>
            <a:rPr lang="en-US" sz="2500" kern="1200" dirty="0"/>
            <a:t> HĐTN</a:t>
          </a:r>
        </a:p>
      </dsp:txBody>
      <dsp:txXfrm>
        <a:off x="2668070" y="1918030"/>
        <a:ext cx="1378707" cy="1192637"/>
      </dsp:txXfrm>
    </dsp:sp>
    <dsp:sp modelId="{3DC9EF2A-6F29-4C13-A59A-77CDF198DBA9}">
      <dsp:nvSpPr>
        <dsp:cNvPr id="0" name=""/>
        <dsp:cNvSpPr/>
      </dsp:nvSpPr>
      <dsp:spPr>
        <a:xfrm>
          <a:off x="3617653" y="768964"/>
          <a:ext cx="778049" cy="67039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BF081DE-3D66-45D9-94D4-B117144FE69F}">
      <dsp:nvSpPr>
        <dsp:cNvPr id="0" name=""/>
        <dsp:cNvSpPr/>
      </dsp:nvSpPr>
      <dsp:spPr>
        <a:xfrm>
          <a:off x="2512696" y="0"/>
          <a:ext cx="1689931" cy="1461989"/>
        </a:xfrm>
        <a:prstGeom prst="hexagon">
          <a:avLst>
            <a:gd name="adj" fmla="val 28570"/>
            <a:gd name="vf" fmla="val 115470"/>
          </a:avLst>
        </a:prstGeom>
        <a:gradFill rotWithShape="0">
          <a:gsLst>
            <a:gs pos="0">
              <a:schemeClr val="accent4">
                <a:alpha val="90000"/>
                <a:hueOff val="0"/>
                <a:satOff val="0"/>
                <a:lumOff val="0"/>
                <a:alphaOff val="0"/>
                <a:lumMod val="110000"/>
                <a:satMod val="105000"/>
                <a:tint val="67000"/>
              </a:schemeClr>
            </a:gs>
            <a:gs pos="50000">
              <a:schemeClr val="accent4">
                <a:alpha val="90000"/>
                <a:hueOff val="0"/>
                <a:satOff val="0"/>
                <a:lumOff val="0"/>
                <a:alphaOff val="0"/>
                <a:lumMod val="105000"/>
                <a:satMod val="103000"/>
                <a:tint val="73000"/>
              </a:schemeClr>
            </a:gs>
            <a:gs pos="100000">
              <a:schemeClr val="accent4">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Chia </a:t>
          </a:r>
          <a:r>
            <a:rPr lang="en-US" sz="2400" kern="1200" dirty="0" err="1"/>
            <a:t>sẻ</a:t>
          </a:r>
          <a:endParaRPr lang="en-US" sz="2400" kern="1200" dirty="0"/>
        </a:p>
      </dsp:txBody>
      <dsp:txXfrm>
        <a:off x="2792754" y="242283"/>
        <a:ext cx="1129815" cy="977423"/>
      </dsp:txXfrm>
    </dsp:sp>
    <dsp:sp modelId="{BF66827D-3A34-4D40-B4A9-3031ECA51B59}">
      <dsp:nvSpPr>
        <dsp:cNvPr id="0" name=""/>
        <dsp:cNvSpPr/>
      </dsp:nvSpPr>
      <dsp:spPr>
        <a:xfrm>
          <a:off x="4525697" y="2022242"/>
          <a:ext cx="778049" cy="67039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7C4B16B-1DCB-4945-86C6-5DA08DEC685D}">
      <dsp:nvSpPr>
        <dsp:cNvPr id="0" name=""/>
        <dsp:cNvSpPr/>
      </dsp:nvSpPr>
      <dsp:spPr>
        <a:xfrm>
          <a:off x="4062559" y="735332"/>
          <a:ext cx="1689931" cy="1461989"/>
        </a:xfrm>
        <a:prstGeom prst="hexagon">
          <a:avLst>
            <a:gd name="adj" fmla="val 28570"/>
            <a:gd name="vf" fmla="val 115470"/>
          </a:avLst>
        </a:prstGeom>
        <a:gradFill rotWithShape="0">
          <a:gsLst>
            <a:gs pos="0">
              <a:schemeClr val="accent4">
                <a:alpha val="90000"/>
                <a:hueOff val="0"/>
                <a:satOff val="0"/>
                <a:lumOff val="0"/>
                <a:alphaOff val="-8000"/>
                <a:lumMod val="110000"/>
                <a:satMod val="105000"/>
                <a:tint val="67000"/>
              </a:schemeClr>
            </a:gs>
            <a:gs pos="50000">
              <a:schemeClr val="accent4">
                <a:alpha val="90000"/>
                <a:hueOff val="0"/>
                <a:satOff val="0"/>
                <a:lumOff val="0"/>
                <a:alphaOff val="-8000"/>
                <a:lumMod val="105000"/>
                <a:satMod val="103000"/>
                <a:tint val="73000"/>
              </a:schemeClr>
            </a:gs>
            <a:gs pos="100000">
              <a:schemeClr val="accent4">
                <a:alpha val="90000"/>
                <a:hueOff val="0"/>
                <a:satOff val="0"/>
                <a:lumOff val="0"/>
                <a:alphaOff val="-8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t>Trò</a:t>
          </a:r>
          <a:r>
            <a:rPr lang="en-US" sz="2400" kern="1200" dirty="0"/>
            <a:t> </a:t>
          </a:r>
          <a:r>
            <a:rPr lang="en-US" sz="2400" kern="1200" dirty="0" err="1"/>
            <a:t>chơi</a:t>
          </a:r>
          <a:endParaRPr lang="en-US" sz="2400" kern="1200" dirty="0"/>
        </a:p>
      </dsp:txBody>
      <dsp:txXfrm>
        <a:off x="4342617" y="977615"/>
        <a:ext cx="1129815" cy="977423"/>
      </dsp:txXfrm>
    </dsp:sp>
    <dsp:sp modelId="{C61F8051-CCDA-463C-A237-CD9CF4BDC788}">
      <dsp:nvSpPr>
        <dsp:cNvPr id="0" name=""/>
        <dsp:cNvSpPr/>
      </dsp:nvSpPr>
      <dsp:spPr>
        <a:xfrm>
          <a:off x="3894911" y="3436956"/>
          <a:ext cx="778049" cy="67039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8FC075FC-0991-479D-B649-301E9A102A52}">
      <dsp:nvSpPr>
        <dsp:cNvPr id="0" name=""/>
        <dsp:cNvSpPr/>
      </dsp:nvSpPr>
      <dsp:spPr>
        <a:xfrm>
          <a:off x="4066159" y="2666985"/>
          <a:ext cx="1689931" cy="1461989"/>
        </a:xfrm>
        <a:prstGeom prst="hexagon">
          <a:avLst>
            <a:gd name="adj" fmla="val 28570"/>
            <a:gd name="vf" fmla="val 115470"/>
          </a:avLst>
        </a:prstGeom>
        <a:gradFill rotWithShape="0">
          <a:gsLst>
            <a:gs pos="0">
              <a:schemeClr val="accent4">
                <a:alpha val="90000"/>
                <a:hueOff val="0"/>
                <a:satOff val="0"/>
                <a:lumOff val="0"/>
                <a:alphaOff val="-16000"/>
                <a:lumMod val="110000"/>
                <a:satMod val="105000"/>
                <a:tint val="67000"/>
              </a:schemeClr>
            </a:gs>
            <a:gs pos="50000">
              <a:schemeClr val="accent4">
                <a:alpha val="90000"/>
                <a:hueOff val="0"/>
                <a:satOff val="0"/>
                <a:lumOff val="0"/>
                <a:alphaOff val="-16000"/>
                <a:lumMod val="105000"/>
                <a:satMod val="103000"/>
                <a:tint val="73000"/>
              </a:schemeClr>
            </a:gs>
            <a:gs pos="100000">
              <a:schemeClr val="accent4">
                <a:alpha val="90000"/>
                <a:hueOff val="0"/>
                <a:satOff val="0"/>
                <a:lumOff val="0"/>
                <a:alphaOff val="-16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t>Dự</a:t>
          </a:r>
          <a:r>
            <a:rPr lang="en-US" sz="2400" kern="1200" dirty="0"/>
            <a:t> </a:t>
          </a:r>
          <a:r>
            <a:rPr lang="en-US" sz="2400" kern="1200" dirty="0" err="1"/>
            <a:t>án</a:t>
          </a:r>
          <a:endParaRPr lang="en-US" sz="2400" kern="1200" dirty="0"/>
        </a:p>
      </dsp:txBody>
      <dsp:txXfrm>
        <a:off x="4346217" y="2909268"/>
        <a:ext cx="1129815" cy="977423"/>
      </dsp:txXfrm>
    </dsp:sp>
    <dsp:sp modelId="{BB1796A0-4EE1-4590-B21A-AFD06E401F40}">
      <dsp:nvSpPr>
        <dsp:cNvPr id="0" name=""/>
        <dsp:cNvSpPr/>
      </dsp:nvSpPr>
      <dsp:spPr>
        <a:xfrm>
          <a:off x="2330178" y="3583809"/>
          <a:ext cx="778049" cy="67039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E0B00E8-AD1A-474E-BC82-A911C2CD35A8}">
      <dsp:nvSpPr>
        <dsp:cNvPr id="0" name=""/>
        <dsp:cNvSpPr/>
      </dsp:nvSpPr>
      <dsp:spPr>
        <a:xfrm>
          <a:off x="2516296" y="3567212"/>
          <a:ext cx="1689931" cy="1461989"/>
        </a:xfrm>
        <a:prstGeom prst="hexagon">
          <a:avLst>
            <a:gd name="adj" fmla="val 28570"/>
            <a:gd name="vf" fmla="val 115470"/>
          </a:avLst>
        </a:prstGeom>
        <a:gradFill rotWithShape="0">
          <a:gsLst>
            <a:gs pos="0">
              <a:schemeClr val="accent4">
                <a:alpha val="90000"/>
                <a:hueOff val="0"/>
                <a:satOff val="0"/>
                <a:lumOff val="0"/>
                <a:alphaOff val="-24000"/>
                <a:lumMod val="110000"/>
                <a:satMod val="105000"/>
                <a:tint val="67000"/>
              </a:schemeClr>
            </a:gs>
            <a:gs pos="50000">
              <a:schemeClr val="accent4">
                <a:alpha val="90000"/>
                <a:hueOff val="0"/>
                <a:satOff val="0"/>
                <a:lumOff val="0"/>
                <a:alphaOff val="-24000"/>
                <a:lumMod val="105000"/>
                <a:satMod val="103000"/>
                <a:tint val="73000"/>
              </a:schemeClr>
            </a:gs>
            <a:gs pos="100000">
              <a:schemeClr val="accent4">
                <a:alpha val="90000"/>
                <a:hueOff val="0"/>
                <a:satOff val="0"/>
                <a:lumOff val="0"/>
                <a:alphaOff val="-24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t>Đóng</a:t>
          </a:r>
          <a:r>
            <a:rPr lang="en-US" sz="2400" kern="1200" dirty="0"/>
            <a:t> </a:t>
          </a:r>
          <a:r>
            <a:rPr lang="en-US" sz="2400" kern="1200" dirty="0" err="1"/>
            <a:t>vai</a:t>
          </a:r>
          <a:endParaRPr lang="en-US" sz="2400" kern="1200" dirty="0"/>
        </a:p>
      </dsp:txBody>
      <dsp:txXfrm>
        <a:off x="2796354" y="3809495"/>
        <a:ext cx="1129815" cy="977423"/>
      </dsp:txXfrm>
    </dsp:sp>
    <dsp:sp modelId="{C827A207-F31D-438A-86CC-76947F87A560}">
      <dsp:nvSpPr>
        <dsp:cNvPr id="0" name=""/>
        <dsp:cNvSpPr/>
      </dsp:nvSpPr>
      <dsp:spPr>
        <a:xfrm>
          <a:off x="1407263" y="2331035"/>
          <a:ext cx="778049" cy="67039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90F74A0-5D17-40B3-A81F-9ED7AB60B8D1}">
      <dsp:nvSpPr>
        <dsp:cNvPr id="0" name=""/>
        <dsp:cNvSpPr/>
      </dsp:nvSpPr>
      <dsp:spPr>
        <a:xfrm>
          <a:off x="959237" y="2667991"/>
          <a:ext cx="1689931" cy="1461989"/>
        </a:xfrm>
        <a:prstGeom prst="hexagon">
          <a:avLst>
            <a:gd name="adj" fmla="val 28570"/>
            <a:gd name="vf" fmla="val 115470"/>
          </a:avLst>
        </a:prstGeom>
        <a:gradFill rotWithShape="0">
          <a:gsLst>
            <a:gs pos="0">
              <a:schemeClr val="accent4">
                <a:alpha val="90000"/>
                <a:hueOff val="0"/>
                <a:satOff val="0"/>
                <a:lumOff val="0"/>
                <a:alphaOff val="-32000"/>
                <a:lumMod val="110000"/>
                <a:satMod val="105000"/>
                <a:tint val="67000"/>
              </a:schemeClr>
            </a:gs>
            <a:gs pos="50000">
              <a:schemeClr val="accent4">
                <a:alpha val="90000"/>
                <a:hueOff val="0"/>
                <a:satOff val="0"/>
                <a:lumOff val="0"/>
                <a:alphaOff val="-32000"/>
                <a:lumMod val="105000"/>
                <a:satMod val="103000"/>
                <a:tint val="73000"/>
              </a:schemeClr>
            </a:gs>
            <a:gs pos="100000">
              <a:schemeClr val="accent4">
                <a:alpha val="90000"/>
                <a:hueOff val="0"/>
                <a:satOff val="0"/>
                <a:lumOff val="0"/>
                <a:alphaOff val="-32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t>Thảo</a:t>
          </a:r>
          <a:r>
            <a:rPr lang="en-US" sz="2400" kern="1200" dirty="0"/>
            <a:t> </a:t>
          </a:r>
          <a:r>
            <a:rPr lang="en-US" sz="2400" kern="1200" dirty="0" err="1"/>
            <a:t>luận</a:t>
          </a:r>
          <a:endParaRPr lang="en-US" sz="2400" kern="1200" dirty="0"/>
        </a:p>
      </dsp:txBody>
      <dsp:txXfrm>
        <a:off x="1239295" y="2910274"/>
        <a:ext cx="1129815" cy="977423"/>
      </dsp:txXfrm>
    </dsp:sp>
    <dsp:sp modelId="{3C15AB48-C177-40E1-87F2-D0F52EF499F8}">
      <dsp:nvSpPr>
        <dsp:cNvPr id="0" name=""/>
        <dsp:cNvSpPr/>
      </dsp:nvSpPr>
      <dsp:spPr>
        <a:xfrm>
          <a:off x="959237" y="897209"/>
          <a:ext cx="1689931" cy="1461989"/>
        </a:xfrm>
        <a:prstGeom prst="hexagon">
          <a:avLst>
            <a:gd name="adj" fmla="val 28570"/>
            <a:gd name="vf" fmla="val 115470"/>
          </a:avLst>
        </a:prstGeom>
        <a:gradFill rotWithShape="0">
          <a:gsLst>
            <a:gs pos="0">
              <a:schemeClr val="accent4">
                <a:alpha val="90000"/>
                <a:hueOff val="0"/>
                <a:satOff val="0"/>
                <a:lumOff val="0"/>
                <a:alphaOff val="-40000"/>
                <a:lumMod val="110000"/>
                <a:satMod val="105000"/>
                <a:tint val="67000"/>
              </a:schemeClr>
            </a:gs>
            <a:gs pos="50000">
              <a:schemeClr val="accent4">
                <a:alpha val="90000"/>
                <a:hueOff val="0"/>
                <a:satOff val="0"/>
                <a:lumOff val="0"/>
                <a:alphaOff val="-40000"/>
                <a:lumMod val="105000"/>
                <a:satMod val="103000"/>
                <a:tint val="73000"/>
              </a:schemeClr>
            </a:gs>
            <a:gs pos="100000">
              <a:schemeClr val="accent4">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t>Trải</a:t>
          </a:r>
          <a:r>
            <a:rPr lang="en-US" sz="2400" kern="1200" dirty="0"/>
            <a:t> </a:t>
          </a:r>
          <a:r>
            <a:rPr lang="en-US" sz="2400" kern="1200" dirty="0" err="1"/>
            <a:t>nghiệm</a:t>
          </a:r>
          <a:r>
            <a:rPr lang="en-US" sz="2400" kern="1200" dirty="0"/>
            <a:t> </a:t>
          </a:r>
          <a:r>
            <a:rPr lang="en-US" sz="2400" kern="1200" dirty="0" err="1"/>
            <a:t>thực</a:t>
          </a:r>
          <a:r>
            <a:rPr lang="en-US" sz="2400" kern="1200" dirty="0"/>
            <a:t> </a:t>
          </a:r>
          <a:r>
            <a:rPr lang="en-US" sz="2400" kern="1200" dirty="0" err="1"/>
            <a:t>tế</a:t>
          </a:r>
          <a:endParaRPr lang="en-US" sz="2400" kern="1200" dirty="0"/>
        </a:p>
      </dsp:txBody>
      <dsp:txXfrm>
        <a:off x="1239295" y="1139492"/>
        <a:ext cx="1129815" cy="97742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52EE5-D9BA-4BF1-8693-8CBEC5DD9E08}">
      <dsp:nvSpPr>
        <dsp:cNvPr id="0" name=""/>
        <dsp:cNvSpPr/>
      </dsp:nvSpPr>
      <dsp:spPr>
        <a:xfrm>
          <a:off x="7109494" y="891534"/>
          <a:ext cx="2127714" cy="2127823"/>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45BF1F-9D3C-4895-AA93-F0D7A148525F}">
      <dsp:nvSpPr>
        <dsp:cNvPr id="0" name=""/>
        <dsp:cNvSpPr/>
      </dsp:nvSpPr>
      <dsp:spPr>
        <a:xfrm>
          <a:off x="7180662" y="962474"/>
          <a:ext cx="1986292" cy="1985943"/>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vi-VN" sz="2200" b="0" kern="1200" dirty="0">
              <a:latin typeface="Calibri" panose="020F0502020204030204" pitchFamily="34" charset="0"/>
              <a:cs typeface="Calibri" panose="020F0502020204030204" pitchFamily="34" charset="0"/>
            </a:rPr>
            <a:t>Hướng dẫn tổ chức </a:t>
          </a:r>
          <a:r>
            <a:rPr lang="en-US" sz="2200" b="0" kern="1200" dirty="0">
              <a:latin typeface="Calibri" panose="020F0502020204030204" pitchFamily="34" charset="0"/>
              <a:cs typeface="Calibri" panose="020F0502020204030204" pitchFamily="34" charset="0"/>
            </a:rPr>
            <a:t>S</a:t>
          </a:r>
          <a:r>
            <a:rPr lang="vi-VN" sz="2200" b="0" kern="1200" dirty="0">
              <a:latin typeface="Calibri" panose="020F0502020204030204" pitchFamily="34" charset="0"/>
              <a:cs typeface="Calibri" panose="020F0502020204030204" pitchFamily="34" charset="0"/>
            </a:rPr>
            <a:t>inh hoạt lớp</a:t>
          </a:r>
          <a:endParaRPr lang="en-US" sz="2200" b="0" kern="1200" dirty="0">
            <a:latin typeface="Calibri" panose="020F0502020204030204" pitchFamily="34" charset="0"/>
            <a:cs typeface="Calibri" panose="020F0502020204030204" pitchFamily="34" charset="0"/>
          </a:endParaRPr>
        </a:p>
      </dsp:txBody>
      <dsp:txXfrm>
        <a:off x="7464418" y="1246234"/>
        <a:ext cx="1418780" cy="1418424"/>
      </dsp:txXfrm>
    </dsp:sp>
    <dsp:sp modelId="{DF354C49-7675-4260-954B-9482AE8AF285}">
      <dsp:nvSpPr>
        <dsp:cNvPr id="0" name=""/>
        <dsp:cNvSpPr/>
      </dsp:nvSpPr>
      <dsp:spPr>
        <a:xfrm rot="2700000">
          <a:off x="4901471" y="891385"/>
          <a:ext cx="2127749" cy="2127749"/>
        </a:xfrm>
        <a:prstGeom prst="teardrop">
          <a:avLst>
            <a:gd name="adj" fmla="val 10000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A0E567E-89F8-4115-83AB-B142653F8D88}">
      <dsp:nvSpPr>
        <dsp:cNvPr id="0" name=""/>
        <dsp:cNvSpPr/>
      </dsp:nvSpPr>
      <dsp:spPr>
        <a:xfrm>
          <a:off x="4981780" y="962474"/>
          <a:ext cx="1986292" cy="1985943"/>
        </a:xfrm>
        <a:prstGeom prst="ellipse">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vi-VN" sz="2200" b="0" kern="1200" dirty="0">
              <a:latin typeface="Calibri" panose="020F0502020204030204" pitchFamily="34" charset="0"/>
              <a:cs typeface="Calibri" panose="020F0502020204030204" pitchFamily="34" charset="0"/>
            </a:rPr>
            <a:t>Hướng dẫn tổ chức </a:t>
          </a:r>
          <a:r>
            <a:rPr lang="en-US" sz="2200" b="0" kern="1200" dirty="0" smtClean="0">
              <a:latin typeface="Calibri" panose="020F0502020204030204" pitchFamily="34" charset="0"/>
              <a:cs typeface="Calibri" panose="020F0502020204030204" pitchFamily="34" charset="0"/>
            </a:rPr>
            <a:t>HĐ </a:t>
          </a:r>
          <a:r>
            <a:rPr lang="vi-VN" sz="2200" b="0" kern="1200" dirty="0" smtClean="0">
              <a:latin typeface="Calibri" panose="020F0502020204030204" pitchFamily="34" charset="0"/>
              <a:cs typeface="Calibri" panose="020F0502020204030204" pitchFamily="34" charset="0"/>
            </a:rPr>
            <a:t>giáo </a:t>
          </a:r>
          <a:r>
            <a:rPr lang="vi-VN" sz="2200" b="0" kern="1200" dirty="0">
              <a:latin typeface="Calibri" panose="020F0502020204030204" pitchFamily="34" charset="0"/>
              <a:cs typeface="Calibri" panose="020F0502020204030204" pitchFamily="34" charset="0"/>
            </a:rPr>
            <a:t>dục theo chủ đề </a:t>
          </a:r>
          <a:endParaRPr lang="en-US" sz="2200" b="0" kern="1200" dirty="0">
            <a:latin typeface="Calibri" panose="020F0502020204030204" pitchFamily="34" charset="0"/>
            <a:cs typeface="Calibri" panose="020F0502020204030204" pitchFamily="34" charset="0"/>
          </a:endParaRPr>
        </a:p>
      </dsp:txBody>
      <dsp:txXfrm>
        <a:off x="5265536" y="1246234"/>
        <a:ext cx="1418780" cy="1418424"/>
      </dsp:txXfrm>
    </dsp:sp>
    <dsp:sp modelId="{4F56628C-4A58-45DA-9204-7EB8811DB678}">
      <dsp:nvSpPr>
        <dsp:cNvPr id="0" name=""/>
        <dsp:cNvSpPr/>
      </dsp:nvSpPr>
      <dsp:spPr>
        <a:xfrm rot="2700000">
          <a:off x="2711713" y="891385"/>
          <a:ext cx="2127749" cy="2127749"/>
        </a:xfrm>
        <a:prstGeom prst="teardrop">
          <a:avLst>
            <a:gd name="adj" fmla="val 10000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C9ABB5-F728-41B8-B81C-E695E7D1E400}">
      <dsp:nvSpPr>
        <dsp:cNvPr id="0" name=""/>
        <dsp:cNvSpPr/>
      </dsp:nvSpPr>
      <dsp:spPr>
        <a:xfrm>
          <a:off x="2782898" y="962474"/>
          <a:ext cx="1986292" cy="1985943"/>
        </a:xfrm>
        <a:prstGeom prst="ellipse">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vi-VN" sz="2200" b="0" kern="1200" dirty="0">
              <a:latin typeface="Calibri" panose="020F0502020204030204" pitchFamily="34" charset="0"/>
              <a:cs typeface="Calibri" panose="020F0502020204030204" pitchFamily="34" charset="0"/>
            </a:rPr>
            <a:t>Hướng dẫn tổ chức </a:t>
          </a:r>
          <a:r>
            <a:rPr lang="en-US" sz="2200" b="0" kern="1200" dirty="0">
              <a:latin typeface="Calibri" panose="020F0502020204030204" pitchFamily="34" charset="0"/>
              <a:cs typeface="Calibri" panose="020F0502020204030204" pitchFamily="34" charset="0"/>
            </a:rPr>
            <a:t>S</a:t>
          </a:r>
          <a:r>
            <a:rPr lang="vi-VN" sz="2200" b="0" kern="1200" dirty="0">
              <a:latin typeface="Calibri" panose="020F0502020204030204" pitchFamily="34" charset="0"/>
              <a:cs typeface="Calibri" panose="020F0502020204030204" pitchFamily="34" charset="0"/>
            </a:rPr>
            <a:t>inh hoạt dưới cờ</a:t>
          </a:r>
          <a:endParaRPr lang="en-US" sz="2200" b="0" kern="1200" dirty="0">
            <a:latin typeface="Calibri" panose="020F0502020204030204" pitchFamily="34" charset="0"/>
            <a:cs typeface="Calibri" panose="020F0502020204030204" pitchFamily="34" charset="0"/>
          </a:endParaRPr>
        </a:p>
      </dsp:txBody>
      <dsp:txXfrm>
        <a:off x="3066654" y="1246234"/>
        <a:ext cx="1418780" cy="1418424"/>
      </dsp:txXfrm>
    </dsp:sp>
    <dsp:sp modelId="{24A09A4A-443E-4E88-B66E-D6D64A6DA9E3}">
      <dsp:nvSpPr>
        <dsp:cNvPr id="0" name=""/>
        <dsp:cNvSpPr/>
      </dsp:nvSpPr>
      <dsp:spPr>
        <a:xfrm rot="2700000">
          <a:off x="512831" y="891385"/>
          <a:ext cx="2127749" cy="2127749"/>
        </a:xfrm>
        <a:prstGeom prst="teardrop">
          <a:avLst>
            <a:gd name="adj" fmla="val 10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891060-44B9-48C0-B518-C2E503A90A6F}">
      <dsp:nvSpPr>
        <dsp:cNvPr id="0" name=""/>
        <dsp:cNvSpPr/>
      </dsp:nvSpPr>
      <dsp:spPr>
        <a:xfrm>
          <a:off x="584016" y="962474"/>
          <a:ext cx="1986292" cy="1985943"/>
        </a:xfrm>
        <a:prstGeom prst="ellipse">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dirty="0" err="1">
              <a:latin typeface="Calibri" panose="020F0502020204030204" pitchFamily="34" charset="0"/>
              <a:cs typeface="Calibri" panose="020F0502020204030204" pitchFamily="34" charset="0"/>
            </a:rPr>
            <a:t>Quan</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điểm</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khai</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thác</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và</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sử</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dụng</a:t>
          </a:r>
          <a:r>
            <a:rPr lang="en-US" sz="2200" b="0" kern="1200" dirty="0">
              <a:latin typeface="Calibri" panose="020F0502020204030204" pitchFamily="34" charset="0"/>
              <a:cs typeface="Calibri" panose="020F0502020204030204" pitchFamily="34" charset="0"/>
            </a:rPr>
            <a:t> </a:t>
          </a:r>
          <a:r>
            <a:rPr lang="en-US" sz="2200" b="0" kern="1200" dirty="0" err="1">
              <a:latin typeface="Calibri" panose="020F0502020204030204" pitchFamily="34" charset="0"/>
              <a:cs typeface="Calibri" panose="020F0502020204030204" pitchFamily="34" charset="0"/>
            </a:rPr>
            <a:t>sách</a:t>
          </a:r>
          <a:endParaRPr lang="en-US" sz="2200" b="0" kern="1200" dirty="0">
            <a:latin typeface="Calibri" panose="020F0502020204030204" pitchFamily="34" charset="0"/>
            <a:cs typeface="Calibri" panose="020F0502020204030204" pitchFamily="34" charset="0"/>
          </a:endParaRPr>
        </a:p>
      </dsp:txBody>
      <dsp:txXfrm>
        <a:off x="867772" y="1246234"/>
        <a:ext cx="1418780" cy="141842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1700A-2D74-43B1-8368-B8EC9A116216}">
      <dsp:nvSpPr>
        <dsp:cNvPr id="0" name=""/>
        <dsp:cNvSpPr/>
      </dsp:nvSpPr>
      <dsp:spPr>
        <a:xfrm rot="5400000">
          <a:off x="1822206" y="1268901"/>
          <a:ext cx="809626" cy="799411"/>
        </a:xfrm>
        <a:prstGeom prst="bentUpArrow">
          <a:avLst>
            <a:gd name="adj1" fmla="val 32840"/>
            <a:gd name="adj2" fmla="val 25000"/>
            <a:gd name="adj3" fmla="val 35780"/>
          </a:avLst>
        </a:prstGeom>
        <a:solidFill>
          <a:schemeClr val="accent1">
            <a:lumMod val="20000"/>
            <a:lumOff val="8000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586E1FB-D110-4192-B4D7-74546CF56F4F}">
      <dsp:nvSpPr>
        <dsp:cNvPr id="0" name=""/>
        <dsp:cNvSpPr/>
      </dsp:nvSpPr>
      <dsp:spPr>
        <a:xfrm>
          <a:off x="5" y="248488"/>
          <a:ext cx="4616157" cy="932341"/>
        </a:xfrm>
        <a:prstGeom prst="roundRect">
          <a:avLst>
            <a:gd name="adj" fmla="val 16670"/>
          </a:avLst>
        </a:prstGeom>
        <a:solidFill>
          <a:srgbClr val="FFCCFF">
            <a:alpha val="50196"/>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a:t>Ổn</a:t>
          </a:r>
          <a:r>
            <a:rPr lang="en-US" sz="2100" kern="1200" dirty="0"/>
            <a:t> </a:t>
          </a:r>
          <a:r>
            <a:rPr lang="en-US" sz="2100" kern="1200" dirty="0" err="1"/>
            <a:t>định</a:t>
          </a:r>
          <a:r>
            <a:rPr lang="en-US" sz="2100" kern="1200" dirty="0"/>
            <a:t> </a:t>
          </a:r>
          <a:r>
            <a:rPr lang="en-US" sz="2100" kern="1200" dirty="0" err="1"/>
            <a:t>tổ</a:t>
          </a:r>
          <a:r>
            <a:rPr lang="en-US" sz="2100" kern="1200" dirty="0"/>
            <a:t> </a:t>
          </a:r>
          <a:r>
            <a:rPr lang="en-US" sz="2100" kern="1200" dirty="0" err="1"/>
            <a:t>chức</a:t>
          </a:r>
          <a:r>
            <a:rPr lang="en-US" sz="2100" kern="1200" dirty="0"/>
            <a:t>, </a:t>
          </a:r>
          <a:r>
            <a:rPr lang="en-US" sz="2100" kern="1200" dirty="0" err="1"/>
            <a:t>nhắc</a:t>
          </a:r>
          <a:r>
            <a:rPr lang="en-US" sz="2100" kern="1200" dirty="0"/>
            <a:t> </a:t>
          </a:r>
          <a:r>
            <a:rPr lang="en-US" sz="2100" kern="1200" dirty="0" err="1"/>
            <a:t>nhở</a:t>
          </a:r>
          <a:r>
            <a:rPr lang="en-US" sz="2100" kern="1200" dirty="0"/>
            <a:t> HS </a:t>
          </a:r>
          <a:r>
            <a:rPr lang="en-US" sz="2100" kern="1200" dirty="0" err="1"/>
            <a:t>chỉnh</a:t>
          </a:r>
          <a:r>
            <a:rPr lang="en-US" sz="2100" kern="1200" dirty="0"/>
            <a:t> </a:t>
          </a:r>
          <a:r>
            <a:rPr lang="en-US" sz="2100" kern="1200" dirty="0" err="1"/>
            <a:t>đốn</a:t>
          </a:r>
          <a:r>
            <a:rPr lang="en-US" sz="2100" kern="1200" dirty="0"/>
            <a:t> </a:t>
          </a:r>
          <a:r>
            <a:rPr lang="en-US" sz="2100" kern="1200" dirty="0" err="1"/>
            <a:t>hàng</a:t>
          </a:r>
          <a:r>
            <a:rPr lang="en-US" sz="2100" kern="1200" dirty="0"/>
            <a:t> </a:t>
          </a:r>
          <a:r>
            <a:rPr lang="en-US" sz="2100" kern="1200" dirty="0" err="1"/>
            <a:t>ngũ</a:t>
          </a:r>
          <a:r>
            <a:rPr lang="en-US" sz="2100" kern="1200" dirty="0"/>
            <a:t>, </a:t>
          </a:r>
          <a:r>
            <a:rPr lang="en-US" sz="2100" kern="1200" dirty="0" err="1"/>
            <a:t>trang</a:t>
          </a:r>
          <a:r>
            <a:rPr lang="en-US" sz="2100" kern="1200" dirty="0"/>
            <a:t> </a:t>
          </a:r>
          <a:r>
            <a:rPr lang="en-US" sz="2100" kern="1200" dirty="0" err="1"/>
            <a:t>phục</a:t>
          </a:r>
          <a:r>
            <a:rPr lang="en-US" sz="2100" kern="1200" dirty="0"/>
            <a:t> </a:t>
          </a:r>
          <a:r>
            <a:rPr lang="en-US" sz="2100" kern="1200" dirty="0" err="1"/>
            <a:t>để</a:t>
          </a:r>
          <a:r>
            <a:rPr lang="en-US" sz="2100" kern="1200" dirty="0"/>
            <a:t> </a:t>
          </a:r>
          <a:r>
            <a:rPr lang="en-US" sz="2100" kern="1200" dirty="0" err="1"/>
            <a:t>chuẩn</a:t>
          </a:r>
          <a:r>
            <a:rPr lang="en-US" sz="2100" kern="1200" dirty="0"/>
            <a:t> </a:t>
          </a:r>
          <a:r>
            <a:rPr lang="en-US" sz="2100" kern="1200" dirty="0" err="1"/>
            <a:t>bị</a:t>
          </a:r>
          <a:r>
            <a:rPr lang="en-US" sz="2100" kern="1200" dirty="0"/>
            <a:t> </a:t>
          </a:r>
          <a:r>
            <a:rPr lang="en-US" sz="2100" kern="1200" dirty="0" err="1"/>
            <a:t>thực</a:t>
          </a:r>
          <a:r>
            <a:rPr lang="en-US" sz="2100" kern="1200" dirty="0"/>
            <a:t> </a:t>
          </a:r>
          <a:r>
            <a:rPr lang="en-US" sz="2100" kern="1200" dirty="0" err="1"/>
            <a:t>hiện</a:t>
          </a:r>
          <a:r>
            <a:rPr lang="en-US" sz="2100" kern="1200" dirty="0"/>
            <a:t> </a:t>
          </a:r>
          <a:r>
            <a:rPr lang="en-US" sz="2100" kern="1200" dirty="0" err="1"/>
            <a:t>nghi</a:t>
          </a:r>
          <a:r>
            <a:rPr lang="en-US" sz="2100" kern="1200" dirty="0"/>
            <a:t> </a:t>
          </a:r>
          <a:r>
            <a:rPr lang="en-US" sz="2100" kern="1200" dirty="0" err="1"/>
            <a:t>lễ</a:t>
          </a:r>
          <a:r>
            <a:rPr lang="en-US" sz="2100" kern="1200" dirty="0"/>
            <a:t> </a:t>
          </a:r>
          <a:r>
            <a:rPr lang="en-US" sz="2100" kern="1200" dirty="0" err="1"/>
            <a:t>chào</a:t>
          </a:r>
          <a:r>
            <a:rPr lang="en-US" sz="2100" kern="1200" dirty="0"/>
            <a:t> </a:t>
          </a:r>
          <a:r>
            <a:rPr lang="en-US" sz="2100" kern="1200" dirty="0" err="1"/>
            <a:t>cờ</a:t>
          </a:r>
          <a:r>
            <a:rPr lang="en-US" sz="2100" kern="1200" dirty="0"/>
            <a:t>.</a:t>
          </a:r>
        </a:p>
      </dsp:txBody>
      <dsp:txXfrm>
        <a:off x="45526" y="294009"/>
        <a:ext cx="4525115" cy="841299"/>
      </dsp:txXfrm>
    </dsp:sp>
    <dsp:sp modelId="{6CCDC000-D248-480B-9C25-BB9CA51C3245}">
      <dsp:nvSpPr>
        <dsp:cNvPr id="0" name=""/>
        <dsp:cNvSpPr/>
      </dsp:nvSpPr>
      <dsp:spPr>
        <a:xfrm>
          <a:off x="2976098" y="437654"/>
          <a:ext cx="968754" cy="753559"/>
        </a:xfrm>
        <a:prstGeom prst="rect">
          <a:avLst/>
        </a:prstGeom>
        <a:noFill/>
        <a:ln>
          <a:noFill/>
        </a:ln>
        <a:effectLst/>
      </dsp:spPr>
      <dsp:style>
        <a:lnRef idx="0">
          <a:scrgbClr r="0" g="0" b="0"/>
        </a:lnRef>
        <a:fillRef idx="0">
          <a:scrgbClr r="0" g="0" b="0"/>
        </a:fillRef>
        <a:effectRef idx="0">
          <a:scrgbClr r="0" g="0" b="0"/>
        </a:effectRef>
        <a:fontRef idx="minor"/>
      </dsp:style>
    </dsp:sp>
    <dsp:sp modelId="{853A4140-F519-4E46-9AB1-0E7042AFECF5}">
      <dsp:nvSpPr>
        <dsp:cNvPr id="0" name=""/>
        <dsp:cNvSpPr/>
      </dsp:nvSpPr>
      <dsp:spPr>
        <a:xfrm rot="5400000">
          <a:off x="3290936" y="2125956"/>
          <a:ext cx="760379" cy="713583"/>
        </a:xfrm>
        <a:prstGeom prst="bentUpArrow">
          <a:avLst>
            <a:gd name="adj1" fmla="val 32840"/>
            <a:gd name="adj2" fmla="val 25000"/>
            <a:gd name="adj3" fmla="val 35780"/>
          </a:avLst>
        </a:prstGeom>
        <a:solidFill>
          <a:schemeClr val="accent1">
            <a:tint val="50000"/>
            <a:hueOff val="-6029867"/>
            <a:satOff val="12062"/>
            <a:lumOff val="5113"/>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25A88E2-3C7D-457D-8606-FF99662711AB}">
      <dsp:nvSpPr>
        <dsp:cNvPr id="0" name=""/>
        <dsp:cNvSpPr/>
      </dsp:nvSpPr>
      <dsp:spPr>
        <a:xfrm>
          <a:off x="2706075" y="1438640"/>
          <a:ext cx="3344970" cy="563488"/>
        </a:xfrm>
        <a:prstGeom prst="roundRect">
          <a:avLst>
            <a:gd name="adj" fmla="val 1667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a:t>Thực</a:t>
          </a:r>
          <a:r>
            <a:rPr lang="en-US" sz="2100" kern="1200" dirty="0"/>
            <a:t> </a:t>
          </a:r>
          <a:r>
            <a:rPr lang="en-US" sz="2100" kern="1200" dirty="0" err="1"/>
            <a:t>hiện</a:t>
          </a:r>
          <a:r>
            <a:rPr lang="en-US" sz="2100" kern="1200" dirty="0"/>
            <a:t> </a:t>
          </a:r>
          <a:r>
            <a:rPr lang="en-US" sz="2100" kern="1200" dirty="0" err="1"/>
            <a:t>nghi</a:t>
          </a:r>
          <a:r>
            <a:rPr lang="en-US" sz="2100" kern="1200" dirty="0"/>
            <a:t> </a:t>
          </a:r>
          <a:r>
            <a:rPr lang="en-US" sz="2100" kern="1200" dirty="0" err="1"/>
            <a:t>lễ</a:t>
          </a:r>
          <a:r>
            <a:rPr lang="en-US" sz="2100" kern="1200" dirty="0"/>
            <a:t> </a:t>
          </a:r>
          <a:r>
            <a:rPr lang="en-US" sz="2100" kern="1200" dirty="0" err="1"/>
            <a:t>chào</a:t>
          </a:r>
          <a:r>
            <a:rPr lang="en-US" sz="2100" kern="1200" dirty="0"/>
            <a:t> </a:t>
          </a:r>
          <a:r>
            <a:rPr lang="en-US" sz="2100" kern="1200" dirty="0" err="1"/>
            <a:t>cờ</a:t>
          </a:r>
          <a:r>
            <a:rPr lang="en-US" sz="2100" kern="1200" dirty="0"/>
            <a:t>.</a:t>
          </a:r>
        </a:p>
      </dsp:txBody>
      <dsp:txXfrm>
        <a:off x="2733587" y="1466152"/>
        <a:ext cx="3289946" cy="508464"/>
      </dsp:txXfrm>
    </dsp:sp>
    <dsp:sp modelId="{8D35C67C-A444-417D-8640-4E8DE083DD6E}">
      <dsp:nvSpPr>
        <dsp:cNvPr id="0" name=""/>
        <dsp:cNvSpPr/>
      </dsp:nvSpPr>
      <dsp:spPr>
        <a:xfrm>
          <a:off x="4556260" y="1405255"/>
          <a:ext cx="968754" cy="753559"/>
        </a:xfrm>
        <a:prstGeom prst="rect">
          <a:avLst/>
        </a:prstGeom>
        <a:noFill/>
        <a:ln>
          <a:noFill/>
        </a:ln>
        <a:effectLst/>
      </dsp:spPr>
      <dsp:style>
        <a:lnRef idx="0">
          <a:scrgbClr r="0" g="0" b="0"/>
        </a:lnRef>
        <a:fillRef idx="0">
          <a:scrgbClr r="0" g="0" b="0"/>
        </a:fillRef>
        <a:effectRef idx="0">
          <a:scrgbClr r="0" g="0" b="0"/>
        </a:effectRef>
        <a:fontRef idx="minor"/>
      </dsp:style>
    </dsp:sp>
    <dsp:sp modelId="{97B012AC-12DB-49C7-B361-1FA2AFC0CBF6}">
      <dsp:nvSpPr>
        <dsp:cNvPr id="0" name=""/>
        <dsp:cNvSpPr/>
      </dsp:nvSpPr>
      <dsp:spPr>
        <a:xfrm rot="5400000">
          <a:off x="5712674" y="3287709"/>
          <a:ext cx="791237" cy="900796"/>
        </a:xfrm>
        <a:prstGeom prst="bentUpArrow">
          <a:avLst>
            <a:gd name="adj1" fmla="val 32840"/>
            <a:gd name="adj2" fmla="val 25000"/>
            <a:gd name="adj3" fmla="val 35780"/>
          </a:avLst>
        </a:prstGeom>
        <a:solidFill>
          <a:schemeClr val="accent1">
            <a:tint val="50000"/>
            <a:hueOff val="-12059734"/>
            <a:satOff val="24125"/>
            <a:lumOff val="10225"/>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E74B20F-3AA8-49DD-ABBB-1134F9D3FE82}">
      <dsp:nvSpPr>
        <dsp:cNvPr id="0" name=""/>
        <dsp:cNvSpPr/>
      </dsp:nvSpPr>
      <dsp:spPr>
        <a:xfrm>
          <a:off x="4097430" y="2255941"/>
          <a:ext cx="4696103" cy="932341"/>
        </a:xfrm>
        <a:prstGeom prst="roundRect">
          <a:avLst>
            <a:gd name="adj" fmla="val 16670"/>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a:t>Nhận</a:t>
          </a:r>
          <a:r>
            <a:rPr lang="en-US" sz="2100" kern="1200" dirty="0"/>
            <a:t> </a:t>
          </a:r>
          <a:r>
            <a:rPr lang="en-US" sz="2100" kern="1200" dirty="0" err="1"/>
            <a:t>xét</a:t>
          </a:r>
          <a:r>
            <a:rPr lang="en-US" sz="2100" kern="1200" dirty="0"/>
            <a:t> </a:t>
          </a:r>
          <a:r>
            <a:rPr lang="en-US" sz="2100" kern="1200" dirty="0" err="1"/>
            <a:t>kết</a:t>
          </a:r>
          <a:r>
            <a:rPr lang="en-US" sz="2100" kern="1200" dirty="0"/>
            <a:t> </a:t>
          </a:r>
          <a:r>
            <a:rPr lang="en-US" sz="2100" kern="1200" dirty="0" err="1"/>
            <a:t>quả</a:t>
          </a:r>
          <a:r>
            <a:rPr lang="en-US" sz="2100" kern="1200" dirty="0"/>
            <a:t> </a:t>
          </a:r>
          <a:r>
            <a:rPr lang="en-US" sz="2100" kern="1200" dirty="0" err="1"/>
            <a:t>thi</a:t>
          </a:r>
          <a:r>
            <a:rPr lang="en-US" sz="2100" kern="1200" dirty="0"/>
            <a:t> </a:t>
          </a:r>
          <a:r>
            <a:rPr lang="en-US" sz="2100" kern="1200" dirty="0" err="1"/>
            <a:t>đua</a:t>
          </a:r>
          <a:r>
            <a:rPr lang="en-US" sz="2100" kern="1200" dirty="0"/>
            <a:t> </a:t>
          </a:r>
          <a:r>
            <a:rPr lang="en-US" sz="2100" kern="1200" dirty="0" err="1"/>
            <a:t>tuần</a:t>
          </a:r>
          <a:r>
            <a:rPr lang="en-US" sz="2100" kern="1200" dirty="0"/>
            <a:t> qua, </a:t>
          </a:r>
          <a:r>
            <a:rPr lang="en-US" sz="2100" kern="1200" dirty="0" err="1"/>
            <a:t>phát</a:t>
          </a:r>
          <a:r>
            <a:rPr lang="en-US" sz="2100" kern="1200" dirty="0"/>
            <a:t> </a:t>
          </a:r>
          <a:r>
            <a:rPr lang="en-US" sz="2100" kern="1200" dirty="0" err="1"/>
            <a:t>động</a:t>
          </a:r>
          <a:r>
            <a:rPr lang="en-US" sz="2100" kern="1200" dirty="0"/>
            <a:t> </a:t>
          </a:r>
          <a:r>
            <a:rPr lang="en-US" sz="2100" kern="1200" dirty="0" err="1"/>
            <a:t>phong</a:t>
          </a:r>
          <a:r>
            <a:rPr lang="en-US" sz="2100" kern="1200" dirty="0"/>
            <a:t> </a:t>
          </a:r>
          <a:r>
            <a:rPr lang="en-US" sz="2100" kern="1200" dirty="0" err="1"/>
            <a:t>trào</a:t>
          </a:r>
          <a:r>
            <a:rPr lang="en-US" sz="2100" kern="1200" dirty="0"/>
            <a:t> </a:t>
          </a:r>
          <a:r>
            <a:rPr lang="en-US" sz="2100" kern="1200" dirty="0" err="1"/>
            <a:t>thi</a:t>
          </a:r>
          <a:r>
            <a:rPr lang="en-US" sz="2100" kern="1200" dirty="0"/>
            <a:t> </a:t>
          </a:r>
          <a:r>
            <a:rPr lang="en-US" sz="2100" kern="1200" dirty="0" err="1"/>
            <a:t>đua</a:t>
          </a:r>
          <a:r>
            <a:rPr lang="en-US" sz="2100" kern="1200" dirty="0"/>
            <a:t> </a:t>
          </a:r>
          <a:r>
            <a:rPr lang="en-US" sz="2100" kern="1200" dirty="0" err="1"/>
            <a:t>tuần</a:t>
          </a:r>
          <a:r>
            <a:rPr lang="en-US" sz="2100" kern="1200" dirty="0"/>
            <a:t> </a:t>
          </a:r>
          <a:r>
            <a:rPr lang="en-US" sz="2100" kern="1200" dirty="0" err="1"/>
            <a:t>tới</a:t>
          </a:r>
          <a:r>
            <a:rPr lang="en-US" sz="2100" kern="1200" dirty="0"/>
            <a:t>.</a:t>
          </a:r>
        </a:p>
      </dsp:txBody>
      <dsp:txXfrm>
        <a:off x="4142951" y="2301462"/>
        <a:ext cx="4605061" cy="841299"/>
      </dsp:txXfrm>
    </dsp:sp>
    <dsp:sp modelId="{38C5E697-179C-4C48-936B-C56A820BF82F}">
      <dsp:nvSpPr>
        <dsp:cNvPr id="0" name=""/>
        <dsp:cNvSpPr/>
      </dsp:nvSpPr>
      <dsp:spPr>
        <a:xfrm>
          <a:off x="7447582" y="2437153"/>
          <a:ext cx="968754" cy="753559"/>
        </a:xfrm>
        <a:prstGeom prst="rect">
          <a:avLst/>
        </a:prstGeom>
        <a:noFill/>
        <a:ln>
          <a:noFill/>
        </a:ln>
        <a:effectLst/>
      </dsp:spPr>
      <dsp:style>
        <a:lnRef idx="0">
          <a:scrgbClr r="0" g="0" b="0"/>
        </a:lnRef>
        <a:fillRef idx="0">
          <a:scrgbClr r="0" g="0" b="0"/>
        </a:fillRef>
        <a:effectRef idx="0">
          <a:scrgbClr r="0" g="0" b="0"/>
        </a:effectRef>
        <a:fontRef idx="minor"/>
      </dsp:style>
    </dsp:sp>
    <dsp:sp modelId="{DFB56F52-EDE8-4303-A9B3-49B8DCBC8186}">
      <dsp:nvSpPr>
        <dsp:cNvPr id="0" name=""/>
        <dsp:cNvSpPr/>
      </dsp:nvSpPr>
      <dsp:spPr>
        <a:xfrm>
          <a:off x="6631541" y="3519851"/>
          <a:ext cx="3541690" cy="932341"/>
        </a:xfrm>
        <a:prstGeom prst="roundRect">
          <a:avLst>
            <a:gd name="adj" fmla="val 16670"/>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err="1"/>
            <a:t>Tổ</a:t>
          </a:r>
          <a:r>
            <a:rPr lang="en-US" sz="2100" kern="1200" dirty="0"/>
            <a:t> </a:t>
          </a:r>
          <a:r>
            <a:rPr lang="en-US" sz="2100" kern="1200" dirty="0" err="1"/>
            <a:t>chức</a:t>
          </a:r>
          <a:r>
            <a:rPr lang="en-US" sz="2100" kern="1200" dirty="0"/>
            <a:t> </a:t>
          </a:r>
          <a:r>
            <a:rPr lang="en-US" sz="2100" kern="1200" dirty="0" err="1"/>
            <a:t>sinh</a:t>
          </a:r>
          <a:r>
            <a:rPr lang="en-US" sz="2100" kern="1200" dirty="0"/>
            <a:t> </a:t>
          </a:r>
          <a:r>
            <a:rPr lang="en-US" sz="2100" kern="1200" dirty="0" err="1"/>
            <a:t>hoạt</a:t>
          </a:r>
          <a:r>
            <a:rPr lang="en-US" sz="2100" kern="1200" dirty="0"/>
            <a:t> </a:t>
          </a:r>
          <a:r>
            <a:rPr lang="en-US" sz="2100" kern="1200" dirty="0" err="1"/>
            <a:t>dưới</a:t>
          </a:r>
          <a:r>
            <a:rPr lang="en-US" sz="2100" kern="1200" dirty="0"/>
            <a:t> </a:t>
          </a:r>
          <a:r>
            <a:rPr lang="en-US" sz="2100" kern="1200" dirty="0" err="1"/>
            <a:t>cờ</a:t>
          </a:r>
          <a:r>
            <a:rPr lang="en-US" sz="2100" kern="1200" dirty="0"/>
            <a:t> </a:t>
          </a:r>
          <a:r>
            <a:rPr lang="en-US" sz="2100" kern="1200" dirty="0" err="1"/>
            <a:t>theo</a:t>
          </a:r>
          <a:r>
            <a:rPr lang="en-US" sz="2100" kern="1200" dirty="0"/>
            <a:t> </a:t>
          </a:r>
          <a:r>
            <a:rPr lang="en-US" sz="2100" kern="1200" dirty="0" err="1"/>
            <a:t>chủ</a:t>
          </a:r>
          <a:r>
            <a:rPr lang="en-US" sz="2100" kern="1200" dirty="0"/>
            <a:t> </a:t>
          </a:r>
          <a:r>
            <a:rPr lang="en-US" sz="2100" kern="1200" dirty="0" err="1"/>
            <a:t>đề</a:t>
          </a:r>
          <a:r>
            <a:rPr lang="en-US" sz="2100" kern="1200" dirty="0"/>
            <a:t> </a:t>
          </a:r>
          <a:r>
            <a:rPr lang="en-US" sz="2100" kern="1200" dirty="0" err="1"/>
            <a:t>của</a:t>
          </a:r>
          <a:r>
            <a:rPr lang="en-US" sz="2100" kern="1200" dirty="0"/>
            <a:t> </a:t>
          </a:r>
          <a:r>
            <a:rPr lang="en-US" sz="2100" kern="1200" dirty="0" err="1"/>
            <a:t>tuần</a:t>
          </a:r>
          <a:r>
            <a:rPr lang="en-US" sz="2100" kern="1200" dirty="0"/>
            <a:t>.</a:t>
          </a:r>
        </a:p>
      </dsp:txBody>
      <dsp:txXfrm>
        <a:off x="6677062" y="3565372"/>
        <a:ext cx="3450648" cy="8412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B9183-A559-4612-84C7-44F4316F05FE}">
      <dsp:nvSpPr>
        <dsp:cNvPr id="0" name=""/>
        <dsp:cNvSpPr/>
      </dsp:nvSpPr>
      <dsp:spPr>
        <a:xfrm>
          <a:off x="1410716" y="0"/>
          <a:ext cx="7694166" cy="435133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EDE6DDD9-A949-420A-97B6-E118695851C3}">
      <dsp:nvSpPr>
        <dsp:cNvPr id="0" name=""/>
        <dsp:cNvSpPr/>
      </dsp:nvSpPr>
      <dsp:spPr>
        <a:xfrm>
          <a:off x="1029517" y="314471"/>
          <a:ext cx="4029478" cy="1696725"/>
        </a:xfrm>
        <a:prstGeom prst="round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b="1" kern="1200" dirty="0" err="1">
              <a:solidFill>
                <a:srgbClr val="FF0000"/>
              </a:solidFill>
              <a:latin typeface="Calibri" panose="020F0502020204030204" pitchFamily="34" charset="0"/>
              <a:cs typeface="Calibri" panose="020F0502020204030204" pitchFamily="34" charset="0"/>
            </a:rPr>
            <a:t>Phương</a:t>
          </a:r>
          <a:r>
            <a:rPr lang="en-US" sz="2000" b="1" kern="1200" dirty="0">
              <a:solidFill>
                <a:srgbClr val="FF0000"/>
              </a:solidFill>
              <a:latin typeface="Calibri" panose="020F0502020204030204" pitchFamily="34" charset="0"/>
              <a:cs typeface="Calibri" panose="020F0502020204030204" pitchFamily="34" charset="0"/>
            </a:rPr>
            <a:t> </a:t>
          </a:r>
          <a:r>
            <a:rPr lang="en-US" sz="2000" b="1" kern="1200" dirty="0" err="1">
              <a:solidFill>
                <a:srgbClr val="FF0000"/>
              </a:solidFill>
              <a:latin typeface="Calibri" panose="020F0502020204030204" pitchFamily="34" charset="0"/>
              <a:cs typeface="Calibri" panose="020F0502020204030204" pitchFamily="34" charset="0"/>
            </a:rPr>
            <a:t>thức</a:t>
          </a:r>
          <a:r>
            <a:rPr lang="en-US" sz="2000" b="1" kern="1200" dirty="0">
              <a:solidFill>
                <a:srgbClr val="FF0000"/>
              </a:solidFill>
              <a:latin typeface="Calibri" panose="020F0502020204030204" pitchFamily="34" charset="0"/>
              <a:cs typeface="Calibri" panose="020F0502020204030204" pitchFamily="34" charset="0"/>
            </a:rPr>
            <a:t> </a:t>
          </a:r>
          <a:r>
            <a:rPr lang="en-US" sz="2000" b="1" kern="1200" dirty="0" err="1">
              <a:solidFill>
                <a:srgbClr val="FF0000"/>
              </a:solidFill>
              <a:latin typeface="Calibri" panose="020F0502020204030204" pitchFamily="34" charset="0"/>
              <a:cs typeface="Calibri" panose="020F0502020204030204" pitchFamily="34" charset="0"/>
            </a:rPr>
            <a:t>khám</a:t>
          </a:r>
          <a:r>
            <a:rPr lang="en-US" sz="2000" b="1" kern="1200" dirty="0">
              <a:solidFill>
                <a:srgbClr val="FF0000"/>
              </a:solidFill>
              <a:latin typeface="Calibri" panose="020F0502020204030204" pitchFamily="34" charset="0"/>
              <a:cs typeface="Calibri" panose="020F0502020204030204" pitchFamily="34" charset="0"/>
            </a:rPr>
            <a:t> </a:t>
          </a:r>
          <a:r>
            <a:rPr lang="en-US" sz="2000" b="1" kern="1200" dirty="0" err="1">
              <a:solidFill>
                <a:srgbClr val="FF0000"/>
              </a:solidFill>
              <a:latin typeface="Calibri" panose="020F0502020204030204" pitchFamily="34" charset="0"/>
              <a:cs typeface="Calibri" panose="020F0502020204030204" pitchFamily="34" charset="0"/>
            </a:rPr>
            <a:t>phá</a:t>
          </a:r>
          <a:r>
            <a:rPr lang="en-US" sz="2000" b="1" kern="1200" dirty="0">
              <a:solidFill>
                <a:srgbClr val="FF0000"/>
              </a:solidFill>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thực</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hiện</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với</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hình</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thức</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tham</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quan</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các</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khu</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vực</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trong</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và</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ngoài</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nhà</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trường</a:t>
          </a:r>
          <a:r>
            <a:rPr lang="en-US" sz="1800" kern="1200" dirty="0">
              <a:latin typeface="Calibri" panose="020F0502020204030204" pitchFamily="34" charset="0"/>
              <a:cs typeface="Calibri" panose="020F0502020204030204" pitchFamily="34" charset="0"/>
            </a:rPr>
            <a:t>,…</a:t>
          </a:r>
        </a:p>
      </dsp:txBody>
      <dsp:txXfrm>
        <a:off x="1112344" y="397298"/>
        <a:ext cx="3863824" cy="1531071"/>
      </dsp:txXfrm>
    </dsp:sp>
    <dsp:sp modelId="{C8E07E84-600C-42C2-AC4C-6323CE222E7C}">
      <dsp:nvSpPr>
        <dsp:cNvPr id="0" name=""/>
        <dsp:cNvSpPr/>
      </dsp:nvSpPr>
      <dsp:spPr>
        <a:xfrm>
          <a:off x="5505895" y="217175"/>
          <a:ext cx="4498830" cy="1813481"/>
        </a:xfrm>
        <a:prstGeom prst="roundRect">
          <a:avLst/>
        </a:prstGeom>
        <a:solidFill>
          <a:schemeClr val="bg1">
            <a:lumMod val="9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1" i="0" kern="1200" dirty="0">
              <a:solidFill>
                <a:srgbClr val="FF0000"/>
              </a:solidFill>
              <a:latin typeface="Calibri" panose="020F0502020204030204" pitchFamily="34" charset="0"/>
              <a:cs typeface="Calibri" panose="020F0502020204030204" pitchFamily="34" charset="0"/>
            </a:rPr>
            <a:t>Phương thức </a:t>
          </a:r>
          <a:r>
            <a:rPr lang="en-US" sz="2000" b="1" i="0" kern="1200" dirty="0">
              <a:solidFill>
                <a:srgbClr val="FF0000"/>
              </a:solidFill>
              <a:latin typeface="Calibri" panose="020F0502020204030204" pitchFamily="34" charset="0"/>
              <a:cs typeface="Calibri" panose="020F0502020204030204" pitchFamily="34" charset="0"/>
            </a:rPr>
            <a:t>t</a:t>
          </a:r>
          <a:r>
            <a:rPr lang="vi-VN" sz="2000" b="1" i="0" kern="1200" dirty="0">
              <a:solidFill>
                <a:srgbClr val="FF0000"/>
              </a:solidFill>
              <a:latin typeface="Calibri" panose="020F0502020204030204" pitchFamily="34" charset="0"/>
              <a:cs typeface="Calibri" panose="020F0502020204030204" pitchFamily="34" charset="0"/>
            </a:rPr>
            <a:t>hể nghiệm, tương tác: </a:t>
          </a:r>
          <a:r>
            <a:rPr lang="vi-VN" sz="1800" kern="1200" dirty="0">
              <a:latin typeface="Calibri" panose="020F0502020204030204" pitchFamily="34" charset="0"/>
              <a:cs typeface="Calibri" panose="020F0502020204030204" pitchFamily="34" charset="0"/>
            </a:rPr>
            <a:t>tổ chức cho HS tham gia các trò chơi, hội thi</a:t>
          </a:r>
          <a:r>
            <a:rPr lang="en-US" sz="1800" kern="1200" dirty="0">
              <a:latin typeface="Calibri" panose="020F0502020204030204" pitchFamily="34" charset="0"/>
              <a:cs typeface="Calibri" panose="020F0502020204030204" pitchFamily="34" charset="0"/>
            </a:rPr>
            <a:t>, </a:t>
          </a:r>
          <a:r>
            <a:rPr lang="vi-VN" sz="1800" kern="1200" dirty="0">
              <a:latin typeface="Calibri" panose="020F0502020204030204" pitchFamily="34" charset="0"/>
              <a:cs typeface="Calibri" panose="020F0502020204030204" pitchFamily="34" charset="0"/>
            </a:rPr>
            <a:t>chia sẻ</a:t>
          </a:r>
          <a:r>
            <a:rPr lang="en-US" sz="1800" kern="1200" dirty="0">
              <a:latin typeface="Calibri" panose="020F0502020204030204" pitchFamily="34" charset="0"/>
              <a:cs typeface="Calibri" panose="020F0502020204030204" pitchFamily="34" charset="0"/>
            </a:rPr>
            <a:t>, </a:t>
          </a:r>
          <a:r>
            <a:rPr lang="vi-VN" sz="1800" kern="1200" dirty="0">
              <a:latin typeface="Calibri" panose="020F0502020204030204" pitchFamily="34" charset="0"/>
              <a:cs typeface="Calibri" panose="020F0502020204030204" pitchFamily="34" charset="0"/>
            </a:rPr>
            <a:t>thảo luận, đóng vai,… </a:t>
          </a:r>
          <a:r>
            <a:rPr lang="en-US" sz="1800" kern="1200" dirty="0">
              <a:latin typeface="Calibri" panose="020F0502020204030204" pitchFamily="34" charset="0"/>
              <a:cs typeface="Calibri" panose="020F0502020204030204" pitchFamily="34" charset="0"/>
            </a:rPr>
            <a:t>T</a:t>
          </a:r>
          <a:r>
            <a:rPr lang="vi-VN" sz="1800" kern="1200" dirty="0">
              <a:latin typeface="Calibri" panose="020F0502020204030204" pitchFamily="34" charset="0"/>
              <a:cs typeface="Calibri" panose="020F0502020204030204" pitchFamily="34" charset="0"/>
            </a:rPr>
            <a:t>ạo cơ hội để tất cả HS được tham gia</a:t>
          </a:r>
          <a:r>
            <a:rPr lang="en-US" sz="1800" kern="1200" dirty="0">
              <a:latin typeface="Calibri" panose="020F0502020204030204" pitchFamily="34" charset="0"/>
              <a:cs typeface="Calibri" panose="020F0502020204030204" pitchFamily="34" charset="0"/>
            </a:rPr>
            <a:t>.</a:t>
          </a:r>
          <a:r>
            <a:rPr lang="vi-VN" sz="1800" kern="1200" dirty="0">
              <a:latin typeface="Calibri" panose="020F0502020204030204" pitchFamily="34" charset="0"/>
              <a:cs typeface="Calibri" panose="020F0502020204030204" pitchFamily="34" charset="0"/>
            </a:rPr>
            <a:t> </a:t>
          </a:r>
          <a:r>
            <a:rPr lang="en-US" sz="1800" kern="1200" dirty="0">
              <a:latin typeface="Calibri" panose="020F0502020204030204" pitchFamily="34" charset="0"/>
              <a:cs typeface="Calibri" panose="020F0502020204030204" pitchFamily="34" charset="0"/>
            </a:rPr>
            <a:t>Q</a:t>
          </a:r>
          <a:r>
            <a:rPr lang="vi-VN" sz="1800" kern="1200" dirty="0">
              <a:latin typeface="Calibri" panose="020F0502020204030204" pitchFamily="34" charset="0"/>
              <a:cs typeface="Calibri" panose="020F0502020204030204" pitchFamily="34" charset="0"/>
            </a:rPr>
            <a:t>uy trình tổ chức có thể từ: cá nhân</a:t>
          </a:r>
          <a:r>
            <a:rPr lang="vi-VN" sz="1800" kern="1200" dirty="0">
              <a:latin typeface="Calibri" panose="020F0502020204030204" pitchFamily="34" charset="0"/>
              <a:cs typeface="Calibri" panose="020F0502020204030204" pitchFamily="34" charset="0"/>
              <a:sym typeface="Wingdings" panose="05000000000000000000" pitchFamily="2" charset="2"/>
            </a:rPr>
            <a:t></a:t>
          </a:r>
          <a:r>
            <a:rPr lang="vi-VN" sz="1800" kern="1200" dirty="0">
              <a:latin typeface="Calibri" panose="020F0502020204030204" pitchFamily="34" charset="0"/>
              <a:cs typeface="Calibri" panose="020F0502020204030204" pitchFamily="34" charset="0"/>
            </a:rPr>
            <a:t> cặp đôi </a:t>
          </a:r>
          <a:r>
            <a:rPr lang="vi-VN" sz="1800" kern="1200" dirty="0">
              <a:latin typeface="Calibri" panose="020F0502020204030204" pitchFamily="34" charset="0"/>
              <a:cs typeface="Calibri" panose="020F0502020204030204" pitchFamily="34" charset="0"/>
              <a:sym typeface="Wingdings" panose="05000000000000000000" pitchFamily="2" charset="2"/>
            </a:rPr>
            <a:t></a:t>
          </a:r>
          <a:r>
            <a:rPr lang="vi-VN" sz="1800" kern="1200" dirty="0">
              <a:latin typeface="Calibri" panose="020F0502020204030204" pitchFamily="34" charset="0"/>
              <a:cs typeface="Calibri" panose="020F0502020204030204" pitchFamily="34" charset="0"/>
            </a:rPr>
            <a:t> nhóm lớn </a:t>
          </a:r>
          <a:r>
            <a:rPr lang="vi-VN" sz="1800" kern="1200" dirty="0">
              <a:latin typeface="Calibri" panose="020F0502020204030204" pitchFamily="34" charset="0"/>
              <a:cs typeface="Calibri" panose="020F0502020204030204" pitchFamily="34" charset="0"/>
              <a:sym typeface="Wingdings" panose="05000000000000000000" pitchFamily="2" charset="2"/>
            </a:rPr>
            <a:t></a:t>
          </a:r>
          <a:r>
            <a:rPr lang="vi-VN" sz="1800" kern="1200" dirty="0">
              <a:latin typeface="Calibri" panose="020F0502020204030204" pitchFamily="34" charset="0"/>
              <a:cs typeface="Calibri" panose="020F0502020204030204" pitchFamily="34" charset="0"/>
            </a:rPr>
            <a:t> toàn lớp. </a:t>
          </a:r>
          <a:endParaRPr lang="en-US" sz="1800" kern="1200" dirty="0">
            <a:latin typeface="Calibri" panose="020F0502020204030204" pitchFamily="34" charset="0"/>
            <a:cs typeface="Calibri" panose="020F0502020204030204" pitchFamily="34" charset="0"/>
          </a:endParaRPr>
        </a:p>
      </dsp:txBody>
      <dsp:txXfrm>
        <a:off x="5594422" y="305702"/>
        <a:ext cx="4321776" cy="1636427"/>
      </dsp:txXfrm>
    </dsp:sp>
    <dsp:sp modelId="{25614478-1BB0-4F4C-ADAE-37D552FFF93A}">
      <dsp:nvSpPr>
        <dsp:cNvPr id="0" name=""/>
        <dsp:cNvSpPr/>
      </dsp:nvSpPr>
      <dsp:spPr>
        <a:xfrm>
          <a:off x="936895" y="2318236"/>
          <a:ext cx="4125851" cy="1740535"/>
        </a:xfrm>
        <a:prstGeom prst="roundRect">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1" i="0" kern="1200" dirty="0">
              <a:solidFill>
                <a:srgbClr val="FF0000"/>
              </a:solidFill>
              <a:latin typeface="Calibri" panose="020F0502020204030204" pitchFamily="34" charset="0"/>
              <a:cs typeface="Calibri" panose="020F0502020204030204" pitchFamily="34" charset="0"/>
            </a:rPr>
            <a:t>Phương thức </a:t>
          </a:r>
          <a:r>
            <a:rPr lang="en-US" sz="2000" b="1" i="0" kern="1200" dirty="0">
              <a:solidFill>
                <a:srgbClr val="FF0000"/>
              </a:solidFill>
              <a:latin typeface="Calibri" panose="020F0502020204030204" pitchFamily="34" charset="0"/>
              <a:cs typeface="Calibri" panose="020F0502020204030204" pitchFamily="34" charset="0"/>
            </a:rPr>
            <a:t>c</a:t>
          </a:r>
          <a:r>
            <a:rPr lang="vi-VN" sz="2000" b="1" i="0" kern="1200" dirty="0">
              <a:solidFill>
                <a:srgbClr val="FF0000"/>
              </a:solidFill>
              <a:latin typeface="Calibri" panose="020F0502020204030204" pitchFamily="34" charset="0"/>
              <a:cs typeface="Calibri" panose="020F0502020204030204" pitchFamily="34" charset="0"/>
            </a:rPr>
            <a:t>ống hiến: </a:t>
          </a:r>
          <a:r>
            <a:rPr lang="vi-VN" sz="1800" kern="1200" dirty="0">
              <a:latin typeface="Calibri" panose="020F0502020204030204" pitchFamily="34" charset="0"/>
              <a:cs typeface="Calibri" panose="020F0502020204030204" pitchFamily="34" charset="0"/>
            </a:rPr>
            <a:t>khi tổ chức đòi hỏi GV xây dựng kế hoạch cụ thể, huy động sự hỗ trợ và tham gia của phụ huynh và các lực lượng xã hội khác. </a:t>
          </a:r>
          <a:endParaRPr lang="en-US" sz="1800" kern="1200" dirty="0">
            <a:latin typeface="Calibri" panose="020F0502020204030204" pitchFamily="34" charset="0"/>
            <a:cs typeface="Calibri" panose="020F0502020204030204" pitchFamily="34" charset="0"/>
          </a:endParaRPr>
        </a:p>
      </dsp:txBody>
      <dsp:txXfrm>
        <a:off x="1021861" y="2403202"/>
        <a:ext cx="3955919" cy="1570603"/>
      </dsp:txXfrm>
    </dsp:sp>
    <dsp:sp modelId="{B82EF981-2FE0-4CCC-B4DA-DE0C56D9919C}">
      <dsp:nvSpPr>
        <dsp:cNvPr id="0" name=""/>
        <dsp:cNvSpPr/>
      </dsp:nvSpPr>
      <dsp:spPr>
        <a:xfrm>
          <a:off x="5483312" y="2366866"/>
          <a:ext cx="4531848" cy="1740535"/>
        </a:xfrm>
        <a:prstGeom prst="round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1" i="0" kern="1200" dirty="0">
              <a:solidFill>
                <a:srgbClr val="FF0000"/>
              </a:solidFill>
              <a:latin typeface="Calibri" panose="020F0502020204030204" pitchFamily="34" charset="0"/>
              <a:cs typeface="Calibri" panose="020F0502020204030204" pitchFamily="34" charset="0"/>
            </a:rPr>
            <a:t>Phương thức </a:t>
          </a:r>
          <a:r>
            <a:rPr lang="en-US" sz="2000" b="1" i="0" kern="1200" dirty="0">
              <a:solidFill>
                <a:srgbClr val="FF0000"/>
              </a:solidFill>
              <a:latin typeface="Calibri" panose="020F0502020204030204" pitchFamily="34" charset="0"/>
              <a:cs typeface="Calibri" panose="020F0502020204030204" pitchFamily="34" charset="0"/>
            </a:rPr>
            <a:t>n</a:t>
          </a:r>
          <a:r>
            <a:rPr lang="vi-VN" sz="2000" b="1" i="0" kern="1200" dirty="0">
              <a:solidFill>
                <a:srgbClr val="FF0000"/>
              </a:solidFill>
              <a:latin typeface="Calibri" panose="020F0502020204030204" pitchFamily="34" charset="0"/>
              <a:cs typeface="Calibri" panose="020F0502020204030204" pitchFamily="34" charset="0"/>
            </a:rPr>
            <a:t>ghiên cứu: </a:t>
          </a:r>
          <a:r>
            <a:rPr lang="en-US" sz="1800" kern="1200" dirty="0">
              <a:latin typeface="Calibri" panose="020F0502020204030204" pitchFamily="34" charset="0"/>
              <a:cs typeface="Calibri" panose="020F0502020204030204" pitchFamily="34" charset="0"/>
            </a:rPr>
            <a:t>VD: </a:t>
          </a:r>
          <a:r>
            <a:rPr lang="vi-VN" sz="1800" kern="1200" dirty="0">
              <a:latin typeface="Calibri" panose="020F0502020204030204" pitchFamily="34" charset="0"/>
              <a:cs typeface="Calibri" panose="020F0502020204030204" pitchFamily="34" charset="0"/>
            </a:rPr>
            <a:t>làm</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bông</a:t>
          </a:r>
          <a:r>
            <a:rPr lang="vi-VN" sz="1800" kern="1200" dirty="0">
              <a:latin typeface="Calibri" panose="020F0502020204030204" pitchFamily="34" charset="0"/>
              <a:cs typeface="Calibri" panose="020F0502020204030204" pitchFamily="34" charset="0"/>
            </a:rPr>
            <a:t> hoa </a:t>
          </a:r>
          <a:r>
            <a:rPr lang="en-US" sz="1800" kern="1200" dirty="0" err="1">
              <a:latin typeface="Calibri" panose="020F0502020204030204" pitchFamily="34" charset="0"/>
              <a:cs typeface="Calibri" panose="020F0502020204030204" pitchFamily="34" charset="0"/>
            </a:rPr>
            <a:t>giấy</a:t>
          </a:r>
          <a:r>
            <a:rPr lang="en-US" sz="1800" kern="1200" dirty="0">
              <a:latin typeface="Calibri" panose="020F0502020204030204" pitchFamily="34" charset="0"/>
              <a:cs typeface="Calibri" panose="020F0502020204030204" pitchFamily="34" charset="0"/>
            </a:rPr>
            <a:t> </a:t>
          </a:r>
          <a:r>
            <a:rPr lang="vi-VN" sz="1800" kern="1200" dirty="0">
              <a:latin typeface="Calibri" panose="020F0502020204030204" pitchFamily="34" charset="0"/>
              <a:cs typeface="Calibri" panose="020F0502020204030204" pitchFamily="34" charset="0"/>
            </a:rPr>
            <a:t>tặng thầy cô</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làm</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món</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quà</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biết</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ơn</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gửi</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tặng</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người</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thân</a:t>
          </a:r>
          <a:r>
            <a:rPr lang="en-US" sz="1800" kern="1200" dirty="0">
              <a:latin typeface="Calibri" panose="020F0502020204030204" pitchFamily="34" charset="0"/>
              <a:cs typeface="Calibri" panose="020F0502020204030204" pitchFamily="34" charset="0"/>
            </a:rPr>
            <a:t>,…</a:t>
          </a:r>
          <a:r>
            <a:rPr lang="vi-VN" sz="1800" kern="1200" dirty="0">
              <a:latin typeface="Calibri" panose="020F0502020204030204" pitchFamily="34" charset="0"/>
              <a:cs typeface="Calibri" panose="020F0502020204030204" pitchFamily="34" charset="0"/>
            </a:rPr>
            <a:t> GV cần lên kế hoạch cho HS chuẩn bị các vật liệu phong phú, tạo cơ hội cho HS được tự do sáng tạo, thể hiện ý tưởng của bản thân</a:t>
          </a:r>
          <a:r>
            <a:rPr lang="en-US" sz="1800" kern="1200" dirty="0">
              <a:latin typeface="Calibri" panose="020F0502020204030204" pitchFamily="34" charset="0"/>
              <a:cs typeface="Calibri" panose="020F0502020204030204" pitchFamily="34" charset="0"/>
            </a:rPr>
            <a:t>.</a:t>
          </a:r>
        </a:p>
      </dsp:txBody>
      <dsp:txXfrm>
        <a:off x="5568278" y="2451832"/>
        <a:ext cx="4361916" cy="15706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89838-FCFE-43BD-B4AA-25B10F77D0EA}">
      <dsp:nvSpPr>
        <dsp:cNvPr id="0" name=""/>
        <dsp:cNvSpPr/>
      </dsp:nvSpPr>
      <dsp:spPr>
        <a:xfrm>
          <a:off x="799656" y="0"/>
          <a:ext cx="9062768" cy="3675356"/>
        </a:xfrm>
        <a:prstGeom prst="rightArrow">
          <a:avLst/>
        </a:prstGeom>
        <a:solidFill>
          <a:schemeClr val="accent1">
            <a:lumMod val="40000"/>
            <a:lumOff val="60000"/>
          </a:schemeClr>
        </a:solidFill>
        <a:ln>
          <a:noFill/>
        </a:ln>
        <a:effectLst/>
      </dsp:spPr>
      <dsp:style>
        <a:lnRef idx="0">
          <a:scrgbClr r="0" g="0" b="0"/>
        </a:lnRef>
        <a:fillRef idx="1">
          <a:scrgbClr r="0" g="0" b="0"/>
        </a:fillRef>
        <a:effectRef idx="1">
          <a:scrgbClr r="0" g="0" b="0"/>
        </a:effectRef>
        <a:fontRef idx="minor"/>
      </dsp:style>
    </dsp:sp>
    <dsp:sp modelId="{66DFA0B4-2929-49C7-B18E-11496986C7CA}">
      <dsp:nvSpPr>
        <dsp:cNvPr id="0" name=""/>
        <dsp:cNvSpPr/>
      </dsp:nvSpPr>
      <dsp:spPr>
        <a:xfrm>
          <a:off x="0" y="1122042"/>
          <a:ext cx="5255132" cy="1415717"/>
        </a:xfrm>
        <a:prstGeom prst="round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    </a:t>
          </a:r>
          <a:r>
            <a:rPr lang="vi-VN" sz="2000" kern="1200" dirty="0">
              <a:latin typeface="Calibri" panose="020F0502020204030204" pitchFamily="34" charset="0"/>
              <a:cs typeface="Calibri" panose="020F0502020204030204" pitchFamily="34" charset="0"/>
            </a:rPr>
            <a:t>Đánh giá việc thực hiện nhiệm vụ học tập, rèn luyện của HS</a:t>
          </a:r>
          <a:r>
            <a:rPr lang="en-US" sz="2000" kern="1200" dirty="0">
              <a:latin typeface="Calibri" panose="020F0502020204030204" pitchFamily="34" charset="0"/>
              <a:cs typeface="Calibri" panose="020F0502020204030204" pitchFamily="34" charset="0"/>
            </a:rPr>
            <a:t>; n</a:t>
          </a:r>
          <a:r>
            <a:rPr lang="vi-VN" sz="2000" kern="1200" dirty="0">
              <a:latin typeface="Calibri" panose="020F0502020204030204" pitchFamily="34" charset="0"/>
              <a:cs typeface="Calibri" panose="020F0502020204030204" pitchFamily="34" charset="0"/>
            </a:rPr>
            <a:t>hững ưu điểm để phát huy</a:t>
          </a:r>
          <a:r>
            <a:rPr lang="en-US" sz="2000" kern="1200" dirty="0">
              <a:latin typeface="Calibri" panose="020F0502020204030204" pitchFamily="34" charset="0"/>
              <a:cs typeface="Calibri" panose="020F0502020204030204" pitchFamily="34" charset="0"/>
            </a:rPr>
            <a:t>,</a:t>
          </a:r>
          <a:r>
            <a:rPr lang="vi-VN" sz="2000" kern="1200" dirty="0">
              <a:latin typeface="Calibri" panose="020F0502020204030204" pitchFamily="34" charset="0"/>
              <a:cs typeface="Calibri" panose="020F0502020204030204" pitchFamily="34" charset="0"/>
            </a:rPr>
            <a:t> những hạn chế cần khắc phục</a:t>
          </a:r>
          <a:r>
            <a:rPr lang="en-US" sz="2000" kern="1200" dirty="0">
              <a:latin typeface="Calibri" panose="020F0502020204030204" pitchFamily="34" charset="0"/>
              <a:cs typeface="Calibri" panose="020F0502020204030204" pitchFamily="34" charset="0"/>
            </a:rPr>
            <a:t>;</a:t>
          </a:r>
          <a:r>
            <a:rPr lang="vi-VN" sz="2000" kern="1200" dirty="0">
              <a:latin typeface="Calibri" panose="020F0502020204030204" pitchFamily="34" charset="0"/>
              <a:cs typeface="Calibri" panose="020F0502020204030204" pitchFamily="34" charset="0"/>
            </a:rPr>
            <a:t> phương hướng, nhiệm vụ</a:t>
          </a:r>
          <a:r>
            <a:rPr lang="en-US" sz="2000" kern="1200" dirty="0">
              <a:latin typeface="Calibri" panose="020F0502020204030204" pitchFamily="34" charset="0"/>
              <a:cs typeface="Calibri" panose="020F0502020204030204" pitchFamily="34" charset="0"/>
            </a:rPr>
            <a:t>, </a:t>
          </a:r>
          <a:r>
            <a:rPr lang="vi-VN" sz="2000" kern="1200" dirty="0">
              <a:latin typeface="Calibri" panose="020F0502020204030204" pitchFamily="34" charset="0"/>
              <a:cs typeface="Calibri" panose="020F0502020204030204" pitchFamily="34" charset="0"/>
            </a:rPr>
            <a:t>những công việc cần triển khai</a:t>
          </a:r>
          <a:r>
            <a:rPr lang="en-US" sz="2000" kern="1200" dirty="0">
              <a:latin typeface="Calibri" panose="020F0502020204030204" pitchFamily="34" charset="0"/>
              <a:cs typeface="Calibri" panose="020F0502020204030204" pitchFamily="34" charset="0"/>
            </a:rPr>
            <a:t> </a:t>
          </a:r>
          <a:r>
            <a:rPr lang="vi-VN" sz="2000" kern="1200" dirty="0">
              <a:latin typeface="Calibri" panose="020F0502020204030204" pitchFamily="34" charset="0"/>
              <a:cs typeface="Calibri" panose="020F0502020204030204" pitchFamily="34" charset="0"/>
            </a:rPr>
            <a:t>trong tuần </a:t>
          </a:r>
          <a:r>
            <a:rPr lang="en-US" sz="2000" kern="1200" dirty="0" err="1">
              <a:latin typeface="Calibri" panose="020F0502020204030204" pitchFamily="34" charset="0"/>
              <a:cs typeface="Calibri" panose="020F0502020204030204" pitchFamily="34" charset="0"/>
            </a:rPr>
            <a:t>sau</a:t>
          </a:r>
          <a:r>
            <a:rPr lang="vi-VN" sz="2000" kern="1200" dirty="0">
              <a:latin typeface="Calibri" panose="020F0502020204030204" pitchFamily="34" charset="0"/>
              <a:cs typeface="Calibri" panose="020F0502020204030204" pitchFamily="34" charset="0"/>
            </a:rPr>
            <a:t>.</a:t>
          </a:r>
          <a:endParaRPr lang="en-US" sz="2000" kern="1200" dirty="0">
            <a:latin typeface="Calibri" panose="020F0502020204030204" pitchFamily="34" charset="0"/>
            <a:cs typeface="Calibri" panose="020F0502020204030204" pitchFamily="34" charset="0"/>
          </a:endParaRPr>
        </a:p>
      </dsp:txBody>
      <dsp:txXfrm>
        <a:off x="69110" y="1191152"/>
        <a:ext cx="5116912" cy="1277497"/>
      </dsp:txXfrm>
    </dsp:sp>
    <dsp:sp modelId="{1208016F-E781-4E6B-AB43-F52B6EDA9676}">
      <dsp:nvSpPr>
        <dsp:cNvPr id="0" name=""/>
        <dsp:cNvSpPr/>
      </dsp:nvSpPr>
      <dsp:spPr>
        <a:xfrm>
          <a:off x="5508917" y="1104378"/>
          <a:ext cx="4899378" cy="1497736"/>
        </a:xfrm>
        <a:prstGeom prst="round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Tổ</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chức</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sinh</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hoạt</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theo</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chủ</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đề</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Nội</a:t>
          </a:r>
          <a:r>
            <a:rPr lang="en-US" sz="2000" kern="1200" dirty="0">
              <a:latin typeface="Calibri" panose="020F0502020204030204" pitchFamily="34" charset="0"/>
              <a:cs typeface="Calibri" panose="020F0502020204030204" pitchFamily="34" charset="0"/>
            </a:rPr>
            <a:t> dung </a:t>
          </a:r>
          <a:r>
            <a:rPr lang="en-US" sz="2000" kern="1200" dirty="0" err="1">
              <a:latin typeface="Calibri" panose="020F0502020204030204" pitchFamily="34" charset="0"/>
              <a:cs typeface="Calibri" panose="020F0502020204030204" pitchFamily="34" charset="0"/>
            </a:rPr>
            <a:t>sinh</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hoạt</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theo</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chủ</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đề</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của</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tiết</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Sinh</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hoạt</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lớp</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gắn</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với</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nội</a:t>
          </a:r>
          <a:r>
            <a:rPr lang="en-US" sz="2000" kern="1200" dirty="0">
              <a:latin typeface="Calibri" panose="020F0502020204030204" pitchFamily="34" charset="0"/>
              <a:cs typeface="Calibri" panose="020F0502020204030204" pitchFamily="34" charset="0"/>
            </a:rPr>
            <a:t> dung SHDC </a:t>
          </a:r>
          <a:r>
            <a:rPr lang="en-US" sz="2000" kern="1200" dirty="0" err="1">
              <a:latin typeface="Calibri" panose="020F0502020204030204" pitchFamily="34" charset="0"/>
              <a:cs typeface="Calibri" panose="020F0502020204030204" pitchFamily="34" charset="0"/>
            </a:rPr>
            <a:t>và</a:t>
          </a:r>
          <a:r>
            <a:rPr lang="en-US" sz="2000" kern="1200" dirty="0">
              <a:latin typeface="Calibri" panose="020F0502020204030204" pitchFamily="34" charset="0"/>
              <a:cs typeface="Calibri" panose="020F0502020204030204" pitchFamily="34" charset="0"/>
            </a:rPr>
            <a:t> HĐ </a:t>
          </a:r>
          <a:r>
            <a:rPr lang="en-US" sz="2000" kern="1200" dirty="0" err="1">
              <a:latin typeface="Calibri" panose="020F0502020204030204" pitchFamily="34" charset="0"/>
              <a:cs typeface="Calibri" panose="020F0502020204030204" pitchFamily="34" charset="0"/>
            </a:rPr>
            <a:t>giáo</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dục</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theo</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chủ</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đề</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trong</a:t>
          </a:r>
          <a:r>
            <a:rPr lang="en-US" sz="2000" kern="1200" dirty="0">
              <a:latin typeface="Calibri" panose="020F0502020204030204" pitchFamily="34" charset="0"/>
              <a:cs typeface="Calibri" panose="020F0502020204030204" pitchFamily="34" charset="0"/>
            </a:rPr>
            <a:t> </a:t>
          </a:r>
          <a:r>
            <a:rPr lang="en-US" sz="2000" kern="1200" dirty="0" err="1">
              <a:latin typeface="Calibri" panose="020F0502020204030204" pitchFamily="34" charset="0"/>
              <a:cs typeface="Calibri" panose="020F0502020204030204" pitchFamily="34" charset="0"/>
            </a:rPr>
            <a:t>tuần</a:t>
          </a:r>
          <a:r>
            <a:rPr lang="en-US" sz="2000" kern="1200" dirty="0">
              <a:latin typeface="Calibri" panose="020F0502020204030204" pitchFamily="34" charset="0"/>
              <a:cs typeface="Calibri" panose="020F0502020204030204" pitchFamily="34" charset="0"/>
            </a:rPr>
            <a:t>.</a:t>
          </a:r>
        </a:p>
      </dsp:txBody>
      <dsp:txXfrm>
        <a:off x="5582030" y="1177491"/>
        <a:ext cx="4753152" cy="13515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43AC-3A6F-4BFA-9BB2-C7BC5FCBF0D4}">
      <dsp:nvSpPr>
        <dsp:cNvPr id="0" name=""/>
        <dsp:cNvSpPr/>
      </dsp:nvSpPr>
      <dsp:spPr>
        <a:xfrm>
          <a:off x="744177" y="284194"/>
          <a:ext cx="3672667" cy="3672667"/>
        </a:xfrm>
        <a:prstGeom prst="pie">
          <a:avLst>
            <a:gd name="adj1" fmla="val 16200000"/>
            <a:gd name="adj2" fmla="val 180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0" kern="1200" dirty="0" err="1">
              <a:latin typeface="Calibri" panose="020F0502020204030204" pitchFamily="34" charset="0"/>
              <a:cs typeface="Calibri" panose="020F0502020204030204" pitchFamily="34" charset="0"/>
            </a:rPr>
            <a:t>Sách</a:t>
          </a:r>
          <a:r>
            <a:rPr lang="en-US" sz="2600" b="0" kern="1200" dirty="0">
              <a:latin typeface="Calibri" panose="020F0502020204030204" pitchFamily="34" charset="0"/>
              <a:cs typeface="Calibri" panose="020F0502020204030204" pitchFamily="34" charset="0"/>
            </a:rPr>
            <a:t> </a:t>
          </a:r>
          <a:r>
            <a:rPr lang="en-US" sz="2600" b="0" kern="1200" dirty="0" err="1">
              <a:latin typeface="Calibri" panose="020F0502020204030204" pitchFamily="34" charset="0"/>
              <a:cs typeface="Calibri" panose="020F0502020204030204" pitchFamily="34" charset="0"/>
            </a:rPr>
            <a:t>giáo</a:t>
          </a:r>
          <a:r>
            <a:rPr lang="en-US" sz="2600" b="0" kern="1200" dirty="0">
              <a:latin typeface="Calibri" panose="020F0502020204030204" pitchFamily="34" charset="0"/>
              <a:cs typeface="Calibri" panose="020F0502020204030204" pitchFamily="34" charset="0"/>
            </a:rPr>
            <a:t> </a:t>
          </a:r>
          <a:r>
            <a:rPr lang="en-US" sz="2600" b="0" kern="1200" dirty="0" err="1">
              <a:latin typeface="Calibri" panose="020F0502020204030204" pitchFamily="34" charset="0"/>
              <a:cs typeface="Calibri" panose="020F0502020204030204" pitchFamily="34" charset="0"/>
            </a:rPr>
            <a:t>viên</a:t>
          </a:r>
          <a:r>
            <a:rPr lang="en-US" sz="2600" b="0" kern="1200" dirty="0">
              <a:latin typeface="Calibri" panose="020F0502020204030204" pitchFamily="34" charset="0"/>
              <a:cs typeface="Calibri" panose="020F0502020204030204" pitchFamily="34" charset="0"/>
            </a:rPr>
            <a:t> HĐTN </a:t>
          </a:r>
          <a:r>
            <a:rPr lang="en-US" sz="2600" b="0" kern="1200" dirty="0" smtClean="0">
              <a:latin typeface="Calibri" panose="020F0502020204030204" pitchFamily="34" charset="0"/>
              <a:cs typeface="Calibri" panose="020F0502020204030204" pitchFamily="34" charset="0"/>
            </a:rPr>
            <a:t>4</a:t>
          </a:r>
          <a:endParaRPr lang="en-US" sz="2600" b="0" kern="1200" dirty="0">
            <a:latin typeface="Calibri" panose="020F0502020204030204" pitchFamily="34" charset="0"/>
            <a:cs typeface="Calibri" panose="020F0502020204030204" pitchFamily="34" charset="0"/>
          </a:endParaRPr>
        </a:p>
      </dsp:txBody>
      <dsp:txXfrm>
        <a:off x="2679760" y="1062450"/>
        <a:ext cx="1311666" cy="1093055"/>
      </dsp:txXfrm>
    </dsp:sp>
    <dsp:sp modelId="{6C9F5619-8814-415B-A83A-FB43EF802906}">
      <dsp:nvSpPr>
        <dsp:cNvPr id="0" name=""/>
        <dsp:cNvSpPr/>
      </dsp:nvSpPr>
      <dsp:spPr>
        <a:xfrm>
          <a:off x="668538" y="415361"/>
          <a:ext cx="3672667" cy="3672667"/>
        </a:xfrm>
        <a:prstGeom prst="pie">
          <a:avLst>
            <a:gd name="adj1" fmla="val 1800000"/>
            <a:gd name="adj2" fmla="val 9000000"/>
          </a:avLst>
        </a:prstGeom>
        <a:solidFill>
          <a:schemeClr val="bg1">
            <a:lumMod val="8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0" kern="1200" dirty="0" err="1">
              <a:latin typeface="Calibri" panose="020F0502020204030204" pitchFamily="34" charset="0"/>
              <a:cs typeface="Calibri" panose="020F0502020204030204" pitchFamily="34" charset="0"/>
            </a:rPr>
            <a:t>Vở</a:t>
          </a:r>
          <a:r>
            <a:rPr lang="en-US" sz="2600" b="0" kern="1200" dirty="0">
              <a:latin typeface="Calibri" panose="020F0502020204030204" pitchFamily="34" charset="0"/>
              <a:cs typeface="Calibri" panose="020F0502020204030204" pitchFamily="34" charset="0"/>
            </a:rPr>
            <a:t> </a:t>
          </a:r>
          <a:r>
            <a:rPr lang="en-US" sz="2600" b="0" kern="1200" dirty="0" err="1">
              <a:latin typeface="Calibri" panose="020F0502020204030204" pitchFamily="34" charset="0"/>
              <a:cs typeface="Calibri" panose="020F0502020204030204" pitchFamily="34" charset="0"/>
            </a:rPr>
            <a:t>thực</a:t>
          </a:r>
          <a:r>
            <a:rPr lang="en-US" sz="2600" b="0" kern="1200" dirty="0">
              <a:latin typeface="Calibri" panose="020F0502020204030204" pitchFamily="34" charset="0"/>
              <a:cs typeface="Calibri" panose="020F0502020204030204" pitchFamily="34" charset="0"/>
            </a:rPr>
            <a:t> </a:t>
          </a:r>
          <a:r>
            <a:rPr lang="en-US" sz="2600" b="0" kern="1200" dirty="0" err="1">
              <a:latin typeface="Calibri" panose="020F0502020204030204" pitchFamily="34" charset="0"/>
              <a:cs typeface="Calibri" panose="020F0502020204030204" pitchFamily="34" charset="0"/>
            </a:rPr>
            <a:t>hành</a:t>
          </a:r>
          <a:r>
            <a:rPr lang="en-US" sz="2600" b="0" kern="1200" dirty="0">
              <a:latin typeface="Calibri" panose="020F0502020204030204" pitchFamily="34" charset="0"/>
              <a:cs typeface="Calibri" panose="020F0502020204030204" pitchFamily="34" charset="0"/>
            </a:rPr>
            <a:t> HĐTN </a:t>
          </a:r>
          <a:r>
            <a:rPr lang="en-US" sz="2600" b="0" kern="1200" dirty="0" smtClean="0">
              <a:latin typeface="Calibri" panose="020F0502020204030204" pitchFamily="34" charset="0"/>
              <a:cs typeface="Calibri" panose="020F0502020204030204" pitchFamily="34" charset="0"/>
            </a:rPr>
            <a:t>4</a:t>
          </a:r>
          <a:endParaRPr lang="en-US" sz="2600" b="0" kern="1200" dirty="0">
            <a:latin typeface="Calibri" panose="020F0502020204030204" pitchFamily="34" charset="0"/>
            <a:cs typeface="Calibri" panose="020F0502020204030204" pitchFamily="34" charset="0"/>
          </a:endParaRPr>
        </a:p>
      </dsp:txBody>
      <dsp:txXfrm>
        <a:off x="1542982" y="2798222"/>
        <a:ext cx="1967500" cy="961889"/>
      </dsp:txXfrm>
    </dsp:sp>
    <dsp:sp modelId="{8B3A8FA1-2833-4C92-A249-1FDDB7CFD155}">
      <dsp:nvSpPr>
        <dsp:cNvPr id="0" name=""/>
        <dsp:cNvSpPr/>
      </dsp:nvSpPr>
      <dsp:spPr>
        <a:xfrm>
          <a:off x="592898" y="284194"/>
          <a:ext cx="3672667" cy="3672667"/>
        </a:xfrm>
        <a:prstGeom prst="pie">
          <a:avLst>
            <a:gd name="adj1" fmla="val 9000000"/>
            <a:gd name="adj2" fmla="val 16200000"/>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vi-VN" sz="2600" b="0" kern="1200" dirty="0">
              <a:latin typeface="Calibri" panose="020F0502020204030204" pitchFamily="34" charset="0"/>
              <a:cs typeface="Calibri" panose="020F0502020204030204" pitchFamily="34" charset="0"/>
            </a:rPr>
            <a:t>Các học liệu điện tử</a:t>
          </a:r>
          <a:endParaRPr lang="en-US" sz="2600" b="0" kern="1200" dirty="0">
            <a:latin typeface="Calibri" panose="020F0502020204030204" pitchFamily="34" charset="0"/>
            <a:cs typeface="Calibri" panose="020F0502020204030204" pitchFamily="34" charset="0"/>
          </a:endParaRPr>
        </a:p>
      </dsp:txBody>
      <dsp:txXfrm>
        <a:off x="1018316" y="1062450"/>
        <a:ext cx="1311666" cy="1093055"/>
      </dsp:txXfrm>
    </dsp:sp>
    <dsp:sp modelId="{027F5074-FDDA-480B-AF08-67151514AB27}">
      <dsp:nvSpPr>
        <dsp:cNvPr id="0" name=""/>
        <dsp:cNvSpPr/>
      </dsp:nvSpPr>
      <dsp:spPr>
        <a:xfrm>
          <a:off x="517125" y="56838"/>
          <a:ext cx="4127378" cy="4127378"/>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8DBE7A7-903E-4CC3-B128-153D08E01ECD}">
      <dsp:nvSpPr>
        <dsp:cNvPr id="0" name=""/>
        <dsp:cNvSpPr/>
      </dsp:nvSpPr>
      <dsp:spPr>
        <a:xfrm>
          <a:off x="441182" y="187773"/>
          <a:ext cx="4127378" cy="4127378"/>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2308B29-EC8D-40AE-979F-E7A141EF375D}">
      <dsp:nvSpPr>
        <dsp:cNvPr id="0" name=""/>
        <dsp:cNvSpPr/>
      </dsp:nvSpPr>
      <dsp:spPr>
        <a:xfrm>
          <a:off x="365240" y="56838"/>
          <a:ext cx="4127378" cy="4127378"/>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91EC-98E3-4461-9F6A-D369FC77D0D8}">
      <dsp:nvSpPr>
        <dsp:cNvPr id="0" name=""/>
        <dsp:cNvSpPr/>
      </dsp:nvSpPr>
      <dsp:spPr>
        <a:xfrm rot="16200000">
          <a:off x="-940980" y="944969"/>
          <a:ext cx="3466222" cy="1576282"/>
        </a:xfrm>
        <a:prstGeom prst="flowChartManualOperation">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nb-NO" sz="2600" b="0" kern="1200" dirty="0">
              <a:solidFill>
                <a:schemeClr val="tx1"/>
              </a:solidFill>
            </a:rPr>
            <a:t>Đặc điểm của hoạt động trải nghiệm</a:t>
          </a:r>
          <a:endParaRPr lang="en-US" sz="2600" b="0" kern="1200" dirty="0">
            <a:solidFill>
              <a:schemeClr val="tx1"/>
            </a:solidFill>
          </a:endParaRPr>
        </a:p>
      </dsp:txBody>
      <dsp:txXfrm rot="5400000">
        <a:off x="3990" y="693243"/>
        <a:ext cx="1576282" cy="2079734"/>
      </dsp:txXfrm>
    </dsp:sp>
    <dsp:sp modelId="{FE71EB64-A9B1-4F14-8FAF-7B734B04124A}">
      <dsp:nvSpPr>
        <dsp:cNvPr id="0" name=""/>
        <dsp:cNvSpPr/>
      </dsp:nvSpPr>
      <dsp:spPr>
        <a:xfrm rot="16200000">
          <a:off x="753523" y="944969"/>
          <a:ext cx="3466222" cy="1576282"/>
        </a:xfrm>
        <a:prstGeom prst="flowChartManualOperati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a:solidFill>
                <a:schemeClr val="tx1"/>
              </a:solidFill>
            </a:rPr>
            <a:t>Mục</a:t>
          </a:r>
          <a:r>
            <a:rPr lang="en-US" sz="2600" b="0" kern="1200" dirty="0">
              <a:solidFill>
                <a:schemeClr val="tx1"/>
              </a:solidFill>
            </a:rPr>
            <a:t> </a:t>
          </a:r>
          <a:r>
            <a:rPr lang="en-US" sz="2600" b="0" kern="1200" dirty="0" err="1">
              <a:solidFill>
                <a:schemeClr val="tx1"/>
              </a:solidFill>
            </a:rPr>
            <a:t>tiêu</a:t>
          </a:r>
          <a:r>
            <a:rPr lang="en-US" sz="2600" b="0" kern="1200" dirty="0">
              <a:solidFill>
                <a:schemeClr val="tx1"/>
              </a:solidFill>
            </a:rPr>
            <a:t> </a:t>
          </a:r>
          <a:r>
            <a:rPr lang="en-US" sz="2600" b="0" kern="1200" dirty="0" err="1">
              <a:solidFill>
                <a:schemeClr val="tx1"/>
              </a:solidFill>
            </a:rPr>
            <a:t>của</a:t>
          </a:r>
          <a:r>
            <a:rPr lang="en-US" sz="2600" b="0" kern="1200" dirty="0">
              <a:solidFill>
                <a:schemeClr val="tx1"/>
              </a:solidFill>
            </a:rPr>
            <a:t> </a:t>
          </a:r>
          <a:r>
            <a:rPr lang="en-US" sz="2600" b="0" kern="1200" dirty="0" err="1">
              <a:solidFill>
                <a:schemeClr val="tx1"/>
              </a:solidFill>
            </a:rPr>
            <a:t>hoạt</a:t>
          </a:r>
          <a:r>
            <a:rPr lang="en-US" sz="2600" b="0" kern="1200" dirty="0">
              <a:solidFill>
                <a:schemeClr val="tx1"/>
              </a:solidFill>
            </a:rPr>
            <a:t> </a:t>
          </a:r>
          <a:r>
            <a:rPr lang="en-US" sz="2600" b="0" kern="1200" dirty="0" err="1">
              <a:solidFill>
                <a:schemeClr val="tx1"/>
              </a:solidFill>
            </a:rPr>
            <a:t>động</a:t>
          </a:r>
          <a:r>
            <a:rPr lang="en-US" sz="2600" b="0" kern="1200" dirty="0">
              <a:solidFill>
                <a:schemeClr val="tx1"/>
              </a:solidFill>
            </a:rPr>
            <a:t> </a:t>
          </a:r>
          <a:r>
            <a:rPr lang="en-US" sz="2600" b="0" kern="1200" dirty="0" err="1">
              <a:solidFill>
                <a:schemeClr val="tx1"/>
              </a:solidFill>
            </a:rPr>
            <a:t>trải</a:t>
          </a:r>
          <a:r>
            <a:rPr lang="en-US" sz="2600" b="0" kern="1200" dirty="0">
              <a:solidFill>
                <a:schemeClr val="tx1"/>
              </a:solidFill>
            </a:rPr>
            <a:t> </a:t>
          </a:r>
          <a:r>
            <a:rPr lang="en-US" sz="2600" b="0" kern="1200" dirty="0" err="1">
              <a:solidFill>
                <a:schemeClr val="tx1"/>
              </a:solidFill>
            </a:rPr>
            <a:t>nghiệm</a:t>
          </a:r>
          <a:endParaRPr lang="en-US" sz="2600" b="0" kern="1200" dirty="0">
            <a:solidFill>
              <a:schemeClr val="tx1"/>
            </a:solidFill>
          </a:endParaRPr>
        </a:p>
      </dsp:txBody>
      <dsp:txXfrm rot="5400000">
        <a:off x="1698493" y="693243"/>
        <a:ext cx="1576282" cy="2079734"/>
      </dsp:txXfrm>
    </dsp:sp>
    <dsp:sp modelId="{038F3066-4851-484B-A117-540F6E926452}">
      <dsp:nvSpPr>
        <dsp:cNvPr id="0" name=""/>
        <dsp:cNvSpPr/>
      </dsp:nvSpPr>
      <dsp:spPr>
        <a:xfrm rot="16200000">
          <a:off x="2448026" y="944969"/>
          <a:ext cx="3466222" cy="1576282"/>
        </a:xfrm>
        <a:prstGeom prst="flowChartManualOperation">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a:solidFill>
                <a:schemeClr val="tx1"/>
              </a:solidFill>
            </a:rPr>
            <a:t>Yêu</a:t>
          </a:r>
          <a:r>
            <a:rPr lang="en-US" sz="2600" b="0" kern="1200" dirty="0">
              <a:solidFill>
                <a:schemeClr val="tx1"/>
              </a:solidFill>
            </a:rPr>
            <a:t> </a:t>
          </a:r>
          <a:r>
            <a:rPr lang="en-US" sz="2600" b="0" kern="1200" dirty="0" err="1">
              <a:solidFill>
                <a:schemeClr val="tx1"/>
              </a:solidFill>
            </a:rPr>
            <a:t>cầu</a:t>
          </a:r>
          <a:r>
            <a:rPr lang="en-US" sz="2600" b="0" kern="1200" dirty="0">
              <a:solidFill>
                <a:schemeClr val="tx1"/>
              </a:solidFill>
            </a:rPr>
            <a:t> </a:t>
          </a:r>
          <a:r>
            <a:rPr lang="en-US" sz="2600" b="0" kern="1200" dirty="0" err="1">
              <a:solidFill>
                <a:schemeClr val="tx1"/>
              </a:solidFill>
            </a:rPr>
            <a:t>cần</a:t>
          </a:r>
          <a:r>
            <a:rPr lang="en-US" sz="2600" b="0" kern="1200" dirty="0">
              <a:solidFill>
                <a:schemeClr val="tx1"/>
              </a:solidFill>
            </a:rPr>
            <a:t> </a:t>
          </a:r>
          <a:r>
            <a:rPr lang="en-US" sz="2600" b="0" kern="1200" dirty="0" err="1">
              <a:solidFill>
                <a:schemeClr val="tx1"/>
              </a:solidFill>
            </a:rPr>
            <a:t>đạt</a:t>
          </a:r>
          <a:endParaRPr lang="en-US" sz="2600" b="0" kern="1200" dirty="0">
            <a:solidFill>
              <a:schemeClr val="tx1"/>
            </a:solidFill>
          </a:endParaRPr>
        </a:p>
      </dsp:txBody>
      <dsp:txXfrm rot="5400000">
        <a:off x="3392996" y="693243"/>
        <a:ext cx="1576282" cy="2079734"/>
      </dsp:txXfrm>
    </dsp:sp>
    <dsp:sp modelId="{B4E60FB1-5CC4-411D-A6F1-088D2B5E9F04}">
      <dsp:nvSpPr>
        <dsp:cNvPr id="0" name=""/>
        <dsp:cNvSpPr/>
      </dsp:nvSpPr>
      <dsp:spPr>
        <a:xfrm rot="16200000">
          <a:off x="4142530" y="944969"/>
          <a:ext cx="3466222" cy="1576282"/>
        </a:xfrm>
        <a:prstGeom prst="flowChartManualOperation">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a:solidFill>
                <a:schemeClr val="tx1"/>
              </a:solidFill>
            </a:rPr>
            <a:t>Nội</a:t>
          </a:r>
          <a:r>
            <a:rPr lang="en-US" sz="2600" b="0" kern="1200" dirty="0">
              <a:solidFill>
                <a:schemeClr val="tx1"/>
              </a:solidFill>
            </a:rPr>
            <a:t> dung </a:t>
          </a:r>
          <a:r>
            <a:rPr lang="en-US" sz="2600" b="0" kern="1200" dirty="0" err="1">
              <a:solidFill>
                <a:schemeClr val="tx1"/>
              </a:solidFill>
            </a:rPr>
            <a:t>giáo</a:t>
          </a:r>
          <a:r>
            <a:rPr lang="en-US" sz="2600" b="0" kern="1200" dirty="0">
              <a:solidFill>
                <a:schemeClr val="tx1"/>
              </a:solidFill>
            </a:rPr>
            <a:t> </a:t>
          </a:r>
          <a:r>
            <a:rPr lang="en-US" sz="2600" b="0" kern="1200" dirty="0" err="1">
              <a:solidFill>
                <a:schemeClr val="tx1"/>
              </a:solidFill>
            </a:rPr>
            <a:t>dục</a:t>
          </a:r>
          <a:endParaRPr lang="en-US" sz="2600" b="0" kern="1200" dirty="0">
            <a:solidFill>
              <a:schemeClr val="tx1"/>
            </a:solidFill>
          </a:endParaRPr>
        </a:p>
      </dsp:txBody>
      <dsp:txXfrm rot="5400000">
        <a:off x="5087500" y="693243"/>
        <a:ext cx="1576282" cy="2079734"/>
      </dsp:txXfrm>
    </dsp:sp>
    <dsp:sp modelId="{F253A71C-65B2-4205-814A-F200644726B3}">
      <dsp:nvSpPr>
        <dsp:cNvPr id="0" name=""/>
        <dsp:cNvSpPr/>
      </dsp:nvSpPr>
      <dsp:spPr>
        <a:xfrm rot="16200000">
          <a:off x="5837033" y="944969"/>
          <a:ext cx="3466222" cy="1576282"/>
        </a:xfrm>
        <a:prstGeom prst="flowChartManualOperati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a:solidFill>
                <a:schemeClr val="tx1"/>
              </a:solidFill>
            </a:rPr>
            <a:t>Phương</a:t>
          </a:r>
          <a:r>
            <a:rPr lang="en-US" sz="2600" b="0" kern="1200" dirty="0">
              <a:solidFill>
                <a:schemeClr val="tx1"/>
              </a:solidFill>
            </a:rPr>
            <a:t> </a:t>
          </a:r>
          <a:r>
            <a:rPr lang="en-US" sz="2600" b="0" kern="1200" dirty="0" err="1">
              <a:solidFill>
                <a:schemeClr val="tx1"/>
              </a:solidFill>
            </a:rPr>
            <a:t>thức</a:t>
          </a:r>
          <a:r>
            <a:rPr lang="en-US" sz="2600" b="0" kern="1200" dirty="0">
              <a:solidFill>
                <a:schemeClr val="tx1"/>
              </a:solidFill>
            </a:rPr>
            <a:t> </a:t>
          </a:r>
          <a:r>
            <a:rPr lang="en-US" sz="2600" b="0" kern="1200" dirty="0" err="1">
              <a:solidFill>
                <a:schemeClr val="tx1"/>
              </a:solidFill>
            </a:rPr>
            <a:t>tổ</a:t>
          </a:r>
          <a:r>
            <a:rPr lang="en-US" sz="2600" b="0" kern="1200" dirty="0">
              <a:solidFill>
                <a:schemeClr val="tx1"/>
              </a:solidFill>
            </a:rPr>
            <a:t> </a:t>
          </a:r>
          <a:r>
            <a:rPr lang="en-US" sz="2600" b="0" kern="1200" dirty="0" err="1">
              <a:solidFill>
                <a:schemeClr val="tx1"/>
              </a:solidFill>
            </a:rPr>
            <a:t>chức</a:t>
          </a:r>
          <a:r>
            <a:rPr lang="en-US" sz="2600" b="0" kern="1200" dirty="0">
              <a:solidFill>
                <a:schemeClr val="tx1"/>
              </a:solidFill>
            </a:rPr>
            <a:t> </a:t>
          </a:r>
          <a:r>
            <a:rPr lang="en-US" sz="2600" b="0" kern="1200" dirty="0" err="1">
              <a:solidFill>
                <a:schemeClr val="tx1"/>
              </a:solidFill>
            </a:rPr>
            <a:t>và</a:t>
          </a:r>
          <a:r>
            <a:rPr lang="en-US" sz="2600" b="0" kern="1200" dirty="0">
              <a:solidFill>
                <a:schemeClr val="tx1"/>
              </a:solidFill>
            </a:rPr>
            <a:t> </a:t>
          </a:r>
          <a:r>
            <a:rPr lang="en-US" sz="2600" b="0" kern="1200" dirty="0" err="1">
              <a:solidFill>
                <a:schemeClr val="tx1"/>
              </a:solidFill>
            </a:rPr>
            <a:t>loại</a:t>
          </a:r>
          <a:r>
            <a:rPr lang="en-US" sz="2600" b="0" kern="1200" dirty="0">
              <a:solidFill>
                <a:schemeClr val="tx1"/>
              </a:solidFill>
            </a:rPr>
            <a:t> </a:t>
          </a:r>
          <a:r>
            <a:rPr lang="en-US" sz="2600" b="0" kern="1200" dirty="0" err="1">
              <a:solidFill>
                <a:schemeClr val="tx1"/>
              </a:solidFill>
            </a:rPr>
            <a:t>hình</a:t>
          </a:r>
          <a:r>
            <a:rPr lang="en-US" sz="2600" b="0" kern="1200" dirty="0">
              <a:solidFill>
                <a:schemeClr val="tx1"/>
              </a:solidFill>
            </a:rPr>
            <a:t> </a:t>
          </a:r>
          <a:r>
            <a:rPr lang="en-US" sz="2600" b="0" kern="1200" dirty="0" err="1">
              <a:solidFill>
                <a:schemeClr val="tx1"/>
              </a:solidFill>
            </a:rPr>
            <a:t>hoạt</a:t>
          </a:r>
          <a:r>
            <a:rPr lang="en-US" sz="2600" b="0" kern="1200" dirty="0">
              <a:solidFill>
                <a:schemeClr val="tx1"/>
              </a:solidFill>
            </a:rPr>
            <a:t> </a:t>
          </a:r>
          <a:r>
            <a:rPr lang="en-US" sz="2600" b="0" kern="1200" dirty="0" err="1">
              <a:solidFill>
                <a:schemeClr val="tx1"/>
              </a:solidFill>
            </a:rPr>
            <a:t>động</a:t>
          </a:r>
          <a:endParaRPr lang="en-US" sz="2600" b="0" kern="1200" dirty="0">
            <a:solidFill>
              <a:schemeClr val="tx1"/>
            </a:solidFill>
          </a:endParaRPr>
        </a:p>
      </dsp:txBody>
      <dsp:txXfrm rot="5400000">
        <a:off x="6782003" y="693243"/>
        <a:ext cx="1576282" cy="2079734"/>
      </dsp:txXfrm>
    </dsp:sp>
    <dsp:sp modelId="{876CBC82-B67C-4F14-AB31-C65962AB6243}">
      <dsp:nvSpPr>
        <dsp:cNvPr id="0" name=""/>
        <dsp:cNvSpPr/>
      </dsp:nvSpPr>
      <dsp:spPr>
        <a:xfrm rot="16200000">
          <a:off x="7531537" y="944969"/>
          <a:ext cx="3466222" cy="1576282"/>
        </a:xfrm>
        <a:prstGeom prst="flowChartManualOperation">
          <a:avLst/>
        </a:prstGeom>
        <a:solidFill>
          <a:srgbClr val="FEB4DB"/>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a:solidFill>
                <a:schemeClr val="tx1"/>
              </a:solidFill>
            </a:rPr>
            <a:t>Đánh</a:t>
          </a:r>
          <a:r>
            <a:rPr lang="en-US" sz="2600" b="0" kern="1200" dirty="0">
              <a:solidFill>
                <a:schemeClr val="tx1"/>
              </a:solidFill>
            </a:rPr>
            <a:t> </a:t>
          </a:r>
          <a:r>
            <a:rPr lang="en-US" sz="2600" b="0" kern="1200" dirty="0" err="1">
              <a:solidFill>
                <a:schemeClr val="tx1"/>
              </a:solidFill>
            </a:rPr>
            <a:t>giá</a:t>
          </a:r>
          <a:r>
            <a:rPr lang="en-US" sz="2600" b="0" kern="1200" dirty="0">
              <a:solidFill>
                <a:schemeClr val="tx1"/>
              </a:solidFill>
            </a:rPr>
            <a:t> </a:t>
          </a:r>
          <a:r>
            <a:rPr lang="en-US" sz="2600" b="0" kern="1200" dirty="0" err="1">
              <a:solidFill>
                <a:schemeClr val="tx1"/>
              </a:solidFill>
            </a:rPr>
            <a:t>kết</a:t>
          </a:r>
          <a:r>
            <a:rPr lang="en-US" sz="2600" b="0" kern="1200" dirty="0">
              <a:solidFill>
                <a:schemeClr val="tx1"/>
              </a:solidFill>
            </a:rPr>
            <a:t> </a:t>
          </a:r>
          <a:r>
            <a:rPr lang="en-US" sz="2600" b="0" kern="1200" dirty="0" err="1">
              <a:solidFill>
                <a:schemeClr val="tx1"/>
              </a:solidFill>
            </a:rPr>
            <a:t>quả</a:t>
          </a:r>
          <a:r>
            <a:rPr lang="en-US" sz="2600" b="0" kern="1200" dirty="0">
              <a:solidFill>
                <a:schemeClr val="tx1"/>
              </a:solidFill>
            </a:rPr>
            <a:t> </a:t>
          </a:r>
          <a:r>
            <a:rPr lang="en-US" sz="2600" b="0" kern="1200" dirty="0" err="1">
              <a:solidFill>
                <a:schemeClr val="tx1"/>
              </a:solidFill>
            </a:rPr>
            <a:t>hoạt</a:t>
          </a:r>
          <a:r>
            <a:rPr lang="en-US" sz="2600" b="0" kern="1200" dirty="0">
              <a:solidFill>
                <a:schemeClr val="tx1"/>
              </a:solidFill>
            </a:rPr>
            <a:t> </a:t>
          </a:r>
          <a:r>
            <a:rPr lang="en-US" sz="2600" b="0" kern="1200" dirty="0" err="1">
              <a:solidFill>
                <a:schemeClr val="tx1"/>
              </a:solidFill>
            </a:rPr>
            <a:t>động</a:t>
          </a:r>
          <a:r>
            <a:rPr lang="en-US" sz="2600" b="0" kern="1200" dirty="0">
              <a:solidFill>
                <a:schemeClr val="tx1"/>
              </a:solidFill>
            </a:rPr>
            <a:t> </a:t>
          </a:r>
          <a:r>
            <a:rPr lang="en-US" sz="2600" b="0" kern="1200" dirty="0" err="1">
              <a:solidFill>
                <a:schemeClr val="tx1"/>
              </a:solidFill>
            </a:rPr>
            <a:t>trải</a:t>
          </a:r>
          <a:r>
            <a:rPr lang="en-US" sz="2600" b="0" kern="1200" dirty="0">
              <a:solidFill>
                <a:schemeClr val="tx1"/>
              </a:solidFill>
            </a:rPr>
            <a:t> </a:t>
          </a:r>
          <a:r>
            <a:rPr lang="en-US" sz="2600" b="0" kern="1200" dirty="0" err="1">
              <a:solidFill>
                <a:schemeClr val="tx1"/>
              </a:solidFill>
            </a:rPr>
            <a:t>nghiệm</a:t>
          </a:r>
          <a:endParaRPr lang="en-US" sz="2600" b="0" kern="1200" dirty="0">
            <a:solidFill>
              <a:schemeClr val="tx1"/>
            </a:solidFill>
          </a:endParaRPr>
        </a:p>
      </dsp:txBody>
      <dsp:txXfrm rot="5400000">
        <a:off x="8476507" y="693243"/>
        <a:ext cx="1576282" cy="2079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3FD5E-3DA5-4B5D-B1CC-0746D7703218}">
      <dsp:nvSpPr>
        <dsp:cNvPr id="0" name=""/>
        <dsp:cNvSpPr/>
      </dsp:nvSpPr>
      <dsp:spPr>
        <a:xfrm>
          <a:off x="-5554275" y="-850344"/>
          <a:ext cx="6613155" cy="6613155"/>
        </a:xfrm>
        <a:prstGeom prst="blockArc">
          <a:avLst>
            <a:gd name="adj1" fmla="val 18900000"/>
            <a:gd name="adj2" fmla="val 2700000"/>
            <a:gd name="adj3" fmla="val 327"/>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65848F-3D43-407F-8CF6-60D0A100FF0A}">
      <dsp:nvSpPr>
        <dsp:cNvPr id="0" name=""/>
        <dsp:cNvSpPr/>
      </dsp:nvSpPr>
      <dsp:spPr>
        <a:xfrm>
          <a:off x="622870" y="512194"/>
          <a:ext cx="9892699" cy="534689"/>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9864" tIns="53340" rIns="53340" bIns="53340" numCol="1" spcCol="1270" anchor="ctr" anchorCtr="0">
          <a:noAutofit/>
        </a:bodyPr>
        <a:lstStyle/>
        <a:p>
          <a:pPr lvl="0" algn="l" defTabSz="933450">
            <a:lnSpc>
              <a:spcPct val="90000"/>
            </a:lnSpc>
            <a:spcBef>
              <a:spcPct val="0"/>
            </a:spcBef>
            <a:spcAft>
              <a:spcPct val="35000"/>
            </a:spcAft>
          </a:pPr>
          <a:r>
            <a:rPr lang="nb-NO" sz="2100" kern="1200" dirty="0"/>
            <a:t>Là hoạt động giáo dục bắt buộc, được thực hiện từ lớp 1 đến lớp 12.</a:t>
          </a:r>
          <a:endParaRPr lang="en-US" sz="2100" kern="1200" dirty="0"/>
        </a:p>
      </dsp:txBody>
      <dsp:txXfrm>
        <a:off x="622870" y="512194"/>
        <a:ext cx="9892699" cy="534689"/>
      </dsp:txXfrm>
    </dsp:sp>
    <dsp:sp modelId="{0ABEB3A8-8782-4F3B-8228-AEF0B8A5223F}">
      <dsp:nvSpPr>
        <dsp:cNvPr id="0" name=""/>
        <dsp:cNvSpPr/>
      </dsp:nvSpPr>
      <dsp:spPr>
        <a:xfrm>
          <a:off x="1" y="350199"/>
          <a:ext cx="944667" cy="944667"/>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59DC6C2-0D99-4763-AEBA-4BE9F7CF517A}">
      <dsp:nvSpPr>
        <dsp:cNvPr id="0" name=""/>
        <dsp:cNvSpPr/>
      </dsp:nvSpPr>
      <dsp:spPr>
        <a:xfrm>
          <a:off x="1056173" y="1395394"/>
          <a:ext cx="9459419" cy="440683"/>
        </a:xfrm>
        <a:prstGeom prst="rect">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9864" tIns="53340" rIns="53340" bIns="53340" numCol="1" spcCol="1270" anchor="ctr" anchorCtr="0">
          <a:noAutofit/>
        </a:bodyPr>
        <a:lstStyle/>
        <a:p>
          <a:pPr lvl="0" algn="l" defTabSz="933450">
            <a:lnSpc>
              <a:spcPct val="90000"/>
            </a:lnSpc>
            <a:spcBef>
              <a:spcPct val="0"/>
            </a:spcBef>
            <a:spcAft>
              <a:spcPct val="35000"/>
            </a:spcAft>
          </a:pPr>
          <a:r>
            <a:rPr lang="nb-NO" sz="2100" kern="1200" dirty="0"/>
            <a:t>Do nhà giáo dục định hướng, thiết kế và hướng dẫn thực </a:t>
          </a:r>
          <a:r>
            <a:rPr lang="nb-NO" sz="2100" kern="1200" dirty="0" smtClean="0"/>
            <a:t>hiện. </a:t>
          </a:r>
          <a:endParaRPr lang="en-US" sz="2100" kern="1200" dirty="0"/>
        </a:p>
      </dsp:txBody>
      <dsp:txXfrm>
        <a:off x="1056173" y="1395394"/>
        <a:ext cx="9459419" cy="440683"/>
      </dsp:txXfrm>
    </dsp:sp>
    <dsp:sp modelId="{8369838A-6B68-4CD1-9F60-C76475E06D12}">
      <dsp:nvSpPr>
        <dsp:cNvPr id="0" name=""/>
        <dsp:cNvSpPr/>
      </dsp:nvSpPr>
      <dsp:spPr>
        <a:xfrm>
          <a:off x="408729" y="1239441"/>
          <a:ext cx="944667" cy="944667"/>
        </a:xfrm>
        <a:prstGeom prst="diamond">
          <a:avLst/>
        </a:prstGeom>
        <a:blipFill rotWithShape="0">
          <a:blip xmlns:r="http://schemas.openxmlformats.org/officeDocument/2006/relationships" r:embed="rId1"/>
          <a:stretch>
            <a:fillRect/>
          </a:stretch>
        </a:blipFill>
        <a:ln w="6350" cap="flat" cmpd="sng" algn="ctr">
          <a:solidFill>
            <a:schemeClr val="accent2">
              <a:alpha val="90000"/>
              <a:hueOff val="0"/>
              <a:satOff val="0"/>
              <a:lumOff val="0"/>
              <a:alphaOff val="-13333"/>
            </a:schemeClr>
          </a:solidFill>
          <a:prstDash val="solid"/>
          <a:miter lim="800000"/>
        </a:ln>
        <a:effectLst/>
      </dsp:spPr>
      <dsp:style>
        <a:lnRef idx="1">
          <a:scrgbClr r="0" g="0" b="0"/>
        </a:lnRef>
        <a:fillRef idx="2">
          <a:scrgbClr r="0" g="0" b="0"/>
        </a:fillRef>
        <a:effectRef idx="0">
          <a:scrgbClr r="0" g="0" b="0"/>
        </a:effectRef>
        <a:fontRef idx="minor"/>
      </dsp:style>
    </dsp:sp>
    <dsp:sp modelId="{42085476-A5EE-42FB-9743-E99AE15D3502}">
      <dsp:nvSpPr>
        <dsp:cNvPr id="0" name=""/>
        <dsp:cNvSpPr/>
      </dsp:nvSpPr>
      <dsp:spPr>
        <a:xfrm>
          <a:off x="1056173" y="2171816"/>
          <a:ext cx="9459419" cy="1152199"/>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9864" tIns="53340" rIns="53340" bIns="53340" numCol="1" spcCol="1270" anchor="ctr" anchorCtr="0">
          <a:noAutofit/>
        </a:bodyPr>
        <a:lstStyle/>
        <a:p>
          <a:pPr lvl="0" algn="l" defTabSz="933450">
            <a:lnSpc>
              <a:spcPct val="90000"/>
            </a:lnSpc>
            <a:spcBef>
              <a:spcPct val="0"/>
            </a:spcBef>
            <a:spcAft>
              <a:spcPct val="35000"/>
            </a:spcAft>
          </a:pPr>
          <a:r>
            <a:rPr lang="nb-NO" sz="2100" kern="1200" dirty="0"/>
            <a:t>Tạo cơ hội cho HS tiếp cận thực tế, thể nghiệm cảm xúc tích cực, khai thác kinh nghiệm đã có, huy động tổng hợp kiến thức, kĩ năng của các môn học để thực hiện nhiệm vụ được giao hoặc giải quyết những vấn đề của thực tiễn đời sống.</a:t>
          </a:r>
          <a:endParaRPr lang="en-US" sz="2100" kern="1200" dirty="0"/>
        </a:p>
      </dsp:txBody>
      <dsp:txXfrm>
        <a:off x="1056173" y="2171816"/>
        <a:ext cx="9459419" cy="1152199"/>
      </dsp:txXfrm>
    </dsp:sp>
    <dsp:sp modelId="{7006DFB6-5F92-4EFA-8BCA-74C3DEC3CE2D}">
      <dsp:nvSpPr>
        <dsp:cNvPr id="0" name=""/>
        <dsp:cNvSpPr/>
      </dsp:nvSpPr>
      <dsp:spPr>
        <a:xfrm>
          <a:off x="506379" y="2328858"/>
          <a:ext cx="944667" cy="944667"/>
        </a:xfrm>
        <a:prstGeom prst="diamond">
          <a:avLst/>
        </a:prstGeom>
        <a:blipFill rotWithShape="0">
          <a:blip xmlns:r="http://schemas.openxmlformats.org/officeDocument/2006/relationships" r:embed="rId2"/>
          <a:stretch>
            <a:fillRect/>
          </a:stretch>
        </a:blipFill>
        <a:ln w="6350" cap="flat" cmpd="sng" algn="ctr">
          <a:solidFill>
            <a:schemeClr val="accent2">
              <a:alpha val="90000"/>
              <a:hueOff val="0"/>
              <a:satOff val="0"/>
              <a:lumOff val="0"/>
              <a:alphaOff val="-26667"/>
            </a:schemeClr>
          </a:solidFill>
          <a:prstDash val="solid"/>
          <a:miter lim="800000"/>
        </a:ln>
        <a:effectLst/>
      </dsp:spPr>
      <dsp:style>
        <a:lnRef idx="1">
          <a:scrgbClr r="0" g="0" b="0"/>
        </a:lnRef>
        <a:fillRef idx="2">
          <a:scrgbClr r="0" g="0" b="0"/>
        </a:fillRef>
        <a:effectRef idx="0">
          <a:scrgbClr r="0" g="0" b="0"/>
        </a:effectRef>
        <a:fontRef idx="minor"/>
      </dsp:style>
    </dsp:sp>
    <dsp:sp modelId="{DB8D51F8-CD65-46FA-BA4F-8BD72D819457}">
      <dsp:nvSpPr>
        <dsp:cNvPr id="0" name=""/>
        <dsp:cNvSpPr/>
      </dsp:nvSpPr>
      <dsp:spPr>
        <a:xfrm>
          <a:off x="622870" y="3637022"/>
          <a:ext cx="9892699" cy="755733"/>
        </a:xfrm>
        <a:prstGeom prst="rect">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9864" tIns="53340" rIns="53340" bIns="53340" numCol="1" spcCol="1270" anchor="ctr" anchorCtr="0">
          <a:noAutofit/>
        </a:bodyPr>
        <a:lstStyle/>
        <a:p>
          <a:pPr lvl="0" algn="l" defTabSz="933450">
            <a:lnSpc>
              <a:spcPct val="90000"/>
            </a:lnSpc>
            <a:spcBef>
              <a:spcPct val="0"/>
            </a:spcBef>
            <a:spcAft>
              <a:spcPct val="35000"/>
            </a:spcAft>
          </a:pPr>
          <a:r>
            <a:rPr lang="nb-NO" sz="2100" kern="1200" dirty="0"/>
            <a:t>Góp phần hình thành, phát triển các phẩm chất chủ yếu, năng lực chung và các năng lực đặc thù cho HS</a:t>
          </a:r>
          <a:endParaRPr lang="en-US" sz="2100" kern="1200" dirty="0"/>
        </a:p>
      </dsp:txBody>
      <dsp:txXfrm>
        <a:off x="622870" y="3637022"/>
        <a:ext cx="9892699" cy="755733"/>
      </dsp:txXfrm>
    </dsp:sp>
    <dsp:sp modelId="{694330BA-ADD3-450C-880A-A527C2DB9C58}">
      <dsp:nvSpPr>
        <dsp:cNvPr id="0" name=""/>
        <dsp:cNvSpPr/>
      </dsp:nvSpPr>
      <dsp:spPr>
        <a:xfrm>
          <a:off x="106531" y="3542546"/>
          <a:ext cx="944667" cy="944667"/>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alpha val="90000"/>
              <a:hueOff val="0"/>
              <a:satOff val="0"/>
              <a:lumOff val="0"/>
              <a:alphaOff val="-4000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5AA7F-50D0-4FA1-8EBB-42F6BAE8C608}">
      <dsp:nvSpPr>
        <dsp:cNvPr id="0" name=""/>
        <dsp:cNvSpPr/>
      </dsp:nvSpPr>
      <dsp:spPr>
        <a:xfrm rot="5400000">
          <a:off x="-369865" y="592382"/>
          <a:ext cx="2465769" cy="1726038"/>
        </a:xfrm>
        <a:prstGeom prst="chevron">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chemeClr val="tx1"/>
              </a:solidFill>
            </a:rPr>
            <a:t>Mục</a:t>
          </a:r>
          <a:r>
            <a:rPr lang="en-US" sz="2200" kern="1200" dirty="0" smtClean="0">
              <a:solidFill>
                <a:schemeClr val="tx1"/>
              </a:solidFill>
            </a:rPr>
            <a:t> </a:t>
          </a:r>
          <a:r>
            <a:rPr lang="en-US" sz="2200" kern="1200" dirty="0" err="1" smtClean="0">
              <a:solidFill>
                <a:schemeClr val="tx1"/>
              </a:solidFill>
            </a:rPr>
            <a:t>tiêu</a:t>
          </a:r>
          <a:r>
            <a:rPr lang="en-US" sz="2200" kern="1200" dirty="0" smtClean="0">
              <a:solidFill>
                <a:schemeClr val="tx1"/>
              </a:solidFill>
            </a:rPr>
            <a:t> </a:t>
          </a:r>
          <a:r>
            <a:rPr lang="en-US" sz="2200" kern="1200" dirty="0" err="1" smtClean="0">
              <a:solidFill>
                <a:schemeClr val="tx1"/>
              </a:solidFill>
            </a:rPr>
            <a:t>cấp</a:t>
          </a:r>
          <a:r>
            <a:rPr lang="en-US" sz="2200" kern="1200" dirty="0" smtClean="0">
              <a:solidFill>
                <a:schemeClr val="tx1"/>
              </a:solidFill>
            </a:rPr>
            <a:t> </a:t>
          </a:r>
        </a:p>
        <a:p>
          <a:pPr lvl="0" algn="ctr" defTabSz="977900">
            <a:lnSpc>
              <a:spcPct val="90000"/>
            </a:lnSpc>
            <a:spcBef>
              <a:spcPct val="0"/>
            </a:spcBef>
            <a:spcAft>
              <a:spcPct val="35000"/>
            </a:spcAft>
          </a:pPr>
          <a:r>
            <a:rPr lang="en-US" sz="2200" kern="1200" dirty="0" err="1" smtClean="0">
              <a:solidFill>
                <a:schemeClr val="tx1"/>
              </a:solidFill>
            </a:rPr>
            <a:t>tiểu</a:t>
          </a:r>
          <a:r>
            <a:rPr lang="en-US" sz="2200" kern="1200" dirty="0" smtClean="0">
              <a:solidFill>
                <a:schemeClr val="tx1"/>
              </a:solidFill>
            </a:rPr>
            <a:t> </a:t>
          </a:r>
          <a:r>
            <a:rPr lang="en-US" sz="2200" kern="1200" dirty="0" err="1" smtClean="0">
              <a:solidFill>
                <a:schemeClr val="tx1"/>
              </a:solidFill>
            </a:rPr>
            <a:t>học</a:t>
          </a:r>
          <a:endParaRPr lang="en-US" sz="2200" kern="1200" dirty="0">
            <a:solidFill>
              <a:schemeClr val="tx1"/>
            </a:solidFill>
          </a:endParaRPr>
        </a:p>
      </dsp:txBody>
      <dsp:txXfrm rot="-5400000">
        <a:off x="1" y="1085535"/>
        <a:ext cx="1726038" cy="739731"/>
      </dsp:txXfrm>
    </dsp:sp>
    <dsp:sp modelId="{4E348BC4-0D24-4916-A51E-A9F5BD90B2D7}">
      <dsp:nvSpPr>
        <dsp:cNvPr id="0" name=""/>
        <dsp:cNvSpPr/>
      </dsp:nvSpPr>
      <dsp:spPr>
        <a:xfrm rot="5400000">
          <a:off x="4789445" y="-3060888"/>
          <a:ext cx="2277246" cy="8404060"/>
        </a:xfrm>
        <a:prstGeom prst="round2SameRect">
          <a:avLst/>
        </a:prstGeom>
        <a:solidFill>
          <a:schemeClr val="accent4">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nb-NO" sz="2200" kern="1200" dirty="0"/>
            <a:t>Hình thành ở HS thói quen tích cực trong cuộc sống hằng ngày, chăm chỉ lao động.</a:t>
          </a:r>
          <a:endParaRPr lang="en-US" sz="2200" kern="1200" dirty="0"/>
        </a:p>
        <a:p>
          <a:pPr marL="228600" lvl="1" indent="-228600" algn="l" defTabSz="977900">
            <a:lnSpc>
              <a:spcPct val="90000"/>
            </a:lnSpc>
            <a:spcBef>
              <a:spcPct val="0"/>
            </a:spcBef>
            <a:spcAft>
              <a:spcPct val="15000"/>
            </a:spcAft>
            <a:buChar char="••"/>
          </a:pPr>
          <a:r>
            <a:rPr lang="nb-NO" sz="2200" kern="1200" dirty="0"/>
            <a:t>Thực hiện trách nhiệm của người HS ở nhà, ở trường và địa phương.</a:t>
          </a:r>
          <a:endParaRPr lang="en-US" sz="2200" kern="1200" dirty="0"/>
        </a:p>
        <a:p>
          <a:pPr marL="228600" lvl="1" indent="-228600" algn="l" defTabSz="977900">
            <a:lnSpc>
              <a:spcPct val="90000"/>
            </a:lnSpc>
            <a:spcBef>
              <a:spcPct val="0"/>
            </a:spcBef>
            <a:spcAft>
              <a:spcPct val="15000"/>
            </a:spcAft>
            <a:buChar char="••"/>
          </a:pPr>
          <a:r>
            <a:rPr lang="nb-NO" sz="2200" kern="1200" dirty="0"/>
            <a:t>Biết tự đánh giá và tự điều chỉnh bản thân.</a:t>
          </a:r>
          <a:endParaRPr lang="en-US" sz="2200" kern="1200" dirty="0"/>
        </a:p>
        <a:p>
          <a:pPr marL="228600" lvl="1" indent="-228600" algn="l" defTabSz="977900">
            <a:lnSpc>
              <a:spcPct val="90000"/>
            </a:lnSpc>
            <a:spcBef>
              <a:spcPct val="0"/>
            </a:spcBef>
            <a:spcAft>
              <a:spcPct val="15000"/>
            </a:spcAft>
            <a:buChar char="••"/>
          </a:pPr>
          <a:r>
            <a:rPr lang="nb-NO" sz="2200" kern="1200" dirty="0"/>
            <a:t>Hình thành những hành vi giao tiếp, ứng xử có văn hoá.</a:t>
          </a:r>
          <a:endParaRPr lang="en-US" sz="2200" kern="1200" dirty="0"/>
        </a:p>
        <a:p>
          <a:pPr marL="228600" lvl="1" indent="-228600" algn="l" defTabSz="977900">
            <a:lnSpc>
              <a:spcPct val="90000"/>
            </a:lnSpc>
            <a:spcBef>
              <a:spcPct val="0"/>
            </a:spcBef>
            <a:spcAft>
              <a:spcPct val="15000"/>
            </a:spcAft>
            <a:buChar char="••"/>
          </a:pPr>
          <a:r>
            <a:rPr lang="nb-NO" sz="2200" kern="1200" dirty="0"/>
            <a:t>Có ý thức hợp tác nhóm, hình thành năng lực giải quyết vấn đề.</a:t>
          </a:r>
          <a:endParaRPr lang="en-US" sz="2200" kern="1200" dirty="0"/>
        </a:p>
      </dsp:txBody>
      <dsp:txXfrm rot="-5400000">
        <a:off x="1726038" y="113685"/>
        <a:ext cx="8292894" cy="2054914"/>
      </dsp:txXfrm>
    </dsp:sp>
    <dsp:sp modelId="{D353220B-214A-4427-812F-B6868DAB3B0A}">
      <dsp:nvSpPr>
        <dsp:cNvPr id="0" name=""/>
        <dsp:cNvSpPr/>
      </dsp:nvSpPr>
      <dsp:spPr>
        <a:xfrm rot="5400000">
          <a:off x="-369865" y="2843142"/>
          <a:ext cx="2465769" cy="1726038"/>
        </a:xfrm>
        <a:prstGeom prst="chevron">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en-US" sz="2200" kern="1200" smtClean="0">
            <a:solidFill>
              <a:schemeClr val="tx1"/>
            </a:solidFill>
          </a:endParaRPr>
        </a:p>
        <a:p>
          <a:pPr lvl="0" algn="ctr" defTabSz="977900">
            <a:lnSpc>
              <a:spcPct val="90000"/>
            </a:lnSpc>
            <a:spcBef>
              <a:spcPct val="0"/>
            </a:spcBef>
            <a:spcAft>
              <a:spcPct val="35000"/>
            </a:spcAft>
          </a:pPr>
          <a:r>
            <a:rPr lang="en-US" sz="2200" kern="1200" smtClean="0">
              <a:solidFill>
                <a:schemeClr val="tx1"/>
              </a:solidFill>
            </a:rPr>
            <a:t>Yêu cầu cần đạt về năng lực</a:t>
          </a:r>
          <a:endParaRPr lang="en-US" sz="2200" kern="1200" dirty="0">
            <a:solidFill>
              <a:schemeClr val="tx1"/>
            </a:solidFill>
          </a:endParaRPr>
        </a:p>
      </dsp:txBody>
      <dsp:txXfrm rot="-5400000">
        <a:off x="1" y="3336295"/>
        <a:ext cx="1726038" cy="739731"/>
      </dsp:txXfrm>
    </dsp:sp>
    <dsp:sp modelId="{D56C771C-04CC-4A32-98C8-73752E6A7EBC}">
      <dsp:nvSpPr>
        <dsp:cNvPr id="0" name=""/>
        <dsp:cNvSpPr/>
      </dsp:nvSpPr>
      <dsp:spPr>
        <a:xfrm rot="5400000">
          <a:off x="5208962" y="-859199"/>
          <a:ext cx="1438211" cy="8404060"/>
        </a:xfrm>
        <a:prstGeom prst="round2SameRect">
          <a:avLst/>
        </a:prstGeom>
        <a:solidFill>
          <a:schemeClr val="accent6">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nb-NO" sz="2200" kern="1200" dirty="0"/>
            <a:t>Năng lực thích ứng với cuộc sống</a:t>
          </a:r>
          <a:endParaRPr lang="en-US" sz="2200" kern="1200" dirty="0"/>
        </a:p>
        <a:p>
          <a:pPr marL="228600" lvl="1" indent="-228600" algn="l" defTabSz="977900">
            <a:lnSpc>
              <a:spcPct val="90000"/>
            </a:lnSpc>
            <a:spcBef>
              <a:spcPct val="0"/>
            </a:spcBef>
            <a:spcAft>
              <a:spcPct val="15000"/>
            </a:spcAft>
            <a:buChar char="••"/>
          </a:pPr>
          <a:r>
            <a:rPr lang="nb-NO" sz="2200" kern="1200" dirty="0"/>
            <a:t>Năng lực thiết kế và tổ chức hoạt động</a:t>
          </a:r>
          <a:endParaRPr lang="en-US" sz="2200" kern="1200" dirty="0"/>
        </a:p>
        <a:p>
          <a:pPr marL="228600" lvl="1" indent="-228600" algn="l" defTabSz="977900">
            <a:lnSpc>
              <a:spcPct val="90000"/>
            </a:lnSpc>
            <a:spcBef>
              <a:spcPct val="0"/>
            </a:spcBef>
            <a:spcAft>
              <a:spcPct val="15000"/>
            </a:spcAft>
            <a:buChar char="••"/>
          </a:pPr>
          <a:r>
            <a:rPr lang="nb-NO" sz="2200" kern="1200" dirty="0"/>
            <a:t>Năng lực định hướng nghề nghiệp</a:t>
          </a:r>
          <a:endParaRPr lang="en-US" sz="2200" kern="1200" dirty="0"/>
        </a:p>
      </dsp:txBody>
      <dsp:txXfrm rot="-5400000">
        <a:off x="1726038" y="2693933"/>
        <a:ext cx="8333852" cy="1297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84E5B-BDFF-4CBD-9949-731DA37E9D45}">
      <dsp:nvSpPr>
        <dsp:cNvPr id="0" name=""/>
        <dsp:cNvSpPr/>
      </dsp:nvSpPr>
      <dsp:spPr>
        <a:xfrm>
          <a:off x="6215369" y="2972447"/>
          <a:ext cx="4010421" cy="165741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HĐ </a:t>
          </a:r>
          <a:r>
            <a:rPr lang="en-US" sz="1800" kern="1200" dirty="0" err="1"/>
            <a:t>tìm</a:t>
          </a:r>
          <a:r>
            <a:rPr lang="en-US" sz="1800" kern="1200" dirty="0"/>
            <a:t> </a:t>
          </a:r>
          <a:r>
            <a:rPr lang="en-US" sz="1800" kern="1200" dirty="0" err="1"/>
            <a:t>hiểu</a:t>
          </a:r>
          <a:r>
            <a:rPr lang="en-US" sz="1800" kern="1200" dirty="0"/>
            <a:t> </a:t>
          </a:r>
          <a:r>
            <a:rPr lang="en-US" sz="1800" kern="1200" dirty="0" err="1"/>
            <a:t>và</a:t>
          </a:r>
          <a:r>
            <a:rPr lang="en-US" sz="1800" kern="1200" dirty="0"/>
            <a:t> </a:t>
          </a:r>
          <a:r>
            <a:rPr lang="en-US" sz="1800" kern="1200" dirty="0" err="1"/>
            <a:t>bảo</a:t>
          </a:r>
          <a:r>
            <a:rPr lang="en-US" sz="1800" kern="1200" dirty="0"/>
            <a:t> </a:t>
          </a:r>
          <a:r>
            <a:rPr lang="en-US" sz="1800" kern="1200" dirty="0" err="1"/>
            <a:t>tồn</a:t>
          </a:r>
          <a:r>
            <a:rPr lang="en-US" sz="1800" kern="1200" dirty="0"/>
            <a:t> </a:t>
          </a:r>
          <a:r>
            <a:rPr lang="en-US" sz="1800" kern="1200" dirty="0" err="1"/>
            <a:t>cảnh</a:t>
          </a:r>
          <a:r>
            <a:rPr lang="en-US" sz="1800" kern="1200" dirty="0"/>
            <a:t> </a:t>
          </a:r>
          <a:r>
            <a:rPr lang="en-US" sz="1800" kern="1200" dirty="0" err="1"/>
            <a:t>quan</a:t>
          </a:r>
          <a:r>
            <a:rPr lang="en-US" sz="1800" kern="1200" dirty="0"/>
            <a:t> </a:t>
          </a:r>
          <a:r>
            <a:rPr lang="en-US" sz="1800" kern="1200" dirty="0" err="1"/>
            <a:t>thiên</a:t>
          </a:r>
          <a:r>
            <a:rPr lang="en-US" sz="1800" kern="1200" dirty="0"/>
            <a:t> </a:t>
          </a:r>
          <a:r>
            <a:rPr lang="en-US" sz="1800" kern="1200" dirty="0" err="1"/>
            <a:t>nhiên</a:t>
          </a:r>
          <a:endParaRPr lang="en-US" sz="1800" kern="1200" dirty="0"/>
        </a:p>
        <a:p>
          <a:pPr marL="171450" lvl="1" indent="-171450" algn="l" defTabSz="800100">
            <a:lnSpc>
              <a:spcPct val="90000"/>
            </a:lnSpc>
            <a:spcBef>
              <a:spcPct val="0"/>
            </a:spcBef>
            <a:spcAft>
              <a:spcPct val="15000"/>
            </a:spcAft>
            <a:buChar char="••"/>
          </a:pPr>
          <a:r>
            <a:rPr lang="en-US" sz="1800" kern="1200" dirty="0"/>
            <a:t>HĐ </a:t>
          </a:r>
          <a:r>
            <a:rPr lang="en-US" sz="1800" kern="1200" dirty="0" err="1"/>
            <a:t>tìm</a:t>
          </a:r>
          <a:r>
            <a:rPr lang="en-US" sz="1800" kern="1200" dirty="0"/>
            <a:t> </a:t>
          </a:r>
          <a:r>
            <a:rPr lang="en-US" sz="1800" kern="1200" dirty="0" err="1"/>
            <a:t>hiểu</a:t>
          </a:r>
          <a:r>
            <a:rPr lang="en-US" sz="1800" kern="1200" dirty="0"/>
            <a:t> </a:t>
          </a:r>
          <a:r>
            <a:rPr lang="en-US" sz="1800" kern="1200" dirty="0" err="1"/>
            <a:t>và</a:t>
          </a:r>
          <a:r>
            <a:rPr lang="en-US" sz="1800" kern="1200" dirty="0"/>
            <a:t> </a:t>
          </a:r>
          <a:r>
            <a:rPr lang="en-US" sz="1800" kern="1200" dirty="0" err="1"/>
            <a:t>bảo</a:t>
          </a:r>
          <a:r>
            <a:rPr lang="en-US" sz="1800" kern="1200" dirty="0"/>
            <a:t> </a:t>
          </a:r>
          <a:r>
            <a:rPr lang="en-US" sz="1800" kern="1200" dirty="0" err="1"/>
            <a:t>vệ</a:t>
          </a:r>
          <a:r>
            <a:rPr lang="en-US" sz="1800" kern="1200" dirty="0"/>
            <a:t> </a:t>
          </a:r>
          <a:r>
            <a:rPr lang="en-US" sz="1800" kern="1200" dirty="0" err="1"/>
            <a:t>môi</a:t>
          </a:r>
          <a:r>
            <a:rPr lang="en-US" sz="1800" kern="1200" dirty="0"/>
            <a:t> </a:t>
          </a:r>
          <a:r>
            <a:rPr lang="en-US" sz="1800" kern="1200" dirty="0" err="1"/>
            <a:t>trường</a:t>
          </a:r>
          <a:endParaRPr lang="en-US" sz="1800" kern="1200" dirty="0"/>
        </a:p>
      </dsp:txBody>
      <dsp:txXfrm>
        <a:off x="7454903" y="3423208"/>
        <a:ext cx="2734478" cy="1170243"/>
      </dsp:txXfrm>
    </dsp:sp>
    <dsp:sp modelId="{17B060B2-D394-4555-9E55-40571ACE55A0}">
      <dsp:nvSpPr>
        <dsp:cNvPr id="0" name=""/>
        <dsp:cNvSpPr/>
      </dsp:nvSpPr>
      <dsp:spPr>
        <a:xfrm>
          <a:off x="1669808" y="3179182"/>
          <a:ext cx="2750735" cy="145988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HĐ </a:t>
          </a:r>
          <a:r>
            <a:rPr lang="en-US" sz="1800" kern="1200" dirty="0" err="1"/>
            <a:t>tìm</a:t>
          </a:r>
          <a:r>
            <a:rPr lang="en-US" sz="1800" kern="1200" dirty="0"/>
            <a:t> </a:t>
          </a:r>
          <a:r>
            <a:rPr lang="en-US" sz="1800" kern="1200" dirty="0" err="1"/>
            <a:t>hiểu</a:t>
          </a:r>
          <a:r>
            <a:rPr lang="en-US" sz="1800" kern="1200" dirty="0"/>
            <a:t> </a:t>
          </a:r>
          <a:r>
            <a:rPr lang="en-US" sz="1800" kern="1200" dirty="0" err="1"/>
            <a:t>về</a:t>
          </a:r>
          <a:r>
            <a:rPr lang="en-US" sz="1800" kern="1200" dirty="0"/>
            <a:t> </a:t>
          </a:r>
          <a:r>
            <a:rPr lang="en-US" sz="1800" kern="1200" dirty="0" err="1"/>
            <a:t>nghề</a:t>
          </a:r>
          <a:r>
            <a:rPr lang="en-US" sz="1800" kern="1200" dirty="0"/>
            <a:t> </a:t>
          </a:r>
          <a:r>
            <a:rPr lang="en-US" sz="1800" kern="1200" dirty="0" err="1"/>
            <a:t>nghiệp</a:t>
          </a:r>
          <a:r>
            <a:rPr lang="en-US" sz="1800" kern="1200" dirty="0"/>
            <a:t> </a:t>
          </a:r>
        </a:p>
      </dsp:txBody>
      <dsp:txXfrm>
        <a:off x="1701877" y="3576223"/>
        <a:ext cx="1861377" cy="1030778"/>
      </dsp:txXfrm>
    </dsp:sp>
    <dsp:sp modelId="{CF2BE4CD-6CDA-4D4F-8B56-3204440879E3}">
      <dsp:nvSpPr>
        <dsp:cNvPr id="0" name=""/>
        <dsp:cNvSpPr/>
      </dsp:nvSpPr>
      <dsp:spPr>
        <a:xfrm>
          <a:off x="6172751" y="178759"/>
          <a:ext cx="4061895" cy="20465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HĐ </a:t>
          </a:r>
          <a:r>
            <a:rPr lang="en-US" sz="1800" kern="1200" dirty="0" err="1"/>
            <a:t>chăm</a:t>
          </a:r>
          <a:r>
            <a:rPr lang="en-US" sz="1800" kern="1200" dirty="0"/>
            <a:t> </a:t>
          </a:r>
          <a:r>
            <a:rPr lang="en-US" sz="1800" kern="1200" dirty="0" err="1"/>
            <a:t>sóc</a:t>
          </a:r>
          <a:r>
            <a:rPr lang="en-US" sz="1800" kern="1200" dirty="0"/>
            <a:t> </a:t>
          </a:r>
          <a:r>
            <a:rPr lang="en-US" sz="1800" kern="1200" dirty="0" err="1"/>
            <a:t>gia</a:t>
          </a:r>
          <a:r>
            <a:rPr lang="en-US" sz="1800" kern="1200" dirty="0"/>
            <a:t> </a:t>
          </a:r>
          <a:r>
            <a:rPr lang="en-US" sz="1800" kern="1200" dirty="0" err="1"/>
            <a:t>đình</a:t>
          </a:r>
          <a:endParaRPr lang="en-US" sz="1800" kern="1200" dirty="0"/>
        </a:p>
        <a:p>
          <a:pPr marL="171450" lvl="1" indent="-171450" algn="l" defTabSz="800100">
            <a:lnSpc>
              <a:spcPct val="90000"/>
            </a:lnSpc>
            <a:spcBef>
              <a:spcPct val="0"/>
            </a:spcBef>
            <a:spcAft>
              <a:spcPct val="15000"/>
            </a:spcAft>
            <a:buChar char="••"/>
          </a:pPr>
          <a:r>
            <a:rPr lang="en-US" sz="1800" kern="1200" dirty="0"/>
            <a:t>HĐ </a:t>
          </a:r>
          <a:r>
            <a:rPr lang="en-US" sz="1800" kern="1200" dirty="0" err="1"/>
            <a:t>xây</a:t>
          </a:r>
          <a:r>
            <a:rPr lang="en-US" sz="1800" kern="1200" dirty="0"/>
            <a:t> </a:t>
          </a:r>
          <a:r>
            <a:rPr lang="en-US" sz="1800" kern="1200" dirty="0" err="1"/>
            <a:t>dựng</a:t>
          </a:r>
          <a:r>
            <a:rPr lang="en-US" sz="1800" kern="1200" dirty="0"/>
            <a:t> </a:t>
          </a:r>
          <a:r>
            <a:rPr lang="en-US" sz="1800" kern="1200" dirty="0" err="1"/>
            <a:t>nhà</a:t>
          </a:r>
          <a:r>
            <a:rPr lang="en-US" sz="1800" kern="1200" dirty="0"/>
            <a:t> </a:t>
          </a:r>
          <a:r>
            <a:rPr lang="en-US" sz="1800" kern="1200" dirty="0" err="1"/>
            <a:t>trường</a:t>
          </a:r>
          <a:r>
            <a:rPr lang="en-US" sz="1800" kern="1200" dirty="0"/>
            <a:t>  </a:t>
          </a:r>
        </a:p>
        <a:p>
          <a:pPr marL="171450" lvl="1" indent="-171450" algn="l" defTabSz="800100">
            <a:lnSpc>
              <a:spcPct val="90000"/>
            </a:lnSpc>
            <a:spcBef>
              <a:spcPct val="0"/>
            </a:spcBef>
            <a:spcAft>
              <a:spcPct val="15000"/>
            </a:spcAft>
            <a:buChar char="••"/>
          </a:pPr>
          <a:r>
            <a:rPr lang="en-US" sz="1800" kern="1200" dirty="0"/>
            <a:t>HĐ </a:t>
          </a:r>
          <a:r>
            <a:rPr lang="en-US" sz="1800" kern="1200" dirty="0" err="1"/>
            <a:t>xây</a:t>
          </a:r>
          <a:r>
            <a:rPr lang="en-US" sz="1800" kern="1200" dirty="0"/>
            <a:t> </a:t>
          </a:r>
          <a:r>
            <a:rPr lang="en-US" sz="1800" kern="1200" dirty="0" err="1"/>
            <a:t>dựng</a:t>
          </a:r>
          <a:r>
            <a:rPr lang="en-US" sz="1800" kern="1200" dirty="0"/>
            <a:t> </a:t>
          </a:r>
          <a:r>
            <a:rPr lang="en-US" sz="1800" kern="1200" dirty="0" err="1"/>
            <a:t>cộng</a:t>
          </a:r>
          <a:r>
            <a:rPr lang="en-US" sz="1800" kern="1200" dirty="0"/>
            <a:t> </a:t>
          </a:r>
          <a:r>
            <a:rPr lang="en-US" sz="1800" kern="1200" dirty="0" err="1"/>
            <a:t>đồng</a:t>
          </a:r>
          <a:r>
            <a:rPr lang="en-US" sz="1800" kern="1200" dirty="0"/>
            <a:t> </a:t>
          </a:r>
        </a:p>
      </dsp:txBody>
      <dsp:txXfrm>
        <a:off x="7436277" y="223716"/>
        <a:ext cx="2753412" cy="1445028"/>
      </dsp:txXfrm>
    </dsp:sp>
    <dsp:sp modelId="{74751E56-450E-4A85-ADCA-9B80E1984478}">
      <dsp:nvSpPr>
        <dsp:cNvPr id="0" name=""/>
        <dsp:cNvSpPr/>
      </dsp:nvSpPr>
      <dsp:spPr>
        <a:xfrm>
          <a:off x="1376815" y="194570"/>
          <a:ext cx="3700153" cy="145988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HĐ </a:t>
          </a:r>
          <a:r>
            <a:rPr lang="en-US" sz="1800" kern="1200" dirty="0" err="1"/>
            <a:t>khám</a:t>
          </a:r>
          <a:r>
            <a:rPr lang="en-US" sz="1800" kern="1200" dirty="0"/>
            <a:t> </a:t>
          </a:r>
          <a:r>
            <a:rPr lang="en-US" sz="1800" kern="1200" dirty="0" err="1"/>
            <a:t>phá</a:t>
          </a:r>
          <a:r>
            <a:rPr lang="en-US" sz="1800" kern="1200" dirty="0"/>
            <a:t> </a:t>
          </a:r>
          <a:r>
            <a:rPr lang="en-US" sz="1800" kern="1200" dirty="0" err="1"/>
            <a:t>bản</a:t>
          </a:r>
          <a:r>
            <a:rPr lang="en-US" sz="1800" kern="1200" dirty="0"/>
            <a:t> </a:t>
          </a:r>
          <a:r>
            <a:rPr lang="en-US" sz="1800" kern="1200" dirty="0" err="1"/>
            <a:t>thân</a:t>
          </a:r>
          <a:r>
            <a:rPr lang="en-US" sz="1800" kern="1200" dirty="0"/>
            <a:t> </a:t>
          </a:r>
        </a:p>
        <a:p>
          <a:pPr marL="171450" lvl="1" indent="-171450" algn="l" defTabSz="800100">
            <a:lnSpc>
              <a:spcPct val="90000"/>
            </a:lnSpc>
            <a:spcBef>
              <a:spcPct val="0"/>
            </a:spcBef>
            <a:spcAft>
              <a:spcPct val="15000"/>
            </a:spcAft>
            <a:buChar char="••"/>
          </a:pPr>
          <a:r>
            <a:rPr lang="en-US" sz="1800" kern="1200" dirty="0"/>
            <a:t>HĐ </a:t>
          </a:r>
          <a:r>
            <a:rPr lang="en-US" sz="1800" kern="1200" dirty="0" err="1"/>
            <a:t>rèn</a:t>
          </a:r>
          <a:r>
            <a:rPr lang="en-US" sz="1800" kern="1200" dirty="0"/>
            <a:t> </a:t>
          </a:r>
          <a:r>
            <a:rPr lang="en-US" sz="1800" kern="1200" dirty="0" err="1"/>
            <a:t>luyện</a:t>
          </a:r>
          <a:r>
            <a:rPr lang="en-US" sz="1800" kern="1200" dirty="0"/>
            <a:t> </a:t>
          </a:r>
          <a:r>
            <a:rPr lang="en-US" sz="1800" kern="1200" dirty="0" err="1"/>
            <a:t>bản</a:t>
          </a:r>
          <a:r>
            <a:rPr lang="en-US" sz="1800" kern="1200" dirty="0"/>
            <a:t> </a:t>
          </a:r>
          <a:r>
            <a:rPr lang="en-US" sz="1800" kern="1200" dirty="0" err="1"/>
            <a:t>thân</a:t>
          </a:r>
          <a:r>
            <a:rPr lang="en-US" sz="1800" kern="1200" dirty="0"/>
            <a:t> </a:t>
          </a:r>
        </a:p>
        <a:p>
          <a:pPr marL="171450" lvl="1" indent="-171450" algn="l" defTabSz="800100">
            <a:lnSpc>
              <a:spcPct val="90000"/>
            </a:lnSpc>
            <a:spcBef>
              <a:spcPct val="0"/>
            </a:spcBef>
            <a:spcAft>
              <a:spcPct val="15000"/>
            </a:spcAft>
            <a:buChar char="••"/>
          </a:pPr>
          <a:endParaRPr lang="en-US" sz="1800" kern="1200" dirty="0"/>
        </a:p>
      </dsp:txBody>
      <dsp:txXfrm>
        <a:off x="1408884" y="226639"/>
        <a:ext cx="2525969" cy="1030778"/>
      </dsp:txXfrm>
    </dsp:sp>
    <dsp:sp modelId="{A529437A-34A5-4902-8150-5334147C9BEF}">
      <dsp:nvSpPr>
        <dsp:cNvPr id="0" name=""/>
        <dsp:cNvSpPr/>
      </dsp:nvSpPr>
      <dsp:spPr>
        <a:xfrm>
          <a:off x="3543415" y="308689"/>
          <a:ext cx="1975412" cy="1975412"/>
        </a:xfrm>
        <a:prstGeom prst="pieWedge">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a:t>Hoạt</a:t>
          </a:r>
          <a:r>
            <a:rPr lang="en-US" sz="2000" kern="1200" dirty="0"/>
            <a:t> </a:t>
          </a:r>
          <a:r>
            <a:rPr lang="en-US" sz="2000" kern="1200" dirty="0" err="1"/>
            <a:t>động</a:t>
          </a:r>
          <a:r>
            <a:rPr lang="en-US" sz="2000" kern="1200" dirty="0"/>
            <a:t> </a:t>
          </a:r>
          <a:r>
            <a:rPr lang="en-US" sz="2000" kern="1200" dirty="0" err="1"/>
            <a:t>hướng</a:t>
          </a:r>
          <a:r>
            <a:rPr lang="en-US" sz="2000" kern="1200" dirty="0"/>
            <a:t> </a:t>
          </a:r>
          <a:r>
            <a:rPr lang="en-US" sz="2000" kern="1200" dirty="0" err="1"/>
            <a:t>vào</a:t>
          </a:r>
          <a:r>
            <a:rPr lang="en-US" sz="2000" kern="1200" dirty="0"/>
            <a:t> </a:t>
          </a:r>
          <a:r>
            <a:rPr lang="en-US" sz="2000" kern="1200" dirty="0" err="1"/>
            <a:t>bản</a:t>
          </a:r>
          <a:r>
            <a:rPr lang="en-US" sz="2000" kern="1200" dirty="0"/>
            <a:t> </a:t>
          </a:r>
          <a:r>
            <a:rPr lang="en-US" sz="2000" kern="1200" dirty="0" err="1"/>
            <a:t>thân</a:t>
          </a:r>
          <a:endParaRPr lang="en-US" sz="2000" kern="1200" dirty="0"/>
        </a:p>
      </dsp:txBody>
      <dsp:txXfrm>
        <a:off x="4122000" y="887274"/>
        <a:ext cx="1396827" cy="1396827"/>
      </dsp:txXfrm>
    </dsp:sp>
    <dsp:sp modelId="{BB43DD0B-57BE-4BB0-AF10-BF5F0C286553}">
      <dsp:nvSpPr>
        <dsp:cNvPr id="0" name=""/>
        <dsp:cNvSpPr/>
      </dsp:nvSpPr>
      <dsp:spPr>
        <a:xfrm rot="5400000">
          <a:off x="5610071" y="308689"/>
          <a:ext cx="1975412" cy="1975412"/>
        </a:xfrm>
        <a:prstGeom prst="pieWedg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nb-NO" sz="2000" kern="1200" dirty="0"/>
            <a:t>Hoạt động hướng đến xã hội</a:t>
          </a:r>
          <a:endParaRPr lang="en-US" sz="2000" kern="1200" dirty="0"/>
        </a:p>
      </dsp:txBody>
      <dsp:txXfrm rot="-5400000">
        <a:off x="5610071" y="887274"/>
        <a:ext cx="1396827" cy="1396827"/>
      </dsp:txXfrm>
    </dsp:sp>
    <dsp:sp modelId="{0566C4BC-8E16-487D-B069-E85F5AB9BE9B}">
      <dsp:nvSpPr>
        <dsp:cNvPr id="0" name=""/>
        <dsp:cNvSpPr/>
      </dsp:nvSpPr>
      <dsp:spPr>
        <a:xfrm rot="10800000">
          <a:off x="5610071" y="2375345"/>
          <a:ext cx="1975412" cy="1975412"/>
        </a:xfrm>
        <a:prstGeom prst="pieWedge">
          <a:avLst/>
        </a:prstGeom>
        <a:solidFill>
          <a:schemeClr val="accent4">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nb-NO" sz="2000" kern="1200" dirty="0" smtClean="0"/>
            <a:t>Hoạt </a:t>
          </a:r>
          <a:r>
            <a:rPr lang="nb-NO" sz="2000" kern="1200" dirty="0"/>
            <a:t>động hướng đến tự nhiên</a:t>
          </a:r>
          <a:endParaRPr lang="en-US" sz="2000" kern="1200" dirty="0"/>
        </a:p>
      </dsp:txBody>
      <dsp:txXfrm rot="10800000">
        <a:off x="5610071" y="2375345"/>
        <a:ext cx="1396827" cy="1396827"/>
      </dsp:txXfrm>
    </dsp:sp>
    <dsp:sp modelId="{3936E194-E8F6-4714-81B1-4210DA91BA60}">
      <dsp:nvSpPr>
        <dsp:cNvPr id="0" name=""/>
        <dsp:cNvSpPr/>
      </dsp:nvSpPr>
      <dsp:spPr>
        <a:xfrm rot="16200000">
          <a:off x="3543415" y="2375345"/>
          <a:ext cx="1975412" cy="1975412"/>
        </a:xfrm>
        <a:prstGeom prst="pieWedge">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nb-NO" sz="2000" kern="1200" dirty="0"/>
            <a:t>Hoạt động hướng nghiệp</a:t>
          </a:r>
          <a:endParaRPr lang="en-US" sz="2000" kern="1200" dirty="0"/>
        </a:p>
      </dsp:txBody>
      <dsp:txXfrm rot="5400000">
        <a:off x="4122000" y="2375345"/>
        <a:ext cx="1396827" cy="1396827"/>
      </dsp:txXfrm>
    </dsp:sp>
    <dsp:sp modelId="{11DD4818-6AD3-4D6D-830E-4DC7A57830CD}">
      <dsp:nvSpPr>
        <dsp:cNvPr id="0" name=""/>
        <dsp:cNvSpPr/>
      </dsp:nvSpPr>
      <dsp:spPr>
        <a:xfrm>
          <a:off x="5223429" y="1919130"/>
          <a:ext cx="682041" cy="593079"/>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9E8B881F-EE56-4B73-95CA-BAE2E0E484A3}">
      <dsp:nvSpPr>
        <dsp:cNvPr id="0" name=""/>
        <dsp:cNvSpPr/>
      </dsp:nvSpPr>
      <dsp:spPr>
        <a:xfrm rot="10800000">
          <a:off x="5223429" y="2147237"/>
          <a:ext cx="682041" cy="593079"/>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9B64C-7C10-4C2D-90E5-388C40BA70FE}">
      <dsp:nvSpPr>
        <dsp:cNvPr id="0" name=""/>
        <dsp:cNvSpPr/>
      </dsp:nvSpPr>
      <dsp:spPr>
        <a:xfrm>
          <a:off x="1979096" y="1702435"/>
          <a:ext cx="1647217" cy="1354624"/>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a:solidFill>
                <a:schemeClr val="tx1"/>
              </a:solidFill>
            </a:rPr>
            <a:t>Phương</a:t>
          </a:r>
          <a:r>
            <a:rPr lang="en-US" sz="2500" kern="1200" dirty="0">
              <a:solidFill>
                <a:schemeClr val="tx1"/>
              </a:solidFill>
            </a:rPr>
            <a:t> </a:t>
          </a:r>
          <a:r>
            <a:rPr lang="en-US" sz="2500" kern="1200" dirty="0" err="1">
              <a:solidFill>
                <a:schemeClr val="tx1"/>
              </a:solidFill>
            </a:rPr>
            <a:t>thức</a:t>
          </a:r>
          <a:r>
            <a:rPr lang="en-US" sz="2500" kern="1200" dirty="0">
              <a:solidFill>
                <a:schemeClr val="tx1"/>
              </a:solidFill>
            </a:rPr>
            <a:t> </a:t>
          </a:r>
          <a:r>
            <a:rPr lang="en-US" sz="2500" kern="1200" dirty="0" err="1">
              <a:solidFill>
                <a:schemeClr val="tx1"/>
              </a:solidFill>
            </a:rPr>
            <a:t>tổ</a:t>
          </a:r>
          <a:r>
            <a:rPr lang="en-US" sz="2500" kern="1200" dirty="0">
              <a:solidFill>
                <a:schemeClr val="tx1"/>
              </a:solidFill>
            </a:rPr>
            <a:t> </a:t>
          </a:r>
          <a:r>
            <a:rPr lang="en-US" sz="2500" kern="1200" dirty="0" err="1">
              <a:solidFill>
                <a:schemeClr val="tx1"/>
              </a:solidFill>
            </a:rPr>
            <a:t>chức</a:t>
          </a:r>
          <a:endParaRPr lang="en-US" sz="2500" kern="1200" dirty="0">
            <a:solidFill>
              <a:schemeClr val="tx1"/>
            </a:solidFill>
          </a:endParaRPr>
        </a:p>
      </dsp:txBody>
      <dsp:txXfrm>
        <a:off x="2220325" y="1900815"/>
        <a:ext cx="1164759" cy="957864"/>
      </dsp:txXfrm>
    </dsp:sp>
    <dsp:sp modelId="{585BFE4C-FEF0-4BDD-AB21-AB56AF707535}">
      <dsp:nvSpPr>
        <dsp:cNvPr id="0" name=""/>
        <dsp:cNvSpPr/>
      </dsp:nvSpPr>
      <dsp:spPr>
        <a:xfrm rot="16290732">
          <a:off x="2708813" y="1274113"/>
          <a:ext cx="234881" cy="427235"/>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743115" y="1394780"/>
        <a:ext cx="164417" cy="256341"/>
      </dsp:txXfrm>
    </dsp:sp>
    <dsp:sp modelId="{DDC0808B-752E-4C19-8E66-082C1E1AEBD9}">
      <dsp:nvSpPr>
        <dsp:cNvPr id="0" name=""/>
        <dsp:cNvSpPr/>
      </dsp:nvSpPr>
      <dsp:spPr>
        <a:xfrm>
          <a:off x="2041850" y="3135"/>
          <a:ext cx="1614018" cy="1256573"/>
        </a:xfrm>
        <a:prstGeom prst="ellipse">
          <a:avLst/>
        </a:prstGeom>
        <a:solidFill>
          <a:srgbClr val="FED6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b="0" kern="1200" dirty="0">
              <a:solidFill>
                <a:schemeClr val="tx1"/>
              </a:solidFill>
            </a:rPr>
            <a:t>Phương thức khám phá</a:t>
          </a:r>
          <a:endParaRPr lang="en-US" sz="2000" kern="1200" dirty="0">
            <a:solidFill>
              <a:schemeClr val="tx1"/>
            </a:solidFill>
          </a:endParaRPr>
        </a:p>
      </dsp:txBody>
      <dsp:txXfrm>
        <a:off x="2278217" y="187156"/>
        <a:ext cx="1141284" cy="888531"/>
      </dsp:txXfrm>
    </dsp:sp>
    <dsp:sp modelId="{01E42A73-358B-4EFE-BE9D-872CB740C1D7}">
      <dsp:nvSpPr>
        <dsp:cNvPr id="0" name=""/>
        <dsp:cNvSpPr/>
      </dsp:nvSpPr>
      <dsp:spPr>
        <a:xfrm rot="43">
          <a:off x="3689750" y="2166142"/>
          <a:ext cx="152822" cy="427235"/>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3689750" y="2251589"/>
        <a:ext cx="106975" cy="256341"/>
      </dsp:txXfrm>
    </dsp:sp>
    <dsp:sp modelId="{0F0FF4C9-8E80-4AC4-8BB0-C55EABCBB1F0}">
      <dsp:nvSpPr>
        <dsp:cNvPr id="0" name=""/>
        <dsp:cNvSpPr/>
      </dsp:nvSpPr>
      <dsp:spPr>
        <a:xfrm>
          <a:off x="3914659" y="1751486"/>
          <a:ext cx="1810509" cy="1256573"/>
        </a:xfrm>
        <a:prstGeom prst="ellipse">
          <a:avLst/>
        </a:prstGeom>
        <a:solidFill>
          <a:srgbClr val="FFCC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b="0" kern="1200" dirty="0">
              <a:solidFill>
                <a:schemeClr val="tx1"/>
              </a:solidFill>
            </a:rPr>
            <a:t>Phương thức cống hiến</a:t>
          </a:r>
          <a:endParaRPr lang="en-US" sz="2000" kern="1200" dirty="0">
            <a:solidFill>
              <a:schemeClr val="tx1"/>
            </a:solidFill>
          </a:endParaRPr>
        </a:p>
      </dsp:txBody>
      <dsp:txXfrm>
        <a:off x="4179802" y="1935507"/>
        <a:ext cx="1280223" cy="888531"/>
      </dsp:txXfrm>
    </dsp:sp>
    <dsp:sp modelId="{4AED0925-68C9-4BF3-8C50-9B1B699B6745}">
      <dsp:nvSpPr>
        <dsp:cNvPr id="0" name=""/>
        <dsp:cNvSpPr/>
      </dsp:nvSpPr>
      <dsp:spPr>
        <a:xfrm rot="5309270">
          <a:off x="2708816" y="3058140"/>
          <a:ext cx="234874" cy="427235"/>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743117" y="3108368"/>
        <a:ext cx="164412" cy="256341"/>
      </dsp:txXfrm>
    </dsp:sp>
    <dsp:sp modelId="{8E686267-B70F-4795-BC7E-527EDA191E63}">
      <dsp:nvSpPr>
        <dsp:cNvPr id="0" name=""/>
        <dsp:cNvSpPr/>
      </dsp:nvSpPr>
      <dsp:spPr>
        <a:xfrm>
          <a:off x="1835319" y="3499822"/>
          <a:ext cx="2027079" cy="1256573"/>
        </a:xfrm>
        <a:prstGeom prst="ellipse">
          <a:avLst/>
        </a:prstGeom>
        <a:solidFill>
          <a:srgbClr val="FFCC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b="0" kern="1200" dirty="0">
              <a:solidFill>
                <a:schemeClr val="tx1"/>
              </a:solidFill>
            </a:rPr>
            <a:t>Phương thức thể nghiệm</a:t>
          </a:r>
          <a:r>
            <a:rPr lang="en-US" sz="2000" b="0" kern="1200" dirty="0">
              <a:solidFill>
                <a:schemeClr val="tx1"/>
              </a:solidFill>
            </a:rPr>
            <a:t>, </a:t>
          </a:r>
          <a:r>
            <a:rPr lang="en-US" sz="2000" b="0" kern="1200" dirty="0" err="1">
              <a:solidFill>
                <a:schemeClr val="tx1"/>
              </a:solidFill>
            </a:rPr>
            <a:t>tương</a:t>
          </a:r>
          <a:r>
            <a:rPr lang="en-US" sz="2000" b="0" kern="1200" dirty="0">
              <a:solidFill>
                <a:schemeClr val="tx1"/>
              </a:solidFill>
            </a:rPr>
            <a:t> </a:t>
          </a:r>
          <a:r>
            <a:rPr lang="en-US" sz="2000" b="0" kern="1200" dirty="0" err="1">
              <a:solidFill>
                <a:schemeClr val="tx1"/>
              </a:solidFill>
            </a:rPr>
            <a:t>tác</a:t>
          </a:r>
          <a:r>
            <a:rPr lang="en-US" sz="2000" b="0" kern="1200" dirty="0">
              <a:solidFill>
                <a:schemeClr val="tx1"/>
              </a:solidFill>
            </a:rPr>
            <a:t> </a:t>
          </a:r>
          <a:endParaRPr lang="en-US" sz="2000" kern="1200" dirty="0">
            <a:solidFill>
              <a:schemeClr val="tx1"/>
            </a:solidFill>
          </a:endParaRPr>
        </a:p>
      </dsp:txBody>
      <dsp:txXfrm>
        <a:off x="2132178" y="3683843"/>
        <a:ext cx="1433361" cy="888531"/>
      </dsp:txXfrm>
    </dsp:sp>
    <dsp:sp modelId="{9C658700-6FE6-4798-A723-ADF5457854D9}">
      <dsp:nvSpPr>
        <dsp:cNvPr id="0" name=""/>
        <dsp:cNvSpPr/>
      </dsp:nvSpPr>
      <dsp:spPr>
        <a:xfrm rot="10783489">
          <a:off x="1811469" y="2170606"/>
          <a:ext cx="118467" cy="427235"/>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1847009" y="2255968"/>
        <a:ext cx="82927" cy="256341"/>
      </dsp:txXfrm>
    </dsp:sp>
    <dsp:sp modelId="{BF4F07AB-F659-45F8-8CB2-A64202E7C1EA}">
      <dsp:nvSpPr>
        <dsp:cNvPr id="0" name=""/>
        <dsp:cNvSpPr/>
      </dsp:nvSpPr>
      <dsp:spPr>
        <a:xfrm>
          <a:off x="0" y="1760706"/>
          <a:ext cx="1755609" cy="1256573"/>
        </a:xfrm>
        <a:prstGeom prst="ellipse">
          <a:avLst/>
        </a:prstGeom>
        <a:solidFill>
          <a:srgbClr val="FFCC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b="0" kern="1200" dirty="0">
              <a:solidFill>
                <a:schemeClr val="tx1"/>
              </a:solidFill>
            </a:rPr>
            <a:t>Phương thức nghiên cứu</a:t>
          </a:r>
          <a:endParaRPr lang="en-US" sz="2000" kern="1200" dirty="0">
            <a:solidFill>
              <a:schemeClr val="tx1"/>
            </a:solidFill>
          </a:endParaRPr>
        </a:p>
      </dsp:txBody>
      <dsp:txXfrm>
        <a:off x="257103" y="1944727"/>
        <a:ext cx="1241403" cy="8885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4B9AB-B636-444D-8281-76BF0368BCE6}">
      <dsp:nvSpPr>
        <dsp:cNvPr id="0" name=""/>
        <dsp:cNvSpPr/>
      </dsp:nvSpPr>
      <dsp:spPr>
        <a:xfrm>
          <a:off x="2772125" y="2100684"/>
          <a:ext cx="1807882" cy="1623603"/>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err="1" smtClean="0"/>
            <a:t>Loại</a:t>
          </a:r>
          <a:r>
            <a:rPr lang="en-US" sz="2500" kern="1200" dirty="0" smtClean="0"/>
            <a:t> </a:t>
          </a:r>
          <a:r>
            <a:rPr lang="en-US" sz="2500" kern="1200" dirty="0" err="1" smtClean="0"/>
            <a:t>hình</a:t>
          </a:r>
          <a:r>
            <a:rPr lang="en-US" sz="2500" kern="1200" dirty="0" smtClean="0"/>
            <a:t> </a:t>
          </a:r>
          <a:r>
            <a:rPr lang="en-US" sz="2500" kern="1200" dirty="0" err="1" smtClean="0"/>
            <a:t>hoạt</a:t>
          </a:r>
          <a:r>
            <a:rPr lang="en-US" sz="2500" kern="1200" dirty="0" smtClean="0"/>
            <a:t> </a:t>
          </a:r>
          <a:r>
            <a:rPr lang="en-US" sz="2500" kern="1200" dirty="0" err="1" smtClean="0"/>
            <a:t>động</a:t>
          </a:r>
          <a:endParaRPr lang="en-US" sz="2500" kern="1200" dirty="0"/>
        </a:p>
      </dsp:txBody>
      <dsp:txXfrm>
        <a:off x="3036883" y="2338455"/>
        <a:ext cx="1278366" cy="1148061"/>
      </dsp:txXfrm>
    </dsp:sp>
    <dsp:sp modelId="{E6E33B75-6C1A-4E50-911A-28D02A5D17E3}">
      <dsp:nvSpPr>
        <dsp:cNvPr id="0" name=""/>
        <dsp:cNvSpPr/>
      </dsp:nvSpPr>
      <dsp:spPr>
        <a:xfrm rot="16114788">
          <a:off x="3459068" y="1889055"/>
          <a:ext cx="384230" cy="39547"/>
        </a:xfrm>
        <a:custGeom>
          <a:avLst/>
          <a:gdLst/>
          <a:ahLst/>
          <a:cxnLst/>
          <a:rect l="0" t="0" r="0" b="0"/>
          <a:pathLst>
            <a:path>
              <a:moveTo>
                <a:pt x="0" y="19773"/>
              </a:moveTo>
              <a:lnTo>
                <a:pt x="384230" y="1977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641577" y="1899223"/>
        <a:ext cx="19211" cy="19211"/>
      </dsp:txXfrm>
    </dsp:sp>
    <dsp:sp modelId="{B3743D2F-8314-4624-BA20-00BA53992217}">
      <dsp:nvSpPr>
        <dsp:cNvPr id="0" name=""/>
        <dsp:cNvSpPr/>
      </dsp:nvSpPr>
      <dsp:spPr>
        <a:xfrm>
          <a:off x="2851835" y="491815"/>
          <a:ext cx="1558805" cy="1225073"/>
        </a:xfrm>
        <a:prstGeom prst="ellipse">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nb-NO" sz="2000" b="0" kern="1200" dirty="0" smtClean="0"/>
            <a:t>Sinh hoạt dưới cờ</a:t>
          </a:r>
          <a:endParaRPr lang="en-US" sz="2000" kern="1200" dirty="0"/>
        </a:p>
      </dsp:txBody>
      <dsp:txXfrm>
        <a:off x="3080117" y="671223"/>
        <a:ext cx="1102241" cy="866257"/>
      </dsp:txXfrm>
    </dsp:sp>
    <dsp:sp modelId="{F4CBD967-40D7-4AF7-AF71-4CADB373F5C9}">
      <dsp:nvSpPr>
        <dsp:cNvPr id="0" name=""/>
        <dsp:cNvSpPr/>
      </dsp:nvSpPr>
      <dsp:spPr>
        <a:xfrm rot="1290672">
          <a:off x="4490319" y="3289927"/>
          <a:ext cx="387112" cy="39547"/>
        </a:xfrm>
        <a:custGeom>
          <a:avLst/>
          <a:gdLst/>
          <a:ahLst/>
          <a:cxnLst/>
          <a:rect l="0" t="0" r="0" b="0"/>
          <a:pathLst>
            <a:path>
              <a:moveTo>
                <a:pt x="0" y="19773"/>
              </a:moveTo>
              <a:lnTo>
                <a:pt x="387112" y="1977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74198" y="3300022"/>
        <a:ext cx="19355" cy="19355"/>
      </dsp:txXfrm>
    </dsp:sp>
    <dsp:sp modelId="{A22DDDF9-7FD0-4401-A084-4C10A49D1FE4}">
      <dsp:nvSpPr>
        <dsp:cNvPr id="0" name=""/>
        <dsp:cNvSpPr/>
      </dsp:nvSpPr>
      <dsp:spPr>
        <a:xfrm>
          <a:off x="4790566" y="3003211"/>
          <a:ext cx="1556305" cy="1310475"/>
        </a:xfrm>
        <a:prstGeom prst="ellipse">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nb-NO" sz="2000" b="0" kern="1200" dirty="0" smtClean="0"/>
            <a:t>Hoạt động giáo dục theo chủ đề</a:t>
          </a:r>
          <a:endParaRPr lang="en-US" sz="2000" kern="1200" dirty="0"/>
        </a:p>
      </dsp:txBody>
      <dsp:txXfrm>
        <a:off x="5018482" y="3195126"/>
        <a:ext cx="1100473" cy="926645"/>
      </dsp:txXfrm>
    </dsp:sp>
    <dsp:sp modelId="{EA321FE6-D65D-4B9F-8AFA-F3E657F65DE0}">
      <dsp:nvSpPr>
        <dsp:cNvPr id="0" name=""/>
        <dsp:cNvSpPr/>
      </dsp:nvSpPr>
      <dsp:spPr>
        <a:xfrm rot="9401616">
          <a:off x="2537430" y="3310566"/>
          <a:ext cx="337380" cy="39547"/>
        </a:xfrm>
        <a:custGeom>
          <a:avLst/>
          <a:gdLst/>
          <a:ahLst/>
          <a:cxnLst/>
          <a:rect l="0" t="0" r="0" b="0"/>
          <a:pathLst>
            <a:path>
              <a:moveTo>
                <a:pt x="0" y="19773"/>
              </a:moveTo>
              <a:lnTo>
                <a:pt x="337380" y="1977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697686" y="3321905"/>
        <a:ext cx="16869" cy="16869"/>
      </dsp:txXfrm>
    </dsp:sp>
    <dsp:sp modelId="{DC55B110-3242-4EF0-B05F-FAF39C025092}">
      <dsp:nvSpPr>
        <dsp:cNvPr id="0" name=""/>
        <dsp:cNvSpPr/>
      </dsp:nvSpPr>
      <dsp:spPr>
        <a:xfrm>
          <a:off x="1141674" y="3011820"/>
          <a:ext cx="1480758" cy="1347055"/>
        </a:xfrm>
        <a:prstGeom prst="ellipse">
          <a:avLst/>
        </a:prstGeom>
        <a:solidFill>
          <a:schemeClr val="accent2">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nb-NO" sz="2000" b="0" kern="1200" smtClean="0"/>
            <a:t>Sinh hoạt lớp</a:t>
          </a:r>
          <a:endParaRPr lang="en-US" sz="2000" kern="1200" dirty="0"/>
        </a:p>
      </dsp:txBody>
      <dsp:txXfrm>
        <a:off x="1358526" y="3209092"/>
        <a:ext cx="1047054" cy="9525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AFEEF-DC9C-467F-B96E-AC267C6CE8D0}">
      <dsp:nvSpPr>
        <dsp:cNvPr id="0" name=""/>
        <dsp:cNvSpPr/>
      </dsp:nvSpPr>
      <dsp:spPr>
        <a:xfrm>
          <a:off x="60009" y="359433"/>
          <a:ext cx="3698138" cy="780362"/>
        </a:xfrm>
        <a:prstGeom prst="roundRect">
          <a:avLst>
            <a:gd name="adj" fmla="val 10000"/>
          </a:avLst>
        </a:prstGeom>
        <a:solidFill>
          <a:srgbClr val="FADBC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110000"/>
            </a:lnSpc>
            <a:spcBef>
              <a:spcPct val="0"/>
            </a:spcBef>
            <a:spcAft>
              <a:spcPts val="300"/>
            </a:spcAft>
          </a:pPr>
          <a:r>
            <a:rPr lang="en-US" sz="2900" kern="1200" dirty="0" err="1" smtClean="0">
              <a:solidFill>
                <a:schemeClr val="tx1"/>
              </a:solidFill>
              <a:latin typeface="+mn-lt"/>
            </a:rPr>
            <a:t>Mục</a:t>
          </a:r>
          <a:r>
            <a:rPr lang="en-US" sz="2900" kern="1200" dirty="0" smtClean="0">
              <a:solidFill>
                <a:schemeClr val="tx1"/>
              </a:solidFill>
              <a:latin typeface="+mn-lt"/>
            </a:rPr>
            <a:t> </a:t>
          </a:r>
          <a:r>
            <a:rPr lang="en-US" sz="2900" kern="1200" dirty="0" err="1" smtClean="0">
              <a:solidFill>
                <a:schemeClr val="tx1"/>
              </a:solidFill>
              <a:latin typeface="+mn-lt"/>
            </a:rPr>
            <a:t>đích</a:t>
          </a:r>
          <a:r>
            <a:rPr lang="en-US" sz="2900" kern="1200" dirty="0" smtClean="0">
              <a:solidFill>
                <a:schemeClr val="tx1"/>
              </a:solidFill>
              <a:latin typeface="+mn-lt"/>
            </a:rPr>
            <a:t> </a:t>
          </a:r>
          <a:r>
            <a:rPr lang="en-US" sz="2900" kern="1200" dirty="0" err="1" smtClean="0">
              <a:solidFill>
                <a:schemeClr val="tx1"/>
              </a:solidFill>
              <a:latin typeface="+mn-lt"/>
            </a:rPr>
            <a:t>đánh</a:t>
          </a:r>
          <a:r>
            <a:rPr lang="en-US" sz="2900" kern="1200" dirty="0" smtClean="0">
              <a:solidFill>
                <a:schemeClr val="tx1"/>
              </a:solidFill>
              <a:latin typeface="+mn-lt"/>
            </a:rPr>
            <a:t> </a:t>
          </a:r>
          <a:r>
            <a:rPr lang="en-US" sz="2900" kern="1200" dirty="0" err="1" smtClean="0">
              <a:solidFill>
                <a:schemeClr val="tx1"/>
              </a:solidFill>
              <a:latin typeface="+mn-lt"/>
            </a:rPr>
            <a:t>giá</a:t>
          </a:r>
          <a:endParaRPr lang="en-US" sz="2900" kern="1200" dirty="0">
            <a:solidFill>
              <a:schemeClr val="tx1"/>
            </a:solidFill>
            <a:latin typeface="+mn-lt"/>
          </a:endParaRPr>
        </a:p>
      </dsp:txBody>
      <dsp:txXfrm>
        <a:off x="82865" y="382289"/>
        <a:ext cx="3652426" cy="734650"/>
      </dsp:txXfrm>
    </dsp:sp>
    <dsp:sp modelId="{DD3D7115-09A8-401D-A76D-50E00516A2C9}">
      <dsp:nvSpPr>
        <dsp:cNvPr id="0" name=""/>
        <dsp:cNvSpPr/>
      </dsp:nvSpPr>
      <dsp:spPr>
        <a:xfrm>
          <a:off x="429823" y="1139796"/>
          <a:ext cx="293557" cy="2016675"/>
        </a:xfrm>
        <a:custGeom>
          <a:avLst/>
          <a:gdLst/>
          <a:ahLst/>
          <a:cxnLst/>
          <a:rect l="0" t="0" r="0" b="0"/>
          <a:pathLst>
            <a:path>
              <a:moveTo>
                <a:pt x="0" y="0"/>
              </a:moveTo>
              <a:lnTo>
                <a:pt x="0" y="2016675"/>
              </a:lnTo>
              <a:lnTo>
                <a:pt x="293557" y="201667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4112479-0CB4-4B61-9BA5-1E37E685CAAA}">
      <dsp:nvSpPr>
        <dsp:cNvPr id="0" name=""/>
        <dsp:cNvSpPr/>
      </dsp:nvSpPr>
      <dsp:spPr>
        <a:xfrm>
          <a:off x="723380" y="1931317"/>
          <a:ext cx="3002381" cy="245030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110000"/>
            </a:lnSpc>
            <a:spcBef>
              <a:spcPct val="0"/>
            </a:spcBef>
            <a:spcAft>
              <a:spcPts val="300"/>
            </a:spcAft>
          </a:pPr>
          <a:r>
            <a:rPr lang="en-US" sz="2000" kern="1200" dirty="0">
              <a:latin typeface="Arial" panose="020B0604020202020204" pitchFamily="34" charset="0"/>
              <a:cs typeface="Arial" panose="020B0604020202020204" pitchFamily="34" charset="0"/>
            </a:rPr>
            <a:t>T</a:t>
          </a:r>
          <a:r>
            <a:rPr lang="vi-VN" sz="2000" kern="1200" dirty="0">
              <a:latin typeface="Arial" panose="020B0604020202020204" pitchFamily="34" charset="0"/>
              <a:cs typeface="Arial" panose="020B0604020202020204" pitchFamily="34" charset="0"/>
            </a:rPr>
            <a:t>hu thập thông tin chính xác, kịp thời, có giá trị về mức độ đáp ứng yêu cầu cần đạt so với chương trình; sự tiến bộ của HS trong và sau các giai đoạn trải nghiệm. </a:t>
          </a:r>
          <a:endParaRPr lang="en-US" sz="2000" kern="1200" dirty="0">
            <a:latin typeface="Arial" panose="020B0604020202020204" pitchFamily="34" charset="0"/>
            <a:cs typeface="Arial" panose="020B0604020202020204" pitchFamily="34" charset="0"/>
          </a:endParaRPr>
        </a:p>
      </dsp:txBody>
      <dsp:txXfrm>
        <a:off x="795147" y="2003084"/>
        <a:ext cx="2858847" cy="2306773"/>
      </dsp:txXfrm>
    </dsp:sp>
    <dsp:sp modelId="{7B2F119D-8D6B-4DD9-BB51-AC62475B9DAE}">
      <dsp:nvSpPr>
        <dsp:cNvPr id="0" name=""/>
        <dsp:cNvSpPr/>
      </dsp:nvSpPr>
      <dsp:spPr>
        <a:xfrm>
          <a:off x="4456629" y="376630"/>
          <a:ext cx="3956312" cy="722374"/>
        </a:xfrm>
        <a:prstGeom prst="roundRect">
          <a:avLst>
            <a:gd name="adj" fmla="val 10000"/>
          </a:avLst>
        </a:prstGeom>
        <a:solidFill>
          <a:srgbClr val="C4E2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110000"/>
            </a:lnSpc>
            <a:spcBef>
              <a:spcPct val="0"/>
            </a:spcBef>
            <a:spcAft>
              <a:spcPts val="300"/>
            </a:spcAft>
          </a:pPr>
          <a:r>
            <a:rPr lang="vi-VN" sz="2900" kern="1200" dirty="0" smtClean="0">
              <a:solidFill>
                <a:schemeClr val="tx1"/>
              </a:solidFill>
              <a:latin typeface="Calibri" panose="020F0502020204030204" pitchFamily="34" charset="0"/>
              <a:cs typeface="Calibri" panose="020F0502020204030204" pitchFamily="34" charset="0"/>
            </a:rPr>
            <a:t>Kết quả đánh giá </a:t>
          </a:r>
          <a:endParaRPr lang="en-US" sz="2900" kern="1200" dirty="0">
            <a:solidFill>
              <a:schemeClr val="tx1"/>
            </a:solidFill>
            <a:latin typeface="Calibri" panose="020F0502020204030204" pitchFamily="34" charset="0"/>
            <a:cs typeface="Calibri" panose="020F0502020204030204" pitchFamily="34" charset="0"/>
          </a:endParaRPr>
        </a:p>
      </dsp:txBody>
      <dsp:txXfrm>
        <a:off x="4477787" y="397788"/>
        <a:ext cx="3913996" cy="680058"/>
      </dsp:txXfrm>
    </dsp:sp>
    <dsp:sp modelId="{6B8A180A-4616-4C15-B987-57D983505BB1}">
      <dsp:nvSpPr>
        <dsp:cNvPr id="0" name=""/>
        <dsp:cNvSpPr/>
      </dsp:nvSpPr>
      <dsp:spPr>
        <a:xfrm>
          <a:off x="4852261" y="1099005"/>
          <a:ext cx="560172" cy="2154809"/>
        </a:xfrm>
        <a:custGeom>
          <a:avLst/>
          <a:gdLst/>
          <a:ahLst/>
          <a:cxnLst/>
          <a:rect l="0" t="0" r="0" b="0"/>
          <a:pathLst>
            <a:path>
              <a:moveTo>
                <a:pt x="0" y="0"/>
              </a:moveTo>
              <a:lnTo>
                <a:pt x="0" y="2154809"/>
              </a:lnTo>
              <a:lnTo>
                <a:pt x="560172" y="2154809"/>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3B14AA8-E582-40ED-9EC7-B639CA7D0ABF}">
      <dsp:nvSpPr>
        <dsp:cNvPr id="0" name=""/>
        <dsp:cNvSpPr/>
      </dsp:nvSpPr>
      <dsp:spPr>
        <a:xfrm>
          <a:off x="5412433" y="1493640"/>
          <a:ext cx="5094050" cy="352034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110000"/>
            </a:lnSpc>
            <a:spcBef>
              <a:spcPct val="0"/>
            </a:spcBef>
            <a:spcAft>
              <a:spcPts val="300"/>
            </a:spcAft>
          </a:pPr>
          <a:r>
            <a:rPr lang="en-US" sz="2000" kern="1200" dirty="0">
              <a:latin typeface="Arial" panose="020B0604020202020204" pitchFamily="34" charset="0"/>
              <a:cs typeface="Arial" panose="020B0604020202020204" pitchFamily="34" charset="0"/>
            </a:rPr>
            <a:t>- L</a:t>
          </a:r>
          <a:r>
            <a:rPr lang="vi-VN" sz="2000" kern="1200" dirty="0">
              <a:latin typeface="Arial" panose="020B0604020202020204" pitchFamily="34" charset="0"/>
              <a:cs typeface="Arial" panose="020B0604020202020204" pitchFamily="34" charset="0"/>
            </a:rPr>
            <a:t>à căn cứ định hướng </a:t>
          </a:r>
          <a:r>
            <a:rPr lang="en-US" sz="2000" kern="1200" dirty="0">
              <a:latin typeface="Arial" panose="020B0604020202020204" pitchFamily="34" charset="0"/>
              <a:cs typeface="Arial" panose="020B0604020202020204" pitchFamily="34" charset="0"/>
            </a:rPr>
            <a:t>HS</a:t>
          </a:r>
          <a:r>
            <a:rPr lang="vi-VN" sz="2000" kern="1200" dirty="0">
              <a:latin typeface="Arial" panose="020B0604020202020204" pitchFamily="34" charset="0"/>
              <a:cs typeface="Arial" panose="020B0604020202020204" pitchFamily="34" charset="0"/>
            </a:rPr>
            <a:t> tiếp tục rèn luyện hoàn thiện bản thân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căn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cứ</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quan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trọng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các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sở</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giáo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các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nhà</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quản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và</a:t>
          </a:r>
          <a:r>
            <a:rPr lang="en-US" sz="2000" kern="1200" dirty="0">
              <a:latin typeface="Arial" panose="020B0604020202020204" pitchFamily="34" charset="0"/>
              <a:cs typeface="Arial" panose="020B0604020202020204" pitchFamily="34" charset="0"/>
            </a:rPr>
            <a:t> GV </a:t>
          </a:r>
          <a:r>
            <a:rPr lang="en-US" sz="2000" kern="1200" dirty="0" err="1">
              <a:latin typeface="Arial" panose="020B0604020202020204" pitchFamily="34" charset="0"/>
              <a:cs typeface="Arial" panose="020B0604020202020204" pitchFamily="34" charset="0"/>
            </a:rPr>
            <a:t>điều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chỉnh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chương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trình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và</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các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hoạt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động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giáo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trong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trường</a:t>
          </a:r>
          <a:r>
            <a:rPr lang="vi-VN" sz="2000" kern="1200" dirty="0">
              <a:latin typeface="Arial" panose="020B0604020202020204" pitchFamily="34" charset="0"/>
              <a:cs typeface="Arial" panose="020B0604020202020204" pitchFamily="34" charset="0"/>
            </a:rPr>
            <a:t>.</a:t>
          </a:r>
          <a:endParaRPr lang="en-US" sz="2000" kern="1200" dirty="0">
            <a:latin typeface="Arial" panose="020B0604020202020204" pitchFamily="34" charset="0"/>
            <a:cs typeface="Arial" panose="020B0604020202020204" pitchFamily="34" charset="0"/>
          </a:endParaRPr>
        </a:p>
        <a:p>
          <a:pPr lvl="0" algn="just" defTabSz="889000">
            <a:lnSpc>
              <a:spcPct val="110000"/>
            </a:lnSpc>
            <a:spcBef>
              <a:spcPct val="0"/>
            </a:spcBef>
            <a:spcAft>
              <a:spcPts val="300"/>
            </a:spcAft>
          </a:pP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Là</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kết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quả</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tổng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hợp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đánh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giá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thường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xuyên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và</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định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kì</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về</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phẩm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chất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lực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phân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ra</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một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số</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mức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xếp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loại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ghi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hồ</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học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tập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của</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tương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đương</a:t>
          </a:r>
          <a:r>
            <a:rPr lang="en-US" sz="2000" kern="1200" dirty="0">
              <a:latin typeface="Arial" panose="020B0604020202020204" pitchFamily="34" charset="0"/>
              <a:cs typeface="Arial" panose="020B0604020202020204" pitchFamily="34" charset="0"/>
            </a:rPr>
            <a:t> 1 </a:t>
          </a:r>
          <a:r>
            <a:rPr lang="en-US" sz="2000" kern="1200" dirty="0" err="1">
              <a:latin typeface="Arial" panose="020B0604020202020204" pitchFamily="34" charset="0"/>
              <a:cs typeface="Arial" panose="020B0604020202020204" pitchFamily="34" charset="0"/>
            </a:rPr>
            <a:t>môn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học</a:t>
          </a:r>
          <a:r>
            <a:rPr lang="en-US" sz="2000" kern="1200" dirty="0">
              <a:latin typeface="Arial" panose="020B0604020202020204" pitchFamily="34" charset="0"/>
              <a:cs typeface="Arial" panose="020B0604020202020204" pitchFamily="34" charset="0"/>
            </a:rPr>
            <a:t>).</a:t>
          </a:r>
        </a:p>
      </dsp:txBody>
      <dsp:txXfrm>
        <a:off x="5515541" y="1596748"/>
        <a:ext cx="4887834" cy="33141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C49D8-DE14-413D-8DCA-C77B902805A9}"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04D97-F7AA-4D8D-8146-993832A9DB21}" type="slidenum">
              <a:rPr lang="en-US" smtClean="0"/>
              <a:t>‹#›</a:t>
            </a:fld>
            <a:endParaRPr lang="en-US"/>
          </a:p>
        </p:txBody>
      </p:sp>
    </p:spTree>
    <p:extLst>
      <p:ext uri="{BB962C8B-B14F-4D97-AF65-F5344CB8AC3E}">
        <p14:creationId xmlns:p14="http://schemas.microsoft.com/office/powerpoint/2010/main" val="216439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04D97-F7AA-4D8D-8146-993832A9DB21}" type="slidenum">
              <a:rPr lang="en-US" smtClean="0"/>
              <a:t>15</a:t>
            </a:fld>
            <a:endParaRPr lang="en-US"/>
          </a:p>
        </p:txBody>
      </p:sp>
    </p:spTree>
    <p:extLst>
      <p:ext uri="{BB962C8B-B14F-4D97-AF65-F5344CB8AC3E}">
        <p14:creationId xmlns:p14="http://schemas.microsoft.com/office/powerpoint/2010/main" val="81628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04D97-F7AA-4D8D-8146-993832A9DB21}" type="slidenum">
              <a:rPr lang="en-US" smtClean="0"/>
              <a:t>17</a:t>
            </a:fld>
            <a:endParaRPr lang="en-US"/>
          </a:p>
        </p:txBody>
      </p:sp>
    </p:spTree>
    <p:extLst>
      <p:ext uri="{BB962C8B-B14F-4D97-AF65-F5344CB8AC3E}">
        <p14:creationId xmlns:p14="http://schemas.microsoft.com/office/powerpoint/2010/main" val="78701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04D97-F7AA-4D8D-8146-993832A9DB21}" type="slidenum">
              <a:rPr lang="en-US" smtClean="0"/>
              <a:t>21</a:t>
            </a:fld>
            <a:endParaRPr lang="en-US"/>
          </a:p>
        </p:txBody>
      </p:sp>
    </p:spTree>
    <p:extLst>
      <p:ext uri="{BB962C8B-B14F-4D97-AF65-F5344CB8AC3E}">
        <p14:creationId xmlns:p14="http://schemas.microsoft.com/office/powerpoint/2010/main" val="164078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04D97-F7AA-4D8D-8146-993832A9DB21}" type="slidenum">
              <a:rPr lang="en-US" smtClean="0"/>
              <a:t>22</a:t>
            </a:fld>
            <a:endParaRPr lang="en-US"/>
          </a:p>
        </p:txBody>
      </p:sp>
    </p:spTree>
    <p:extLst>
      <p:ext uri="{BB962C8B-B14F-4D97-AF65-F5344CB8AC3E}">
        <p14:creationId xmlns:p14="http://schemas.microsoft.com/office/powerpoint/2010/main" val="213292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04D97-F7AA-4D8D-8146-993832A9DB21}" type="slidenum">
              <a:rPr lang="en-US" smtClean="0"/>
              <a:t>41</a:t>
            </a:fld>
            <a:endParaRPr lang="en-US"/>
          </a:p>
        </p:txBody>
      </p:sp>
    </p:spTree>
    <p:extLst>
      <p:ext uri="{BB962C8B-B14F-4D97-AF65-F5344CB8AC3E}">
        <p14:creationId xmlns:p14="http://schemas.microsoft.com/office/powerpoint/2010/main" val="363565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04D97-F7AA-4D8D-8146-993832A9DB21}" type="slidenum">
              <a:rPr lang="en-US" smtClean="0"/>
              <a:t>53</a:t>
            </a:fld>
            <a:endParaRPr lang="en-US"/>
          </a:p>
        </p:txBody>
      </p:sp>
    </p:spTree>
    <p:extLst>
      <p:ext uri="{BB962C8B-B14F-4D97-AF65-F5344CB8AC3E}">
        <p14:creationId xmlns:p14="http://schemas.microsoft.com/office/powerpoint/2010/main" val="365036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6ACCD-0A73-4FFF-8E1E-596C20E8FB55}"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66265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850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06846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44281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490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6ACCD-0A73-4FFF-8E1E-596C20E8FB55}"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948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6ACCD-0A73-4FFF-8E1E-596C20E8FB55}"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66325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6ACCD-0A73-4FFF-8E1E-596C20E8FB55}"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99444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16014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264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959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5/4/2023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55903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jpg"/><Relationship Id="rId7" Type="http://schemas.openxmlformats.org/officeDocument/2006/relationships/diagramColors" Target="../diagrams/colors14.xml"/><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4.xml"/><Relationship Id="rId11" Type="http://schemas.openxmlformats.org/officeDocument/2006/relationships/image" Target="../media/image14.png"/><Relationship Id="rId5" Type="http://schemas.openxmlformats.org/officeDocument/2006/relationships/diagramLayout" Target="../diagrams/layout14.xml"/><Relationship Id="rId10" Type="http://schemas.openxmlformats.org/officeDocument/2006/relationships/image" Target="../media/image13.png"/><Relationship Id="rId4" Type="http://schemas.openxmlformats.org/officeDocument/2006/relationships/diagramData" Target="../diagrams/data14.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22.png"/><Relationship Id="rId4" Type="http://schemas.openxmlformats.org/officeDocument/2006/relationships/diagramLayout" Target="../diagrams/layout16.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image" Target="../media/image26.png"/><Relationship Id="rId5" Type="http://schemas.openxmlformats.org/officeDocument/2006/relationships/diagramQuickStyle" Target="../diagrams/quickStyle17.xml"/><Relationship Id="rId10" Type="http://schemas.openxmlformats.org/officeDocument/2006/relationships/image" Target="../media/image25.png"/><Relationship Id="rId4" Type="http://schemas.openxmlformats.org/officeDocument/2006/relationships/diagramLayout" Target="../diagrams/layout17.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diagramDrawing" Target="../diagrams/drawing18.xml"/><Relationship Id="rId3" Type="http://schemas.microsoft.com/office/2007/relationships/hdphoto" Target="../media/hdphoto1.wdp"/><Relationship Id="rId7" Type="http://schemas.openxmlformats.org/officeDocument/2006/relationships/diagramColors" Target="../diagrams/colors18.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80.png"/><Relationship Id="rId4" Type="http://schemas.openxmlformats.org/officeDocument/2006/relationships/diagramLayout" Target="../diagrams/layout20.xml"/><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10" Type="http://schemas.openxmlformats.org/officeDocument/2006/relationships/image" Target="../media/image107.png"/><Relationship Id="rId4" Type="http://schemas.openxmlformats.org/officeDocument/2006/relationships/diagramLayout" Target="../diagrams/layout24.xml"/><Relationship Id="rId9" Type="http://schemas.openxmlformats.org/officeDocument/2006/relationships/image" Target="../media/image106.png"/></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417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3207"/>
          </a:xfrm>
        </p:spPr>
        <p:txBody>
          <a:bodyPr>
            <a:normAutofit fontScale="90000"/>
          </a:bodyPr>
          <a:lstStyle/>
          <a:p>
            <a:pPr lvl="0" algn="ctr"/>
            <a:r>
              <a:rPr lang="en-US" sz="4000" b="1" dirty="0">
                <a:solidFill>
                  <a:srgbClr val="00B0F0"/>
                </a:solidFill>
                <a:latin typeface="+mn-lt"/>
              </a:rPr>
              <a:t/>
            </a:r>
            <a:br>
              <a:rPr lang="en-US" sz="4000" b="1" dirty="0">
                <a:solidFill>
                  <a:srgbClr val="00B0F0"/>
                </a:solidFill>
                <a:latin typeface="+mn-lt"/>
              </a:rPr>
            </a:br>
            <a:r>
              <a:rPr lang="en-US" b="1" dirty="0">
                <a:solidFill>
                  <a:srgbClr val="00B0F0"/>
                </a:solidFill>
                <a:latin typeface="+mn-lt"/>
              </a:rPr>
              <a:t>ĐÁNH GIÁ KẾT QUẢ </a:t>
            </a:r>
            <a:r>
              <a:rPr lang="nb-NO" b="1" dirty="0">
                <a:solidFill>
                  <a:srgbClr val="00B0F0"/>
                </a:solidFill>
                <a:latin typeface="+mn-lt"/>
              </a:rPr>
              <a:t>HOẠT ĐỘNG TRẢI NGHIỆM</a:t>
            </a:r>
            <a:r>
              <a:rPr lang="en-US" sz="4000" dirty="0">
                <a:solidFill>
                  <a:srgbClr val="00B0F0"/>
                </a:solidFill>
                <a:latin typeface="+mn-lt"/>
              </a:rPr>
              <a:t/>
            </a:r>
            <a:br>
              <a:rPr lang="en-US" sz="4000" dirty="0">
                <a:solidFill>
                  <a:srgbClr val="00B0F0"/>
                </a:solidFill>
                <a:latin typeface="+mn-lt"/>
              </a:rPr>
            </a:br>
            <a:endParaRPr lang="en-US" sz="4000" dirty="0">
              <a:solidFill>
                <a:srgbClr val="00B0F0"/>
              </a:solidFill>
              <a:latin typeface="+mn-lt"/>
            </a:endParaRPr>
          </a:p>
        </p:txBody>
      </p:sp>
      <p:sp>
        <p:nvSpPr>
          <p:cNvPr id="3" name="Content Placeholder 2"/>
          <p:cNvSpPr>
            <a:spLocks noGrp="1"/>
          </p:cNvSpPr>
          <p:nvPr>
            <p:ph idx="1"/>
          </p:nvPr>
        </p:nvSpPr>
        <p:spPr/>
        <p:txBody>
          <a:bodyPr/>
          <a:lstStyle/>
          <a:p>
            <a:pPr marL="0" indent="0">
              <a:buNone/>
            </a:pPr>
            <a:endParaRPr lang="en-US" dirty="0"/>
          </a:p>
        </p:txBody>
      </p:sp>
      <p:graphicFrame>
        <p:nvGraphicFramePr>
          <p:cNvPr id="4" name="Diagram 3"/>
          <p:cNvGraphicFramePr/>
          <p:nvPr>
            <p:extLst>
              <p:ext uri="{D42A27DB-BD31-4B8C-83A1-F6EECF244321}">
                <p14:modId xmlns:p14="http://schemas.microsoft.com/office/powerpoint/2010/main" val="3840081538"/>
              </p:ext>
            </p:extLst>
          </p:nvPr>
        </p:nvGraphicFramePr>
        <p:xfrm>
          <a:off x="767403" y="1162975"/>
          <a:ext cx="10586397" cy="5459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534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28474"/>
            <a:ext cx="10515600" cy="816745"/>
          </a:xfrm>
        </p:spPr>
        <p:txBody>
          <a:bodyPr>
            <a:noAutofit/>
          </a:bodyPr>
          <a:lstStyle/>
          <a:p>
            <a:pPr algn="ctr"/>
            <a:r>
              <a:rPr lang="en-US" sz="3900" b="1" dirty="0">
                <a:solidFill>
                  <a:srgbClr val="00B0F0"/>
                </a:solidFill>
                <a:latin typeface="+mn-lt"/>
              </a:rPr>
              <a:t>ĐÁNH GIÁ KẾT QUẢ </a:t>
            </a:r>
            <a:r>
              <a:rPr lang="nb-NO" sz="3900" b="1" dirty="0">
                <a:solidFill>
                  <a:srgbClr val="00B0F0"/>
                </a:solidFill>
                <a:latin typeface="+mn-lt"/>
              </a:rPr>
              <a:t>HOẠT ĐỘNG TRẢI NGHIỆM</a:t>
            </a:r>
            <a:endParaRPr lang="en-US" sz="39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67022471"/>
              </p:ext>
            </p:extLst>
          </p:nvPr>
        </p:nvGraphicFramePr>
        <p:xfrm>
          <a:off x="838200" y="1361872"/>
          <a:ext cx="8015279" cy="4941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9461261" y="1536971"/>
            <a:ext cx="2298843" cy="2110542"/>
          </a:xfrm>
          <a:prstGeom prst="rect">
            <a:avLst/>
          </a:prstGeom>
        </p:spPr>
      </p:pic>
      <p:pic>
        <p:nvPicPr>
          <p:cNvPr id="7" name="Picture 6"/>
          <p:cNvPicPr>
            <a:picLocks noChangeAspect="1"/>
          </p:cNvPicPr>
          <p:nvPr/>
        </p:nvPicPr>
        <p:blipFill>
          <a:blip r:embed="rId9"/>
          <a:stretch>
            <a:fillRect/>
          </a:stretch>
        </p:blipFill>
        <p:spPr>
          <a:xfrm>
            <a:off x="9348671" y="4039265"/>
            <a:ext cx="2411433" cy="2048173"/>
          </a:xfrm>
          <a:prstGeom prst="rect">
            <a:avLst/>
          </a:prstGeom>
        </p:spPr>
      </p:pic>
    </p:spTree>
    <p:extLst>
      <p:ext uri="{BB962C8B-B14F-4D97-AF65-F5344CB8AC3E}">
        <p14:creationId xmlns:p14="http://schemas.microsoft.com/office/powerpoint/2010/main" val="404874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2843"/>
            <a:ext cx="10515600" cy="1077845"/>
          </a:xfrm>
        </p:spPr>
        <p:txBody>
          <a:bodyPr>
            <a:normAutofit fontScale="90000"/>
          </a:bodyPr>
          <a:lstStyle/>
          <a:p>
            <a:pPr algn="ctr"/>
            <a:r>
              <a:rPr lang="en-US" b="1" dirty="0">
                <a:solidFill>
                  <a:srgbClr val="00B0F0"/>
                </a:solidFill>
                <a:latin typeface="+mn-lt"/>
              </a:rPr>
              <a:t>ĐÁNH GIÁ KẾT QUẢ </a:t>
            </a:r>
            <a:r>
              <a:rPr lang="nb-NO" b="1" dirty="0">
                <a:solidFill>
                  <a:srgbClr val="00B0F0"/>
                </a:solidFill>
                <a:latin typeface="+mn-lt"/>
              </a:rPr>
              <a:t>HOẠT ĐỘNG TRẢI NGHIỆM</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01384512"/>
              </p:ext>
            </p:extLst>
          </p:nvPr>
        </p:nvGraphicFramePr>
        <p:xfrm>
          <a:off x="546847" y="1825625"/>
          <a:ext cx="11204165" cy="4458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857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448" y="365125"/>
            <a:ext cx="6606987" cy="1648501"/>
          </a:xfrm>
        </p:spPr>
        <p:txBody>
          <a:bodyPr>
            <a:noAutofit/>
          </a:bodyPr>
          <a:lstStyle/>
          <a:p>
            <a:r>
              <a:rPr lang="en-US" sz="4000" b="1" i="1" dirty="0">
                <a:solidFill>
                  <a:srgbClr val="C00000"/>
                </a:solidFill>
                <a:latin typeface="+mn-lt"/>
              </a:rPr>
              <a:t>PHẦN 2</a:t>
            </a:r>
            <a:r>
              <a:rPr lang="en-US" sz="4000" b="1" dirty="0">
                <a:latin typeface="+mn-lt"/>
              </a:rPr>
              <a:t/>
            </a:r>
            <a:br>
              <a:rPr lang="en-US" sz="4000" b="1" dirty="0">
                <a:latin typeface="+mn-lt"/>
              </a:rPr>
            </a:br>
            <a:r>
              <a:rPr lang="nb-NO" sz="4000" b="1" dirty="0">
                <a:solidFill>
                  <a:srgbClr val="00B0F0"/>
                </a:solidFill>
                <a:latin typeface="+mn-lt"/>
              </a:rPr>
              <a:t>GIỚI THIỆU SÁCH GIÁO KHOA </a:t>
            </a:r>
            <a:br>
              <a:rPr lang="nb-NO" sz="4000" b="1" dirty="0">
                <a:solidFill>
                  <a:srgbClr val="00B0F0"/>
                </a:solidFill>
                <a:latin typeface="+mn-lt"/>
              </a:rPr>
            </a:br>
            <a:r>
              <a:rPr lang="nb-NO" sz="4000" b="1" dirty="0">
                <a:solidFill>
                  <a:srgbClr val="00B0F0"/>
                </a:solidFill>
                <a:latin typeface="+mn-lt"/>
              </a:rPr>
              <a:t>HOẠT ĐỘNG TRẢI NGHIỆM 4</a:t>
            </a:r>
            <a:endParaRPr lang="en-US" sz="4000" b="1" dirty="0">
              <a:solidFill>
                <a:srgbClr val="00B0F0"/>
              </a:solidFill>
              <a:latin typeface="+mn-lt"/>
            </a:endParaRPr>
          </a:p>
        </p:txBody>
      </p:sp>
      <p:graphicFrame>
        <p:nvGraphicFramePr>
          <p:cNvPr id="8" name="Diagram 7"/>
          <p:cNvGraphicFramePr/>
          <p:nvPr>
            <p:extLst>
              <p:ext uri="{D42A27DB-BD31-4B8C-83A1-F6EECF244321}">
                <p14:modId xmlns:p14="http://schemas.microsoft.com/office/powerpoint/2010/main" val="2513115402"/>
              </p:ext>
            </p:extLst>
          </p:nvPr>
        </p:nvGraphicFramePr>
        <p:xfrm>
          <a:off x="1340223" y="2070360"/>
          <a:ext cx="5521036" cy="4693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p:nvPr/>
        </p:nvPicPr>
        <p:blipFill>
          <a:blip r:embed="rId7"/>
          <a:stretch>
            <a:fillRect/>
          </a:stretch>
        </p:blipFill>
        <p:spPr>
          <a:xfrm>
            <a:off x="8290386" y="2422213"/>
            <a:ext cx="2675718" cy="3841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p:nvPr/>
        </p:nvPicPr>
        <p:blipFill>
          <a:blip r:embed="rId7"/>
          <a:stretch>
            <a:fillRect/>
          </a:stretch>
        </p:blipFill>
        <p:spPr>
          <a:xfrm rot="20466753">
            <a:off x="8210158" y="456537"/>
            <a:ext cx="1089681" cy="1519466"/>
          </a:xfrm>
          <a:prstGeom prst="rect">
            <a:avLst/>
          </a:prstGeom>
          <a:ln>
            <a:noFill/>
          </a:ln>
          <a:effectLst>
            <a:outerShdw blurRad="190500" algn="tl" rotWithShape="0">
              <a:srgbClr val="000000">
                <a:alpha val="70000"/>
              </a:srgbClr>
            </a:outerShdw>
          </a:effectLst>
        </p:spPr>
      </p:pic>
      <p:pic>
        <p:nvPicPr>
          <p:cNvPr id="12" name="Picture 11"/>
          <p:cNvPicPr/>
          <p:nvPr/>
        </p:nvPicPr>
        <p:blipFill>
          <a:blip r:embed="rId7"/>
          <a:stretch>
            <a:fillRect/>
          </a:stretch>
        </p:blipFill>
        <p:spPr>
          <a:xfrm rot="1047677">
            <a:off x="9826302" y="425588"/>
            <a:ext cx="1089681" cy="15194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184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70459185"/>
              </p:ext>
            </p:extLst>
          </p:nvPr>
        </p:nvGraphicFramePr>
        <p:xfrm>
          <a:off x="1062747" y="1497249"/>
          <a:ext cx="10066506" cy="5219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838200" y="515389"/>
            <a:ext cx="10515600" cy="1175299"/>
          </a:xfrm>
        </p:spPr>
        <p:txBody>
          <a:bodyPr>
            <a:normAutofit/>
          </a:bodyPr>
          <a:lstStyle/>
          <a:p>
            <a:pPr algn="ctr"/>
            <a:r>
              <a:rPr lang="en-US" sz="4000" b="1" dirty="0">
                <a:solidFill>
                  <a:srgbClr val="00B0F0"/>
                </a:solidFill>
                <a:latin typeface="+mn-lt"/>
              </a:rPr>
              <a:t>QUAN ĐIỂM BIÊN SOẠN</a:t>
            </a:r>
          </a:p>
        </p:txBody>
      </p:sp>
      <p:sp>
        <p:nvSpPr>
          <p:cNvPr id="2" name="Oval 1"/>
          <p:cNvSpPr/>
          <p:nvPr/>
        </p:nvSpPr>
        <p:spPr>
          <a:xfrm>
            <a:off x="1267836" y="5802865"/>
            <a:ext cx="651753" cy="544926"/>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accent2">
                    <a:lumMod val="50000"/>
                  </a:schemeClr>
                </a:solidFill>
              </a:rPr>
              <a:t>5</a:t>
            </a:r>
          </a:p>
        </p:txBody>
      </p:sp>
      <p:sp>
        <p:nvSpPr>
          <p:cNvPr id="5" name="Oval 4"/>
          <p:cNvSpPr/>
          <p:nvPr/>
        </p:nvSpPr>
        <p:spPr>
          <a:xfrm>
            <a:off x="1708824" y="4821005"/>
            <a:ext cx="651753" cy="544926"/>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accent2">
                    <a:lumMod val="50000"/>
                  </a:schemeClr>
                </a:solidFill>
              </a:rPr>
              <a:t>4</a:t>
            </a:r>
          </a:p>
        </p:txBody>
      </p:sp>
      <p:sp>
        <p:nvSpPr>
          <p:cNvPr id="6" name="Oval 5"/>
          <p:cNvSpPr/>
          <p:nvPr/>
        </p:nvSpPr>
        <p:spPr>
          <a:xfrm>
            <a:off x="1895269" y="3839145"/>
            <a:ext cx="651753" cy="544926"/>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accent2">
                    <a:lumMod val="50000"/>
                  </a:schemeClr>
                </a:solidFill>
              </a:rPr>
              <a:t>3</a:t>
            </a:r>
          </a:p>
        </p:txBody>
      </p:sp>
      <p:sp>
        <p:nvSpPr>
          <p:cNvPr id="7" name="Oval 6"/>
          <p:cNvSpPr/>
          <p:nvPr/>
        </p:nvSpPr>
        <p:spPr>
          <a:xfrm>
            <a:off x="1708825" y="2857285"/>
            <a:ext cx="651753" cy="544926"/>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accent2">
                    <a:lumMod val="50000"/>
                  </a:schemeClr>
                </a:solidFill>
              </a:rPr>
              <a:t>2</a:t>
            </a:r>
          </a:p>
        </p:txBody>
      </p:sp>
      <p:sp>
        <p:nvSpPr>
          <p:cNvPr id="8" name="Oval 7"/>
          <p:cNvSpPr/>
          <p:nvPr/>
        </p:nvSpPr>
        <p:spPr>
          <a:xfrm>
            <a:off x="1245140" y="1875425"/>
            <a:ext cx="697147" cy="544926"/>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chemeClr val="accent2">
                    <a:lumMod val="50000"/>
                  </a:schemeClr>
                </a:solidFill>
              </a:rPr>
              <a:t>1</a:t>
            </a:r>
          </a:p>
        </p:txBody>
      </p:sp>
    </p:spTree>
    <p:extLst>
      <p:ext uri="{BB962C8B-B14F-4D97-AF65-F5344CB8AC3E}">
        <p14:creationId xmlns:p14="http://schemas.microsoft.com/office/powerpoint/2010/main" val="363339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07482"/>
          </a:xfrm>
        </p:spPr>
        <p:txBody>
          <a:bodyPr>
            <a:normAutofit/>
          </a:bodyPr>
          <a:lstStyle/>
          <a:p>
            <a:pPr algn="ctr"/>
            <a:r>
              <a:rPr lang="en-US" sz="4000" b="1" dirty="0">
                <a:solidFill>
                  <a:srgbClr val="00B0F0"/>
                </a:solidFill>
                <a:latin typeface="+mn-lt"/>
              </a:rPr>
              <a:t>CẤU TRÚC SGK HOẠT ĐỘNG TRẢI NGHIỆM </a:t>
            </a:r>
            <a:r>
              <a:rPr lang="en-US" sz="4000" b="1" dirty="0" smtClean="0">
                <a:solidFill>
                  <a:srgbClr val="00B0F0"/>
                </a:solidFill>
                <a:latin typeface="+mn-lt"/>
              </a:rPr>
              <a:t>4</a:t>
            </a:r>
            <a:endParaRPr lang="en-US" sz="4000" b="1" dirty="0">
              <a:solidFill>
                <a:srgbClr val="00B0F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755619"/>
              </p:ext>
            </p:extLst>
          </p:nvPr>
        </p:nvGraphicFramePr>
        <p:xfrm>
          <a:off x="1118680" y="1825625"/>
          <a:ext cx="5632315" cy="4594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a:stretch>
            <a:fillRect/>
          </a:stretch>
        </p:blipFill>
        <p:spPr>
          <a:xfrm>
            <a:off x="9564540" y="1317496"/>
            <a:ext cx="1795614" cy="2366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10"/>
          <a:stretch>
            <a:fillRect/>
          </a:stretch>
        </p:blipFill>
        <p:spPr>
          <a:xfrm>
            <a:off x="6988209" y="3929845"/>
            <a:ext cx="1844508" cy="254233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1"/>
          <a:stretch>
            <a:fillRect/>
          </a:stretch>
        </p:blipFill>
        <p:spPr>
          <a:xfrm>
            <a:off x="9564540" y="3978485"/>
            <a:ext cx="1795614" cy="2488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2"/>
          <a:stretch>
            <a:fillRect/>
          </a:stretch>
        </p:blipFill>
        <p:spPr>
          <a:xfrm>
            <a:off x="6996061" y="1334036"/>
            <a:ext cx="1788016" cy="2449013"/>
          </a:xfrm>
          <a:prstGeom prst="rect">
            <a:avLst/>
          </a:prstGeom>
          <a:ln>
            <a:solidFill>
              <a:schemeClr val="accent6">
                <a:lumMod val="75000"/>
              </a:schemeClr>
            </a:solidFill>
          </a:ln>
          <a:effectLst/>
        </p:spPr>
      </p:pic>
    </p:spTree>
    <p:extLst>
      <p:ext uri="{BB962C8B-B14F-4D97-AF65-F5344CB8AC3E}">
        <p14:creationId xmlns:p14="http://schemas.microsoft.com/office/powerpoint/2010/main" val="3459868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1021405" y="831207"/>
            <a:ext cx="4490294" cy="393954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342900" indent="-342900">
              <a:lnSpc>
                <a:spcPct val="125000"/>
              </a:lnSpc>
              <a:spcAft>
                <a:spcPts val="600"/>
              </a:spcAft>
              <a:buFont typeface="Wingdings" panose="05000000000000000000" pitchFamily="2" charset="2"/>
              <a:buChar char="v"/>
            </a:pPr>
            <a:endParaRPr lang="en-US" sz="2300" dirty="0">
              <a:solidFill>
                <a:schemeClr val="tx1"/>
              </a:solidFill>
            </a:endParaRPr>
          </a:p>
          <a:p>
            <a:pPr marL="342900" indent="-342900">
              <a:lnSpc>
                <a:spcPct val="125000"/>
              </a:lnSpc>
              <a:spcAft>
                <a:spcPts val="600"/>
              </a:spcAft>
              <a:buFont typeface="Wingdings" panose="05000000000000000000" pitchFamily="2" charset="2"/>
              <a:buChar char="v"/>
            </a:pPr>
            <a:endParaRPr lang="en-US" sz="2300" dirty="0">
              <a:solidFill>
                <a:schemeClr val="tx1"/>
              </a:solidFill>
            </a:endParaRPr>
          </a:p>
          <a:p>
            <a:pPr marL="342900" indent="-342900">
              <a:lnSpc>
                <a:spcPct val="125000"/>
              </a:lnSpc>
              <a:spcAft>
                <a:spcPts val="600"/>
              </a:spcAft>
              <a:buFont typeface="Wingdings" panose="05000000000000000000" pitchFamily="2" charset="2"/>
              <a:buChar char="v"/>
            </a:pPr>
            <a:r>
              <a:rPr lang="en-US" sz="2300" dirty="0" err="1">
                <a:solidFill>
                  <a:schemeClr val="tx1"/>
                </a:solidFill>
              </a:rPr>
              <a:t>Tổng</a:t>
            </a:r>
            <a:r>
              <a:rPr lang="en-US" sz="2300" dirty="0">
                <a:solidFill>
                  <a:schemeClr val="tx1"/>
                </a:solidFill>
              </a:rPr>
              <a:t> </a:t>
            </a:r>
            <a:r>
              <a:rPr lang="en-US" sz="2300" dirty="0" err="1">
                <a:solidFill>
                  <a:schemeClr val="tx1"/>
                </a:solidFill>
              </a:rPr>
              <a:t>số</a:t>
            </a:r>
            <a:r>
              <a:rPr lang="en-US" sz="2300" dirty="0">
                <a:solidFill>
                  <a:schemeClr val="tx1"/>
                </a:solidFill>
              </a:rPr>
              <a:t> </a:t>
            </a:r>
            <a:r>
              <a:rPr lang="en-US" sz="2300" dirty="0" err="1">
                <a:solidFill>
                  <a:schemeClr val="tx1"/>
                </a:solidFill>
              </a:rPr>
              <a:t>tiết</a:t>
            </a:r>
            <a:r>
              <a:rPr lang="en-US" sz="2300" dirty="0">
                <a:solidFill>
                  <a:schemeClr val="tx1"/>
                </a:solidFill>
              </a:rPr>
              <a:t>: 105 </a:t>
            </a:r>
            <a:r>
              <a:rPr lang="en-US" sz="2300" dirty="0" err="1">
                <a:solidFill>
                  <a:schemeClr val="tx1"/>
                </a:solidFill>
              </a:rPr>
              <a:t>tiết</a:t>
            </a:r>
            <a:endParaRPr lang="en-US" sz="2300" dirty="0">
              <a:solidFill>
                <a:schemeClr val="tx1"/>
              </a:solidFill>
            </a:endParaRPr>
          </a:p>
          <a:p>
            <a:pPr marL="342900" indent="-342900">
              <a:lnSpc>
                <a:spcPct val="125000"/>
              </a:lnSpc>
              <a:spcAft>
                <a:spcPts val="600"/>
              </a:spcAft>
              <a:buFont typeface="Wingdings" panose="05000000000000000000" pitchFamily="2" charset="2"/>
              <a:buChar char="v"/>
            </a:pPr>
            <a:r>
              <a:rPr lang="en-US" sz="2300" dirty="0">
                <a:solidFill>
                  <a:schemeClr val="tx1"/>
                </a:solidFill>
              </a:rPr>
              <a:t>03 </a:t>
            </a:r>
            <a:r>
              <a:rPr lang="en-US" sz="2300" dirty="0" err="1">
                <a:solidFill>
                  <a:schemeClr val="tx1"/>
                </a:solidFill>
              </a:rPr>
              <a:t>tiết</a:t>
            </a:r>
            <a:r>
              <a:rPr lang="en-US" sz="2300" dirty="0">
                <a:solidFill>
                  <a:schemeClr val="tx1"/>
                </a:solidFill>
              </a:rPr>
              <a:t>/</a:t>
            </a:r>
            <a:r>
              <a:rPr lang="en-US" sz="2300" dirty="0" err="1">
                <a:solidFill>
                  <a:schemeClr val="tx1"/>
                </a:solidFill>
              </a:rPr>
              <a:t>tuần</a:t>
            </a:r>
            <a:r>
              <a:rPr lang="en-US" sz="2300" dirty="0">
                <a:solidFill>
                  <a:schemeClr val="tx1"/>
                </a:solidFill>
              </a:rPr>
              <a:t>.</a:t>
            </a:r>
          </a:p>
          <a:p>
            <a:pPr marL="342900" indent="-342900">
              <a:lnSpc>
                <a:spcPct val="125000"/>
              </a:lnSpc>
              <a:spcAft>
                <a:spcPts val="600"/>
              </a:spcAft>
              <a:buFont typeface="Wingdings" panose="05000000000000000000" pitchFamily="2" charset="2"/>
              <a:buChar char="v"/>
            </a:pPr>
            <a:r>
              <a:rPr lang="en-US" sz="2300" dirty="0" err="1">
                <a:latin typeface="Calibri" panose="020F0502020204030204" pitchFamily="34" charset="0"/>
                <a:cs typeface="Calibri" panose="020F0502020204030204" pitchFamily="34" charset="0"/>
              </a:rPr>
              <a:t>Thống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giữa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nội</a:t>
            </a:r>
            <a:r>
              <a:rPr lang="en-US" sz="2300" dirty="0">
                <a:latin typeface="Calibri" panose="020F0502020204030204" pitchFamily="34" charset="0"/>
                <a:cs typeface="Calibri" panose="020F0502020204030204" pitchFamily="34" charset="0"/>
              </a:rPr>
              <a:t> dung HĐ </a:t>
            </a:r>
            <a:r>
              <a:rPr lang="en-US" sz="2300" dirty="0" err="1">
                <a:latin typeface="Calibri" panose="020F0502020204030204" pitchFamily="34" charset="0"/>
                <a:cs typeface="Calibri" panose="020F0502020204030204" pitchFamily="34" charset="0"/>
              </a:rPr>
              <a:t>giáo</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dục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theo</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chủ</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đề</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với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nội</a:t>
            </a:r>
            <a:r>
              <a:rPr lang="en-US" sz="2300" dirty="0">
                <a:latin typeface="Calibri" panose="020F0502020204030204" pitchFamily="34" charset="0"/>
                <a:cs typeface="Calibri" panose="020F0502020204030204" pitchFamily="34" charset="0"/>
              </a:rPr>
              <a:t> dung </a:t>
            </a:r>
            <a:r>
              <a:rPr lang="en-US" sz="2300" dirty="0" err="1">
                <a:latin typeface="Calibri" panose="020F0502020204030204" pitchFamily="34" charset="0"/>
                <a:cs typeface="Calibri" panose="020F0502020204030204" pitchFamily="34" charset="0"/>
              </a:rPr>
              <a:t>Sinh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dưới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cờ</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và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Sinh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lớp</a:t>
            </a:r>
            <a:r>
              <a:rPr lang="en-US" sz="2300" dirty="0">
                <a:latin typeface="Calibri" panose="020F0502020204030204" pitchFamily="34" charset="0"/>
                <a:cs typeface="Calibri" panose="020F0502020204030204" pitchFamily="34" charset="0"/>
              </a:rPr>
              <a:t>.</a:t>
            </a:r>
            <a:endParaRPr lang="en-US" sz="2400" dirty="0">
              <a:solidFill>
                <a:schemeClr val="tx1"/>
              </a:solidFill>
            </a:endParaRPr>
          </a:p>
        </p:txBody>
      </p:sp>
      <p:graphicFrame>
        <p:nvGraphicFramePr>
          <p:cNvPr id="4" name="Diagram 3">
            <a:extLst>
              <a:ext uri="{FF2B5EF4-FFF2-40B4-BE49-F238E27FC236}">
                <a16:creationId xmlns:a16="http://schemas.microsoft.com/office/drawing/2014/main" id="{A895A0D2-EF37-45AE-8C94-7AAB5BA2872B}"/>
              </a:ext>
            </a:extLst>
          </p:cNvPr>
          <p:cNvGraphicFramePr/>
          <p:nvPr>
            <p:extLst>
              <p:ext uri="{D42A27DB-BD31-4B8C-83A1-F6EECF244321}">
                <p14:modId xmlns:p14="http://schemas.microsoft.com/office/powerpoint/2010/main" val="324064560"/>
              </p:ext>
            </p:extLst>
          </p:nvPr>
        </p:nvGraphicFramePr>
        <p:xfrm>
          <a:off x="5510077" y="831207"/>
          <a:ext cx="5486400" cy="2515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702340" y="4770747"/>
            <a:ext cx="8955932" cy="800219"/>
          </a:xfrm>
          <a:prstGeom prst="rect">
            <a:avLst/>
          </a:prstGeom>
          <a:noFill/>
        </p:spPr>
        <p:txBody>
          <a:bodyPr wrap="square" rtlCol="0">
            <a:spAutoFit/>
          </a:bodyPr>
          <a:lstStyle/>
          <a:p>
            <a:pPr marL="342900" indent="-342900">
              <a:buFont typeface="Wingdings" panose="05000000000000000000" pitchFamily="2" charset="2"/>
              <a:buChar char="v"/>
            </a:pPr>
            <a:r>
              <a:rPr lang="en-US" sz="2300" dirty="0" err="1">
                <a:latin typeface="Calibri" panose="020F0502020204030204" pitchFamily="34" charset="0"/>
                <a:cs typeface="Calibri" panose="020F0502020204030204" pitchFamily="34" charset="0"/>
              </a:rPr>
              <a:t>Lựa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chọn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linh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vận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dụng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hợp</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lí</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các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phương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pháp</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giáo</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dục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phương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pháp</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dạy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học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tích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endParaRPr lang="en-US" dirty="0"/>
          </a:p>
        </p:txBody>
      </p:sp>
      <p:sp>
        <p:nvSpPr>
          <p:cNvPr id="2" name="Round Diagonal Corner Rectangle 1"/>
          <p:cNvSpPr/>
          <p:nvPr/>
        </p:nvSpPr>
        <p:spPr>
          <a:xfrm>
            <a:off x="1770434" y="573932"/>
            <a:ext cx="2879387" cy="904672"/>
          </a:xfrm>
          <a:prstGeom prst="round2DiagRect">
            <a:avLst/>
          </a:prstGeom>
          <a:solidFill>
            <a:schemeClr val="accent6">
              <a:lumMod val="20000"/>
              <a:lumOff val="80000"/>
            </a:schemeClr>
          </a:solidFill>
          <a:ln>
            <a:noFill/>
          </a:ln>
          <a:effectLst>
            <a:outerShdw blurRad="50800" dist="38100" dir="16200000"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2">
                    <a:lumMod val="50000"/>
                  </a:schemeClr>
                </a:solidFill>
              </a:rPr>
              <a:t>THỜI LƯỢNG </a:t>
            </a:r>
          </a:p>
        </p:txBody>
      </p:sp>
    </p:spTree>
    <p:extLst>
      <p:ext uri="{BB962C8B-B14F-4D97-AF65-F5344CB8AC3E}">
        <p14:creationId xmlns:p14="http://schemas.microsoft.com/office/powerpoint/2010/main" val="3677162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triped Right Arrow 11"/>
          <p:cNvSpPr/>
          <p:nvPr/>
        </p:nvSpPr>
        <p:spPr>
          <a:xfrm>
            <a:off x="7607030" y="3822970"/>
            <a:ext cx="4020766" cy="2770642"/>
          </a:xfrm>
          <a:prstGeom prst="stripedRightArrow">
            <a:avLst/>
          </a:prstGeom>
          <a:solidFill>
            <a:srgbClr val="FEB4DB"/>
          </a:solidFill>
          <a:effectLst>
            <a:innerShdw blurRad="228600" dist="2540000">
              <a:srgbClr val="FEB4DB">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chemeClr val="tx1"/>
                </a:solidFill>
              </a:rPr>
              <a:t>HS </a:t>
            </a:r>
            <a:r>
              <a:rPr lang="en-US" sz="2100" dirty="0" err="1">
                <a:solidFill>
                  <a:schemeClr val="tx1"/>
                </a:solidFill>
              </a:rPr>
              <a:t>có</a:t>
            </a:r>
            <a:r>
              <a:rPr lang="en-US" sz="2100" dirty="0">
                <a:solidFill>
                  <a:schemeClr val="tx1"/>
                </a:solidFill>
              </a:rPr>
              <a:t> </a:t>
            </a:r>
            <a:r>
              <a:rPr lang="en-US" sz="2100" dirty="0" err="1">
                <a:solidFill>
                  <a:schemeClr val="tx1"/>
                </a:solidFill>
              </a:rPr>
              <a:t>định</a:t>
            </a:r>
            <a:r>
              <a:rPr lang="en-US" sz="2100" dirty="0">
                <a:solidFill>
                  <a:schemeClr val="tx1"/>
                </a:solidFill>
              </a:rPr>
              <a:t> </a:t>
            </a:r>
            <a:r>
              <a:rPr lang="en-US" sz="2100" dirty="0" err="1">
                <a:solidFill>
                  <a:schemeClr val="tx1"/>
                </a:solidFill>
              </a:rPr>
              <a:t>hướng</a:t>
            </a:r>
            <a:r>
              <a:rPr lang="en-US" sz="2100" dirty="0">
                <a:solidFill>
                  <a:schemeClr val="tx1"/>
                </a:solidFill>
              </a:rPr>
              <a:t> </a:t>
            </a:r>
            <a:r>
              <a:rPr lang="en-US" sz="2100" dirty="0" err="1">
                <a:solidFill>
                  <a:schemeClr val="tx1"/>
                </a:solidFill>
              </a:rPr>
              <a:t>và</a:t>
            </a:r>
            <a:r>
              <a:rPr lang="en-US" sz="2100" dirty="0">
                <a:solidFill>
                  <a:schemeClr val="tx1"/>
                </a:solidFill>
              </a:rPr>
              <a:t> </a:t>
            </a:r>
            <a:r>
              <a:rPr lang="en-US" sz="2100" dirty="0" err="1">
                <a:solidFill>
                  <a:schemeClr val="tx1"/>
                </a:solidFill>
              </a:rPr>
              <a:t>động</a:t>
            </a:r>
            <a:r>
              <a:rPr lang="en-US" sz="2100" dirty="0">
                <a:solidFill>
                  <a:schemeClr val="tx1"/>
                </a:solidFill>
              </a:rPr>
              <a:t> </a:t>
            </a:r>
            <a:r>
              <a:rPr lang="en-US" sz="2100" dirty="0" err="1">
                <a:solidFill>
                  <a:schemeClr val="tx1"/>
                </a:solidFill>
              </a:rPr>
              <a:t>lực</a:t>
            </a:r>
            <a:r>
              <a:rPr lang="en-US" sz="2100" dirty="0">
                <a:solidFill>
                  <a:schemeClr val="tx1"/>
                </a:solidFill>
              </a:rPr>
              <a:t> </a:t>
            </a:r>
            <a:r>
              <a:rPr lang="en-US" sz="2100" dirty="0" err="1">
                <a:solidFill>
                  <a:schemeClr val="tx1"/>
                </a:solidFill>
              </a:rPr>
              <a:t>để</a:t>
            </a:r>
            <a:r>
              <a:rPr lang="en-US" sz="2100" dirty="0">
                <a:solidFill>
                  <a:schemeClr val="tx1"/>
                </a:solidFill>
              </a:rPr>
              <a:t> </a:t>
            </a:r>
            <a:r>
              <a:rPr lang="en-US" sz="2100" dirty="0" err="1">
                <a:solidFill>
                  <a:schemeClr val="tx1"/>
                </a:solidFill>
              </a:rPr>
              <a:t>tham</a:t>
            </a:r>
            <a:r>
              <a:rPr lang="en-US" sz="2100" dirty="0">
                <a:solidFill>
                  <a:schemeClr val="tx1"/>
                </a:solidFill>
              </a:rPr>
              <a:t> </a:t>
            </a:r>
            <a:r>
              <a:rPr lang="en-US" sz="2100" dirty="0" err="1">
                <a:solidFill>
                  <a:schemeClr val="tx1"/>
                </a:solidFill>
              </a:rPr>
              <a:t>gia</a:t>
            </a:r>
            <a:r>
              <a:rPr lang="en-US" sz="2100" dirty="0">
                <a:solidFill>
                  <a:schemeClr val="tx1"/>
                </a:solidFill>
              </a:rPr>
              <a:t> </a:t>
            </a:r>
            <a:r>
              <a:rPr lang="en-US" sz="2100" dirty="0" err="1">
                <a:solidFill>
                  <a:schemeClr val="tx1"/>
                </a:solidFill>
              </a:rPr>
              <a:t>các</a:t>
            </a:r>
            <a:r>
              <a:rPr lang="en-US" sz="2100" dirty="0">
                <a:solidFill>
                  <a:schemeClr val="tx1"/>
                </a:solidFill>
              </a:rPr>
              <a:t> </a:t>
            </a:r>
            <a:r>
              <a:rPr lang="en-US" sz="2100" dirty="0" err="1">
                <a:solidFill>
                  <a:schemeClr val="tx1"/>
                </a:solidFill>
              </a:rPr>
              <a:t>hoạt</a:t>
            </a:r>
            <a:r>
              <a:rPr lang="en-US" sz="2100" dirty="0">
                <a:solidFill>
                  <a:schemeClr val="tx1"/>
                </a:solidFill>
              </a:rPr>
              <a:t> </a:t>
            </a:r>
            <a:r>
              <a:rPr lang="en-US" sz="2100" dirty="0" err="1">
                <a:solidFill>
                  <a:schemeClr val="tx1"/>
                </a:solidFill>
              </a:rPr>
              <a:t>động</a:t>
            </a:r>
            <a:r>
              <a:rPr lang="en-US" sz="2100" dirty="0">
                <a:solidFill>
                  <a:schemeClr val="tx1"/>
                </a:solidFill>
              </a:rPr>
              <a:t> </a:t>
            </a:r>
            <a:r>
              <a:rPr lang="en-US" sz="2100" dirty="0" err="1">
                <a:solidFill>
                  <a:schemeClr val="tx1"/>
                </a:solidFill>
              </a:rPr>
              <a:t>trải</a:t>
            </a:r>
            <a:r>
              <a:rPr lang="en-US" sz="2100" dirty="0">
                <a:solidFill>
                  <a:schemeClr val="tx1"/>
                </a:solidFill>
              </a:rPr>
              <a:t> </a:t>
            </a:r>
            <a:r>
              <a:rPr lang="en-US" sz="2100" dirty="0" err="1">
                <a:solidFill>
                  <a:schemeClr val="tx1"/>
                </a:solidFill>
              </a:rPr>
              <a:t>nghiệm</a:t>
            </a:r>
            <a:r>
              <a:rPr lang="en-US" sz="2100" dirty="0">
                <a:solidFill>
                  <a:schemeClr val="tx1"/>
                </a:solidFill>
              </a:rPr>
              <a:t> </a:t>
            </a:r>
            <a:r>
              <a:rPr lang="en-US" sz="2100" dirty="0" err="1">
                <a:solidFill>
                  <a:schemeClr val="tx1"/>
                </a:solidFill>
              </a:rPr>
              <a:t>trong</a:t>
            </a:r>
            <a:r>
              <a:rPr lang="en-US" sz="2100" dirty="0">
                <a:solidFill>
                  <a:schemeClr val="tx1"/>
                </a:solidFill>
              </a:rPr>
              <a:t> </a:t>
            </a:r>
            <a:r>
              <a:rPr lang="en-US" sz="2100" dirty="0" err="1">
                <a:solidFill>
                  <a:schemeClr val="tx1"/>
                </a:solidFill>
              </a:rPr>
              <a:t>chủ</a:t>
            </a:r>
            <a:r>
              <a:rPr lang="en-US" sz="2100" dirty="0">
                <a:solidFill>
                  <a:schemeClr val="tx1"/>
                </a:solidFill>
              </a:rPr>
              <a:t> </a:t>
            </a:r>
            <a:r>
              <a:rPr lang="en-US" sz="2100" dirty="0" err="1">
                <a:solidFill>
                  <a:schemeClr val="tx1"/>
                </a:solidFill>
              </a:rPr>
              <a:t>đề</a:t>
            </a:r>
            <a:r>
              <a:rPr lang="en-US" sz="2100" dirty="0">
                <a:solidFill>
                  <a:schemeClr val="tx1"/>
                </a:solidFill>
              </a:rPr>
              <a:t>.</a:t>
            </a:r>
          </a:p>
        </p:txBody>
      </p:sp>
      <p:sp>
        <p:nvSpPr>
          <p:cNvPr id="3" name="Oval 2"/>
          <p:cNvSpPr/>
          <p:nvPr/>
        </p:nvSpPr>
        <p:spPr>
          <a:xfrm>
            <a:off x="3561135" y="340468"/>
            <a:ext cx="3774332" cy="856034"/>
          </a:xfrm>
          <a:prstGeom prst="ellipse">
            <a:avLst/>
          </a:prstGeom>
          <a:solidFill>
            <a:srgbClr val="D6F6F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a:solidFill>
                  <a:srgbClr val="FF0000"/>
                </a:solidFill>
              </a:rPr>
              <a:t>TRANG CHỦ ĐỀ</a:t>
            </a:r>
          </a:p>
        </p:txBody>
      </p:sp>
      <p:pic>
        <p:nvPicPr>
          <p:cNvPr id="5" name="Picture 4">
            <a:extLst>
              <a:ext uri="{FF2B5EF4-FFF2-40B4-BE49-F238E27FC236}">
                <a16:creationId xmlns:a16="http://schemas.microsoft.com/office/drawing/2014/main" id="{1239A2B9-23C1-9594-E54A-36B588DC094E}"/>
              </a:ext>
            </a:extLst>
          </p:cNvPr>
          <p:cNvPicPr>
            <a:picLocks noChangeAspect="1"/>
          </p:cNvPicPr>
          <p:nvPr/>
        </p:nvPicPr>
        <p:blipFill>
          <a:blip r:embed="rId3"/>
          <a:stretch>
            <a:fillRect/>
          </a:stretch>
        </p:blipFill>
        <p:spPr>
          <a:xfrm>
            <a:off x="3476524" y="1340292"/>
            <a:ext cx="3943553" cy="5512083"/>
          </a:xfrm>
          <a:prstGeom prst="rect">
            <a:avLst/>
          </a:prstGeom>
        </p:spPr>
      </p:pic>
      <p:sp>
        <p:nvSpPr>
          <p:cNvPr id="2" name="Rounded Rectangle 1"/>
          <p:cNvSpPr/>
          <p:nvPr/>
        </p:nvSpPr>
        <p:spPr>
          <a:xfrm>
            <a:off x="8663292" y="1414603"/>
            <a:ext cx="1908241" cy="787941"/>
          </a:xfrm>
          <a:prstGeom prst="roundRect">
            <a:avLst/>
          </a:prstGeom>
          <a:solidFill>
            <a:schemeClr val="accent6">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300" dirty="0" err="1"/>
              <a:t>Tên</a:t>
            </a:r>
            <a:r>
              <a:rPr lang="en-US" sz="2300" dirty="0"/>
              <a:t> </a:t>
            </a:r>
            <a:r>
              <a:rPr lang="en-US" sz="2300" dirty="0" err="1"/>
              <a:t>chủ</a:t>
            </a:r>
            <a:r>
              <a:rPr lang="en-US" sz="2300" dirty="0"/>
              <a:t> </a:t>
            </a:r>
            <a:r>
              <a:rPr lang="en-US" sz="2300" dirty="0" err="1"/>
              <a:t>đề</a:t>
            </a:r>
            <a:endParaRPr lang="en-US" sz="2300" dirty="0"/>
          </a:p>
        </p:txBody>
      </p:sp>
      <p:cxnSp>
        <p:nvCxnSpPr>
          <p:cNvPr id="6" name="Straight Arrow Connector 5"/>
          <p:cNvCxnSpPr>
            <a:stCxn id="2" idx="1"/>
          </p:cNvCxnSpPr>
          <p:nvPr/>
        </p:nvCxnSpPr>
        <p:spPr>
          <a:xfrm flipH="1">
            <a:off x="6352162" y="1808574"/>
            <a:ext cx="2311130" cy="13695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 name="Rounded Rectangle 10"/>
          <p:cNvSpPr/>
          <p:nvPr/>
        </p:nvSpPr>
        <p:spPr>
          <a:xfrm>
            <a:off x="732004" y="2440877"/>
            <a:ext cx="1908241" cy="787941"/>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300" dirty="0" err="1">
                <a:latin typeface="Calibri" panose="020F0502020204030204" pitchFamily="34" charset="0"/>
                <a:cs typeface="Calibri" panose="020F0502020204030204" pitchFamily="34" charset="0"/>
              </a:rPr>
              <a:t>Mục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tiêu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của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chủ</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đề</a:t>
            </a:r>
            <a:endParaRPr lang="en-US" sz="2300" dirty="0">
              <a:latin typeface="Calibri" panose="020F0502020204030204" pitchFamily="34" charset="0"/>
              <a:cs typeface="Calibri" panose="020F0502020204030204" pitchFamily="34" charset="0"/>
            </a:endParaRPr>
          </a:p>
        </p:txBody>
      </p:sp>
      <p:sp>
        <p:nvSpPr>
          <p:cNvPr id="14" name="Rounded Rectangle 13"/>
          <p:cNvSpPr/>
          <p:nvPr/>
        </p:nvSpPr>
        <p:spPr>
          <a:xfrm>
            <a:off x="372891" y="4892243"/>
            <a:ext cx="2626469" cy="787941"/>
          </a:xfrm>
          <a:prstGeom prst="round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300" dirty="0" err="1"/>
              <a:t>Hình</a:t>
            </a:r>
            <a:r>
              <a:rPr lang="en-US" sz="2300" dirty="0"/>
              <a:t> </a:t>
            </a:r>
            <a:r>
              <a:rPr lang="en-US" sz="2300" dirty="0" err="1"/>
              <a:t>ảnh</a:t>
            </a:r>
            <a:r>
              <a:rPr lang="en-US" sz="2300" dirty="0"/>
              <a:t> </a:t>
            </a:r>
            <a:r>
              <a:rPr lang="en-US" sz="2300" dirty="0" err="1"/>
              <a:t>có</a:t>
            </a:r>
            <a:r>
              <a:rPr lang="en-US" sz="2300" dirty="0"/>
              <a:t> </a:t>
            </a:r>
            <a:r>
              <a:rPr lang="en-US" sz="2300" dirty="0" err="1"/>
              <a:t>tính</a:t>
            </a:r>
            <a:r>
              <a:rPr lang="en-US" sz="2300" dirty="0"/>
              <a:t> </a:t>
            </a:r>
            <a:r>
              <a:rPr lang="en-US" sz="2300" dirty="0" err="1"/>
              <a:t>đại</a:t>
            </a:r>
            <a:r>
              <a:rPr lang="en-US" sz="2300" dirty="0"/>
              <a:t> </a:t>
            </a:r>
            <a:r>
              <a:rPr lang="en-US" sz="2300" dirty="0" err="1"/>
              <a:t>diện</a:t>
            </a:r>
            <a:r>
              <a:rPr lang="en-US" sz="2300" dirty="0"/>
              <a:t> </a:t>
            </a:r>
            <a:r>
              <a:rPr lang="en-US" sz="2300" dirty="0" err="1"/>
              <a:t>cho</a:t>
            </a:r>
            <a:r>
              <a:rPr lang="en-US" sz="2300" dirty="0"/>
              <a:t> </a:t>
            </a:r>
            <a:r>
              <a:rPr lang="en-US" sz="2300" dirty="0" err="1"/>
              <a:t>chủ</a:t>
            </a:r>
            <a:r>
              <a:rPr lang="en-US" sz="2300" dirty="0"/>
              <a:t> </a:t>
            </a:r>
            <a:r>
              <a:rPr lang="en-US" sz="2300" dirty="0" err="1"/>
              <a:t>đề</a:t>
            </a:r>
            <a:endParaRPr lang="en-US" sz="2300" dirty="0"/>
          </a:p>
        </p:txBody>
      </p:sp>
      <p:cxnSp>
        <p:nvCxnSpPr>
          <p:cNvPr id="15" name="Straight Arrow Connector 14"/>
          <p:cNvCxnSpPr/>
          <p:nvPr/>
        </p:nvCxnSpPr>
        <p:spPr>
          <a:xfrm flipV="1">
            <a:off x="2640245" y="2782111"/>
            <a:ext cx="1951210" cy="3891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7" name="Straight Arrow Connector 16"/>
          <p:cNvCxnSpPr/>
          <p:nvPr/>
        </p:nvCxnSpPr>
        <p:spPr>
          <a:xfrm>
            <a:off x="2999360" y="5315398"/>
            <a:ext cx="975605" cy="6246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041332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13410968"/>
              </p:ext>
            </p:extLst>
          </p:nvPr>
        </p:nvGraphicFramePr>
        <p:xfrm>
          <a:off x="173342" y="484509"/>
          <a:ext cx="6587382" cy="3678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1142494" y="4467846"/>
            <a:ext cx="4217445" cy="1563304"/>
          </a:xfrm>
          <a:prstGeom prst="rect">
            <a:avLst/>
          </a:prstGeom>
          <a:ln>
            <a:solidFill>
              <a:schemeClr val="accent5">
                <a:lumMod val="75000"/>
              </a:schemeClr>
            </a:solidFill>
          </a:ln>
          <a:effectLst>
            <a:outerShdw blurRad="50800" dist="38100" dir="16200000" rotWithShape="0">
              <a:prstClr val="black">
                <a:alpha val="40000"/>
              </a:prstClr>
            </a:outerShdw>
          </a:effectLst>
        </p:spPr>
      </p:pic>
      <p:pic>
        <p:nvPicPr>
          <p:cNvPr id="3" name="Picture 2"/>
          <p:cNvPicPr>
            <a:picLocks noChangeAspect="1"/>
          </p:cNvPicPr>
          <p:nvPr/>
        </p:nvPicPr>
        <p:blipFill>
          <a:blip r:embed="rId9"/>
          <a:stretch>
            <a:fillRect/>
          </a:stretch>
        </p:blipFill>
        <p:spPr>
          <a:xfrm>
            <a:off x="7550440" y="721165"/>
            <a:ext cx="4263416" cy="2138767"/>
          </a:xfrm>
          <a:prstGeom prst="rect">
            <a:avLst/>
          </a:prstGeom>
          <a:effectLst>
            <a:glow rad="63500">
              <a:schemeClr val="accent2">
                <a:satMod val="175000"/>
                <a:alpha val="40000"/>
              </a:schemeClr>
            </a:glow>
          </a:effectLst>
        </p:spPr>
      </p:pic>
      <p:pic>
        <p:nvPicPr>
          <p:cNvPr id="4" name="Picture 3"/>
          <p:cNvPicPr>
            <a:picLocks noChangeAspect="1"/>
          </p:cNvPicPr>
          <p:nvPr/>
        </p:nvPicPr>
        <p:blipFill>
          <a:blip r:embed="rId10"/>
          <a:stretch>
            <a:fillRect/>
          </a:stretch>
        </p:blipFill>
        <p:spPr>
          <a:xfrm>
            <a:off x="7822510" y="3529092"/>
            <a:ext cx="3850681" cy="2150569"/>
          </a:xfrm>
          <a:prstGeom prst="rect">
            <a:avLst/>
          </a:prstGeom>
        </p:spPr>
      </p:pic>
    </p:spTree>
    <p:extLst>
      <p:ext uri="{BB962C8B-B14F-4D97-AF65-F5344CB8AC3E}">
        <p14:creationId xmlns:p14="http://schemas.microsoft.com/office/powerpoint/2010/main" val="294191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2278728"/>
              </p:ext>
            </p:extLst>
          </p:nvPr>
        </p:nvGraphicFramePr>
        <p:xfrm>
          <a:off x="-19455" y="297093"/>
          <a:ext cx="6410528" cy="4352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7832148" y="580815"/>
            <a:ext cx="3958405" cy="2410758"/>
          </a:xfrm>
          <a:prstGeom prst="rect">
            <a:avLst/>
          </a:prstGeom>
        </p:spPr>
      </p:pic>
      <p:pic>
        <p:nvPicPr>
          <p:cNvPr id="3" name="Picture 2"/>
          <p:cNvPicPr>
            <a:picLocks noChangeAspect="1"/>
          </p:cNvPicPr>
          <p:nvPr/>
        </p:nvPicPr>
        <p:blipFill>
          <a:blip r:embed="rId9"/>
          <a:stretch>
            <a:fillRect/>
          </a:stretch>
        </p:blipFill>
        <p:spPr>
          <a:xfrm>
            <a:off x="5617944" y="3121060"/>
            <a:ext cx="2629267" cy="2505425"/>
          </a:xfrm>
          <a:prstGeom prst="rect">
            <a:avLst/>
          </a:prstGeom>
        </p:spPr>
      </p:pic>
      <p:pic>
        <p:nvPicPr>
          <p:cNvPr id="5" name="Picture 4"/>
          <p:cNvPicPr>
            <a:picLocks noChangeAspect="1"/>
          </p:cNvPicPr>
          <p:nvPr/>
        </p:nvPicPr>
        <p:blipFill>
          <a:blip r:embed="rId10"/>
          <a:stretch>
            <a:fillRect/>
          </a:stretch>
        </p:blipFill>
        <p:spPr>
          <a:xfrm>
            <a:off x="1070036" y="4490505"/>
            <a:ext cx="3249046" cy="1961951"/>
          </a:xfrm>
          <a:prstGeom prst="rect">
            <a:avLst/>
          </a:prstGeom>
        </p:spPr>
      </p:pic>
      <p:pic>
        <p:nvPicPr>
          <p:cNvPr id="6" name="Picture 5"/>
          <p:cNvPicPr>
            <a:picLocks noChangeAspect="1"/>
          </p:cNvPicPr>
          <p:nvPr/>
        </p:nvPicPr>
        <p:blipFill>
          <a:blip r:embed="rId11"/>
          <a:stretch>
            <a:fillRect/>
          </a:stretch>
        </p:blipFill>
        <p:spPr>
          <a:xfrm>
            <a:off x="8897335" y="3871609"/>
            <a:ext cx="3019677" cy="2057997"/>
          </a:xfrm>
          <a:prstGeom prst="rect">
            <a:avLst/>
          </a:prstGeom>
        </p:spPr>
      </p:pic>
    </p:spTree>
    <p:extLst>
      <p:ext uri="{BB962C8B-B14F-4D97-AF65-F5344CB8AC3E}">
        <p14:creationId xmlns:p14="http://schemas.microsoft.com/office/powerpoint/2010/main" val="3644646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28918"/>
            <a:ext cx="10515600" cy="1161770"/>
          </a:xfrm>
        </p:spPr>
        <p:txBody>
          <a:bodyPr>
            <a:normAutofit/>
          </a:bodyPr>
          <a:lstStyle/>
          <a:p>
            <a:pPr algn="ctr"/>
            <a:r>
              <a:rPr lang="en-US" sz="4800" b="1" dirty="0">
                <a:solidFill>
                  <a:srgbClr val="AE2835"/>
                </a:solidFill>
                <a:latin typeface="+mn-lt"/>
              </a:rPr>
              <a:t>HOẠT ĐỘNG TRẢI NGHIỆM 4</a:t>
            </a:r>
          </a:p>
        </p:txBody>
      </p:sp>
      <p:sp>
        <p:nvSpPr>
          <p:cNvPr id="3" name="Content Placeholder 2"/>
          <p:cNvSpPr>
            <a:spLocks noGrp="1"/>
          </p:cNvSpPr>
          <p:nvPr>
            <p:ph idx="1"/>
          </p:nvPr>
        </p:nvSpPr>
        <p:spPr>
          <a:xfrm>
            <a:off x="1479175" y="2022418"/>
            <a:ext cx="6248401" cy="3910418"/>
          </a:xfrm>
        </p:spPr>
        <p:txBody>
          <a:bodyPr/>
          <a:lstStyle/>
          <a:p>
            <a:pPr marL="0" indent="0">
              <a:lnSpc>
                <a:spcPct val="130000"/>
              </a:lnSpc>
              <a:spcBef>
                <a:spcPts val="300"/>
              </a:spcBef>
              <a:spcAft>
                <a:spcPts val="300"/>
              </a:spcAft>
              <a:buNone/>
            </a:pPr>
            <a:r>
              <a:rPr lang="en-US" sz="2600" b="1" dirty="0" smtClean="0">
                <a:solidFill>
                  <a:srgbClr val="7030A0"/>
                </a:solidFill>
                <a:cs typeface="Calibri" panose="020F0502020204030204" pitchFamily="34" charset="0"/>
              </a:rPr>
              <a:t>TÁC GIẢ</a:t>
            </a:r>
          </a:p>
          <a:p>
            <a:pPr marL="0" indent="0">
              <a:lnSpc>
                <a:spcPct val="130000"/>
              </a:lnSpc>
              <a:spcBef>
                <a:spcPts val="300"/>
              </a:spcBef>
              <a:spcAft>
                <a:spcPts val="300"/>
              </a:spcAft>
              <a:buNone/>
            </a:pPr>
            <a:r>
              <a:rPr lang="en-US" sz="2500" b="1" dirty="0" smtClean="0">
                <a:solidFill>
                  <a:schemeClr val="accent1">
                    <a:lumMod val="75000"/>
                  </a:schemeClr>
                </a:solidFill>
                <a:latin typeface="Calibri" panose="020F0502020204030204" pitchFamily="34" charset="0"/>
                <a:cs typeface="Calibri" panose="020F0502020204030204" pitchFamily="34" charset="0"/>
              </a:rPr>
              <a:t>PGS.TS </a:t>
            </a:r>
            <a:r>
              <a:rPr lang="en-US" sz="2500" b="1" dirty="0">
                <a:solidFill>
                  <a:schemeClr val="accent1">
                    <a:lumMod val="75000"/>
                  </a:schemeClr>
                </a:solidFill>
                <a:latin typeface="Calibri" panose="020F0502020204030204" pitchFamily="34" charset="0"/>
                <a:cs typeface="Calibri" panose="020F0502020204030204" pitchFamily="34" charset="0"/>
              </a:rPr>
              <a:t>NGUYỄN DỤC QUANG (</a:t>
            </a:r>
            <a:r>
              <a:rPr lang="en-US" sz="2500" b="1" dirty="0" err="1">
                <a:solidFill>
                  <a:schemeClr val="accent1">
                    <a:lumMod val="75000"/>
                  </a:schemeClr>
                </a:solidFill>
                <a:latin typeface="Calibri" panose="020F0502020204030204" pitchFamily="34" charset="0"/>
                <a:cs typeface="Calibri" panose="020F0502020204030204" pitchFamily="34" charset="0"/>
              </a:rPr>
              <a:t>Tổng</a:t>
            </a:r>
            <a:r>
              <a:rPr lang="en-US" sz="2500" b="1" dirty="0">
                <a:solidFill>
                  <a:schemeClr val="accent1">
                    <a:lumMod val="75000"/>
                  </a:schemeClr>
                </a:solidFill>
                <a:latin typeface="Calibri" panose="020F0502020204030204" pitchFamily="34" charset="0"/>
                <a:cs typeface="Calibri" panose="020F0502020204030204" pitchFamily="34" charset="0"/>
              </a:rPr>
              <a:t> </a:t>
            </a:r>
            <a:r>
              <a:rPr lang="en-US" sz="2500" b="1" dirty="0" err="1">
                <a:solidFill>
                  <a:schemeClr val="accent1">
                    <a:lumMod val="75000"/>
                  </a:schemeClr>
                </a:solidFill>
                <a:latin typeface="Calibri" panose="020F0502020204030204" pitchFamily="34" charset="0"/>
                <a:cs typeface="Calibri" panose="020F0502020204030204" pitchFamily="34" charset="0"/>
              </a:rPr>
              <a:t>Chủ</a:t>
            </a:r>
            <a:r>
              <a:rPr lang="en-US" sz="2500" b="1" dirty="0">
                <a:solidFill>
                  <a:schemeClr val="accent1">
                    <a:lumMod val="75000"/>
                  </a:schemeClr>
                </a:solidFill>
                <a:latin typeface="Calibri" panose="020F0502020204030204" pitchFamily="34" charset="0"/>
                <a:cs typeface="Calibri" panose="020F0502020204030204" pitchFamily="34" charset="0"/>
              </a:rPr>
              <a:t> </a:t>
            </a:r>
            <a:r>
              <a:rPr lang="en-US" sz="2500" b="1" dirty="0" err="1">
                <a:solidFill>
                  <a:schemeClr val="accent1">
                    <a:lumMod val="75000"/>
                  </a:schemeClr>
                </a:solidFill>
                <a:latin typeface="Calibri" panose="020F0502020204030204" pitchFamily="34" charset="0"/>
                <a:cs typeface="Calibri" panose="020F0502020204030204" pitchFamily="34" charset="0"/>
              </a:rPr>
              <a:t>biên</a:t>
            </a:r>
            <a:r>
              <a:rPr lang="en-US" sz="2500" b="1" dirty="0">
                <a:solidFill>
                  <a:schemeClr val="accent1">
                    <a:lumMod val="75000"/>
                  </a:schemeClr>
                </a:solidFill>
                <a:latin typeface="Calibri" panose="020F0502020204030204" pitchFamily="34" charset="0"/>
                <a:cs typeface="Calibri" panose="020F0502020204030204" pitchFamily="34" charset="0"/>
              </a:rPr>
              <a:t>)</a:t>
            </a:r>
          </a:p>
          <a:p>
            <a:pPr marL="0" indent="0">
              <a:lnSpc>
                <a:spcPct val="130000"/>
              </a:lnSpc>
              <a:spcBef>
                <a:spcPts val="300"/>
              </a:spcBef>
              <a:spcAft>
                <a:spcPts val="300"/>
              </a:spcAft>
              <a:buNone/>
            </a:pPr>
            <a:r>
              <a:rPr lang="en-US" sz="2500" b="1" dirty="0">
                <a:solidFill>
                  <a:schemeClr val="accent1">
                    <a:lumMod val="75000"/>
                  </a:schemeClr>
                </a:solidFill>
                <a:latin typeface="Calibri" panose="020F0502020204030204" pitchFamily="34" charset="0"/>
                <a:cs typeface="Calibri" panose="020F0502020204030204" pitchFamily="34" charset="0"/>
              </a:rPr>
              <a:t>TS PHẠM QUANG TIỆP (</a:t>
            </a:r>
            <a:r>
              <a:rPr lang="en-US" sz="2500" b="1" dirty="0" err="1">
                <a:solidFill>
                  <a:schemeClr val="accent1">
                    <a:lumMod val="75000"/>
                  </a:schemeClr>
                </a:solidFill>
                <a:latin typeface="Calibri" panose="020F0502020204030204" pitchFamily="34" charset="0"/>
                <a:cs typeface="Calibri" panose="020F0502020204030204" pitchFamily="34" charset="0"/>
              </a:rPr>
              <a:t>Chủ</a:t>
            </a:r>
            <a:r>
              <a:rPr lang="en-US" sz="2500" b="1" dirty="0">
                <a:solidFill>
                  <a:schemeClr val="accent1">
                    <a:lumMod val="75000"/>
                  </a:schemeClr>
                </a:solidFill>
                <a:latin typeface="Calibri" panose="020F0502020204030204" pitchFamily="34" charset="0"/>
                <a:cs typeface="Calibri" panose="020F0502020204030204" pitchFamily="34" charset="0"/>
              </a:rPr>
              <a:t> </a:t>
            </a:r>
            <a:r>
              <a:rPr lang="en-US" sz="2500" b="1" dirty="0" err="1">
                <a:solidFill>
                  <a:schemeClr val="accent1">
                    <a:lumMod val="75000"/>
                  </a:schemeClr>
                </a:solidFill>
                <a:latin typeface="Calibri" panose="020F0502020204030204" pitchFamily="34" charset="0"/>
                <a:cs typeface="Calibri" panose="020F0502020204030204" pitchFamily="34" charset="0"/>
              </a:rPr>
              <a:t>biên</a:t>
            </a:r>
            <a:r>
              <a:rPr lang="en-US" sz="2500" b="1" dirty="0">
                <a:solidFill>
                  <a:schemeClr val="accent1">
                    <a:lumMod val="75000"/>
                  </a:schemeClr>
                </a:solidFill>
                <a:latin typeface="Calibri" panose="020F0502020204030204" pitchFamily="34" charset="0"/>
                <a:cs typeface="Calibri" panose="020F0502020204030204" pitchFamily="34" charset="0"/>
              </a:rPr>
              <a:t>)</a:t>
            </a:r>
          </a:p>
          <a:p>
            <a:pPr marL="0" indent="0">
              <a:lnSpc>
                <a:spcPct val="130000"/>
              </a:lnSpc>
              <a:spcBef>
                <a:spcPts val="300"/>
              </a:spcBef>
              <a:spcAft>
                <a:spcPts val="300"/>
              </a:spcAft>
              <a:buNone/>
            </a:pPr>
            <a:r>
              <a:rPr lang="en-US" sz="2500" b="1" dirty="0">
                <a:solidFill>
                  <a:schemeClr val="accent1">
                    <a:lumMod val="75000"/>
                  </a:schemeClr>
                </a:solidFill>
                <a:latin typeface="Calibri" panose="020F0502020204030204" pitchFamily="34" charset="0"/>
                <a:cs typeface="Calibri" panose="020F0502020204030204" pitchFamily="34" charset="0"/>
              </a:rPr>
              <a:t>TS </a:t>
            </a:r>
            <a:r>
              <a:rPr lang="en-US" sz="2500" b="1" dirty="0" smtClean="0">
                <a:solidFill>
                  <a:schemeClr val="accent1">
                    <a:lumMod val="75000"/>
                  </a:schemeClr>
                </a:solidFill>
                <a:latin typeface="Calibri" panose="020F0502020204030204" pitchFamily="34" charset="0"/>
                <a:cs typeface="Calibri" panose="020F0502020204030204" pitchFamily="34" charset="0"/>
              </a:rPr>
              <a:t>LÊ THỊ HỒNG CHI</a:t>
            </a:r>
          </a:p>
          <a:p>
            <a:pPr marL="0" indent="0">
              <a:lnSpc>
                <a:spcPct val="130000"/>
              </a:lnSpc>
              <a:spcBef>
                <a:spcPts val="300"/>
              </a:spcBef>
              <a:spcAft>
                <a:spcPts val="300"/>
              </a:spcAft>
              <a:buNone/>
            </a:pPr>
            <a:r>
              <a:rPr lang="en-US" sz="2500" b="1" dirty="0" smtClean="0">
                <a:solidFill>
                  <a:schemeClr val="accent1">
                    <a:lumMod val="75000"/>
                  </a:schemeClr>
                </a:solidFill>
                <a:latin typeface="Calibri" panose="020F0502020204030204" pitchFamily="34" charset="0"/>
                <a:cs typeface="Calibri" panose="020F0502020204030204" pitchFamily="34" charset="0"/>
              </a:rPr>
              <a:t>TS NGUYỄN THỊ HƯƠNG</a:t>
            </a:r>
            <a:endParaRPr lang="en-US" sz="2500" b="1" dirty="0">
              <a:solidFill>
                <a:schemeClr val="accent1">
                  <a:lumMod val="75000"/>
                </a:schemeClr>
              </a:solidFill>
              <a:latin typeface="Calibri" panose="020F0502020204030204" pitchFamily="34" charset="0"/>
              <a:cs typeface="Calibri" panose="020F0502020204030204" pitchFamily="34" charset="0"/>
            </a:endParaRPr>
          </a:p>
          <a:p>
            <a:pPr marL="0" indent="0">
              <a:lnSpc>
                <a:spcPct val="130000"/>
              </a:lnSpc>
              <a:spcBef>
                <a:spcPts val="300"/>
              </a:spcBef>
              <a:spcAft>
                <a:spcPts val="300"/>
              </a:spcAft>
              <a:buNone/>
            </a:pPr>
            <a:r>
              <a:rPr lang="en-US" sz="2500" b="1" dirty="0" err="1">
                <a:solidFill>
                  <a:schemeClr val="accent1">
                    <a:lumMod val="75000"/>
                  </a:schemeClr>
                </a:solidFill>
                <a:latin typeface="Calibri" panose="020F0502020204030204" pitchFamily="34" charset="0"/>
                <a:cs typeface="Calibri" panose="020F0502020204030204" pitchFamily="34" charset="0"/>
              </a:rPr>
              <a:t>Th.S</a:t>
            </a:r>
            <a:r>
              <a:rPr lang="en-US" sz="2500" b="1" dirty="0">
                <a:solidFill>
                  <a:schemeClr val="accent1">
                    <a:lumMod val="75000"/>
                  </a:schemeClr>
                </a:solidFill>
                <a:latin typeface="Calibri" panose="020F0502020204030204" pitchFamily="34" charset="0"/>
                <a:cs typeface="Calibri" panose="020F0502020204030204" pitchFamily="34" charset="0"/>
              </a:rPr>
              <a:t> NGÔ QUANG QUẾ</a:t>
            </a:r>
          </a:p>
          <a:p>
            <a:endParaRPr lang="en-US" dirty="0"/>
          </a:p>
        </p:txBody>
      </p:sp>
      <p:pic>
        <p:nvPicPr>
          <p:cNvPr id="5" name="Picture 4"/>
          <p:cNvPicPr/>
          <p:nvPr/>
        </p:nvPicPr>
        <p:blipFill>
          <a:blip r:embed="rId3"/>
          <a:stretch>
            <a:fillRect/>
          </a:stretch>
        </p:blipFill>
        <p:spPr>
          <a:xfrm>
            <a:off x="8021196" y="1778292"/>
            <a:ext cx="3342903" cy="4398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0465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0" name="Rounded Rectangle 9"/>
          <p:cNvSpPr/>
          <p:nvPr/>
        </p:nvSpPr>
        <p:spPr>
          <a:xfrm>
            <a:off x="3474757" y="593487"/>
            <a:ext cx="4610911" cy="998051"/>
          </a:xfrm>
          <a:prstGeom prst="roundRect">
            <a:avLst/>
          </a:prstGeom>
          <a:solidFill>
            <a:schemeClr val="accent4">
              <a:lumMod val="20000"/>
              <a:lumOff val="80000"/>
            </a:schemeClr>
          </a:solidFill>
          <a:effectLst>
            <a:outerShdw blurRad="50800" dist="38100" dir="13500000" algn="b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dirty="0" err="1">
                <a:solidFill>
                  <a:srgbClr val="C00000"/>
                </a:solidFill>
              </a:rPr>
              <a:t>Kết</a:t>
            </a:r>
            <a:r>
              <a:rPr lang="en-US" sz="2600" b="1" dirty="0">
                <a:solidFill>
                  <a:srgbClr val="C00000"/>
                </a:solidFill>
              </a:rPr>
              <a:t> </a:t>
            </a:r>
            <a:r>
              <a:rPr lang="en-US" sz="2600" b="1" dirty="0" err="1">
                <a:solidFill>
                  <a:srgbClr val="C00000"/>
                </a:solidFill>
              </a:rPr>
              <a:t>hợp</a:t>
            </a:r>
            <a:r>
              <a:rPr lang="en-US" sz="2600" b="1" dirty="0">
                <a:solidFill>
                  <a:srgbClr val="C00000"/>
                </a:solidFill>
              </a:rPr>
              <a:t> </a:t>
            </a:r>
            <a:r>
              <a:rPr lang="en-US" sz="2600" b="1" dirty="0" err="1">
                <a:solidFill>
                  <a:srgbClr val="C00000"/>
                </a:solidFill>
              </a:rPr>
              <a:t>kênh</a:t>
            </a:r>
            <a:r>
              <a:rPr lang="en-US" sz="2600" b="1" dirty="0">
                <a:solidFill>
                  <a:srgbClr val="C00000"/>
                </a:solidFill>
              </a:rPr>
              <a:t> </a:t>
            </a:r>
            <a:r>
              <a:rPr lang="en-US" sz="2600" b="1" dirty="0" err="1">
                <a:solidFill>
                  <a:srgbClr val="C00000"/>
                </a:solidFill>
              </a:rPr>
              <a:t>hình</a:t>
            </a:r>
            <a:r>
              <a:rPr lang="en-US" sz="2600" b="1" dirty="0">
                <a:solidFill>
                  <a:srgbClr val="C00000"/>
                </a:solidFill>
              </a:rPr>
              <a:t> </a:t>
            </a:r>
            <a:r>
              <a:rPr lang="en-US" sz="2600" b="1" dirty="0" err="1">
                <a:solidFill>
                  <a:srgbClr val="C00000"/>
                </a:solidFill>
              </a:rPr>
              <a:t>và</a:t>
            </a:r>
            <a:r>
              <a:rPr lang="en-US" sz="2600" b="1" dirty="0">
                <a:solidFill>
                  <a:srgbClr val="C00000"/>
                </a:solidFill>
              </a:rPr>
              <a:t> </a:t>
            </a:r>
            <a:r>
              <a:rPr lang="en-US" sz="2600" b="1" dirty="0" err="1">
                <a:solidFill>
                  <a:srgbClr val="C00000"/>
                </a:solidFill>
              </a:rPr>
              <a:t>kênh</a:t>
            </a:r>
            <a:r>
              <a:rPr lang="en-US" sz="2600" b="1" dirty="0">
                <a:solidFill>
                  <a:srgbClr val="C00000"/>
                </a:solidFill>
              </a:rPr>
              <a:t> </a:t>
            </a:r>
            <a:r>
              <a:rPr lang="en-US" sz="2600" b="1" dirty="0" err="1">
                <a:solidFill>
                  <a:srgbClr val="C00000"/>
                </a:solidFill>
              </a:rPr>
              <a:t>chữ</a:t>
            </a:r>
            <a:endParaRPr lang="en-US" sz="2600" b="1" dirty="0">
              <a:solidFill>
                <a:srgbClr val="C00000"/>
              </a:solidFill>
            </a:endParaRPr>
          </a:p>
          <a:p>
            <a:pPr algn="ctr"/>
            <a:r>
              <a:rPr lang="en-US" sz="2600" i="1" dirty="0">
                <a:solidFill>
                  <a:schemeClr val="tx1"/>
                </a:solidFill>
              </a:rPr>
              <a:t>(qua </a:t>
            </a:r>
            <a:r>
              <a:rPr lang="en-US" sz="2600" i="1" dirty="0" err="1">
                <a:solidFill>
                  <a:schemeClr val="tx1"/>
                </a:solidFill>
              </a:rPr>
              <a:t>bóng</a:t>
            </a:r>
            <a:r>
              <a:rPr lang="en-US" sz="2600" i="1" dirty="0">
                <a:solidFill>
                  <a:schemeClr val="tx1"/>
                </a:solidFill>
              </a:rPr>
              <a:t> </a:t>
            </a:r>
            <a:r>
              <a:rPr lang="en-US" sz="2600" i="1" dirty="0" err="1">
                <a:solidFill>
                  <a:schemeClr val="tx1"/>
                </a:solidFill>
              </a:rPr>
              <a:t>nói</a:t>
            </a:r>
            <a:r>
              <a:rPr lang="en-US" sz="2600" i="1" dirty="0">
                <a:solidFill>
                  <a:schemeClr val="tx1"/>
                </a:solidFill>
              </a:rPr>
              <a:t>, </a:t>
            </a:r>
            <a:r>
              <a:rPr lang="en-US" sz="2600" i="1" dirty="0" err="1">
                <a:solidFill>
                  <a:schemeClr val="tx1"/>
                </a:solidFill>
              </a:rPr>
              <a:t>bóng</a:t>
            </a:r>
            <a:r>
              <a:rPr lang="en-US" sz="2600" i="1" dirty="0">
                <a:solidFill>
                  <a:schemeClr val="tx1"/>
                </a:solidFill>
              </a:rPr>
              <a:t> </a:t>
            </a:r>
            <a:r>
              <a:rPr lang="en-US" sz="2600" i="1" dirty="0" err="1">
                <a:solidFill>
                  <a:schemeClr val="tx1"/>
                </a:solidFill>
              </a:rPr>
              <a:t>nghĩ</a:t>
            </a:r>
            <a:r>
              <a:rPr lang="en-US" sz="2600" i="1" dirty="0">
                <a:solidFill>
                  <a:schemeClr val="tx1"/>
                </a:solidFill>
              </a:rPr>
              <a:t>)</a:t>
            </a:r>
          </a:p>
        </p:txBody>
      </p:sp>
      <p:pic>
        <p:nvPicPr>
          <p:cNvPr id="2" name="Picture 1"/>
          <p:cNvPicPr>
            <a:picLocks noChangeAspect="1"/>
          </p:cNvPicPr>
          <p:nvPr/>
        </p:nvPicPr>
        <p:blipFill>
          <a:blip r:embed="rId3"/>
          <a:stretch>
            <a:fillRect/>
          </a:stretch>
        </p:blipFill>
        <p:spPr>
          <a:xfrm>
            <a:off x="431834" y="2079048"/>
            <a:ext cx="3945611" cy="2109536"/>
          </a:xfrm>
          <a:prstGeom prst="rect">
            <a:avLst/>
          </a:prstGeom>
        </p:spPr>
      </p:pic>
      <p:pic>
        <p:nvPicPr>
          <p:cNvPr id="4" name="Picture 3"/>
          <p:cNvPicPr>
            <a:picLocks noChangeAspect="1"/>
          </p:cNvPicPr>
          <p:nvPr/>
        </p:nvPicPr>
        <p:blipFill>
          <a:blip r:embed="rId4"/>
          <a:stretch>
            <a:fillRect/>
          </a:stretch>
        </p:blipFill>
        <p:spPr>
          <a:xfrm>
            <a:off x="4629932" y="2937754"/>
            <a:ext cx="4066598" cy="2510618"/>
          </a:xfrm>
          <a:prstGeom prst="rect">
            <a:avLst/>
          </a:prstGeom>
        </p:spPr>
      </p:pic>
      <p:pic>
        <p:nvPicPr>
          <p:cNvPr id="5" name="Picture 4"/>
          <p:cNvPicPr>
            <a:picLocks noChangeAspect="1"/>
          </p:cNvPicPr>
          <p:nvPr/>
        </p:nvPicPr>
        <p:blipFill>
          <a:blip r:embed="rId5"/>
          <a:stretch>
            <a:fillRect/>
          </a:stretch>
        </p:blipFill>
        <p:spPr>
          <a:xfrm>
            <a:off x="9453960" y="593487"/>
            <a:ext cx="2112227" cy="2081164"/>
          </a:xfrm>
          <a:prstGeom prst="rect">
            <a:avLst/>
          </a:prstGeom>
        </p:spPr>
      </p:pic>
      <p:pic>
        <p:nvPicPr>
          <p:cNvPr id="6" name="Picture 5"/>
          <p:cNvPicPr>
            <a:picLocks noChangeAspect="1"/>
          </p:cNvPicPr>
          <p:nvPr/>
        </p:nvPicPr>
        <p:blipFill>
          <a:blip r:embed="rId6"/>
          <a:stretch>
            <a:fillRect/>
          </a:stretch>
        </p:blipFill>
        <p:spPr>
          <a:xfrm>
            <a:off x="8971476" y="4179945"/>
            <a:ext cx="2843730" cy="2146045"/>
          </a:xfrm>
          <a:prstGeom prst="rect">
            <a:avLst/>
          </a:prstGeom>
        </p:spPr>
      </p:pic>
    </p:spTree>
    <p:extLst>
      <p:ext uri="{BB962C8B-B14F-4D97-AF65-F5344CB8AC3E}">
        <p14:creationId xmlns:p14="http://schemas.microsoft.com/office/powerpoint/2010/main" val="992353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1305"/>
            <a:ext cx="5620965" cy="2636194"/>
          </a:xfrm>
        </p:spPr>
        <p:txBody>
          <a:bodyPr>
            <a:normAutofit lnSpcReduction="10000"/>
          </a:bodyPr>
          <a:lstStyle/>
          <a:p>
            <a:pPr>
              <a:lnSpc>
                <a:spcPct val="110000"/>
              </a:lnSpc>
              <a:spcBef>
                <a:spcPts val="300"/>
              </a:spcBef>
              <a:spcAft>
                <a:spcPts val="300"/>
              </a:spcAft>
              <a:buFont typeface="Wingdings" panose="05000000000000000000" pitchFamily="2" charset="2"/>
              <a:buChar char="v"/>
            </a:pPr>
            <a:r>
              <a:rPr lang="en-US" sz="2600" dirty="0" err="1">
                <a:solidFill>
                  <a:srgbClr val="00B0F0"/>
                </a:solidFill>
              </a:rPr>
              <a:t>Hoạt</a:t>
            </a:r>
            <a:r>
              <a:rPr lang="en-US" sz="2600" dirty="0">
                <a:solidFill>
                  <a:srgbClr val="00B0F0"/>
                </a:solidFill>
              </a:rPr>
              <a:t> </a:t>
            </a:r>
            <a:r>
              <a:rPr lang="en-US" sz="2600" dirty="0" err="1">
                <a:solidFill>
                  <a:srgbClr val="00B0F0"/>
                </a:solidFill>
              </a:rPr>
              <a:t>động</a:t>
            </a:r>
            <a:r>
              <a:rPr lang="en-US" sz="2600" dirty="0">
                <a:solidFill>
                  <a:srgbClr val="00B0F0"/>
                </a:solidFill>
              </a:rPr>
              <a:t> </a:t>
            </a:r>
            <a:r>
              <a:rPr lang="en-US" sz="2600" dirty="0" err="1">
                <a:solidFill>
                  <a:srgbClr val="00B0F0"/>
                </a:solidFill>
              </a:rPr>
              <a:t>tiếp</a:t>
            </a:r>
            <a:r>
              <a:rPr lang="en-US" sz="2600" dirty="0">
                <a:solidFill>
                  <a:srgbClr val="00B0F0"/>
                </a:solidFill>
              </a:rPr>
              <a:t> </a:t>
            </a:r>
            <a:r>
              <a:rPr lang="en-US" sz="2600" dirty="0" err="1" smtClean="0">
                <a:solidFill>
                  <a:srgbClr val="00B0F0"/>
                </a:solidFill>
              </a:rPr>
              <a:t>nối</a:t>
            </a:r>
            <a:r>
              <a:rPr lang="en-US" sz="2600" dirty="0" smtClean="0">
                <a:solidFill>
                  <a:srgbClr val="00B0F0"/>
                </a:solidFill>
              </a:rPr>
              <a:t>: </a:t>
            </a:r>
            <a:r>
              <a:rPr lang="en-US" sz="2400" dirty="0" smtClean="0"/>
              <a:t>HS </a:t>
            </a:r>
            <a:r>
              <a:rPr lang="en-US" sz="2400" dirty="0" err="1" smtClean="0"/>
              <a:t>vận</a:t>
            </a:r>
            <a:r>
              <a:rPr lang="en-US" sz="2400" dirty="0" smtClean="0"/>
              <a:t> </a:t>
            </a:r>
            <a:r>
              <a:rPr lang="en-US" sz="2400" dirty="0" err="1"/>
              <a:t>dụng</a:t>
            </a:r>
            <a:r>
              <a:rPr lang="en-US" sz="2400" dirty="0"/>
              <a:t> </a:t>
            </a:r>
            <a:r>
              <a:rPr lang="en-US" sz="2400" dirty="0" err="1"/>
              <a:t>những</a:t>
            </a:r>
            <a:r>
              <a:rPr lang="en-US" sz="2400" dirty="0"/>
              <a:t> </a:t>
            </a:r>
            <a:r>
              <a:rPr lang="en-US" sz="2400" dirty="0" err="1"/>
              <a:t>điều</a:t>
            </a:r>
            <a:r>
              <a:rPr lang="en-US" sz="2400" dirty="0"/>
              <a:t> </a:t>
            </a:r>
            <a:r>
              <a:rPr lang="en-US" sz="2400" dirty="0" err="1"/>
              <a:t>đã</a:t>
            </a:r>
            <a:r>
              <a:rPr lang="en-US" sz="2400" dirty="0"/>
              <a:t> </a:t>
            </a:r>
            <a:r>
              <a:rPr lang="en-US" sz="2400" dirty="0" err="1"/>
              <a:t>học</a:t>
            </a:r>
            <a:r>
              <a:rPr lang="en-US" sz="2400" dirty="0"/>
              <a:t> </a:t>
            </a:r>
            <a:r>
              <a:rPr lang="en-US" sz="2400" dirty="0" err="1"/>
              <a:t>vào</a:t>
            </a:r>
            <a:r>
              <a:rPr lang="en-US" sz="2400" dirty="0"/>
              <a:t> </a:t>
            </a:r>
            <a:r>
              <a:rPr lang="en-US" sz="2400" dirty="0" err="1"/>
              <a:t>thực</a:t>
            </a:r>
            <a:r>
              <a:rPr lang="en-US" sz="2400" dirty="0"/>
              <a:t> </a:t>
            </a:r>
            <a:r>
              <a:rPr lang="en-US" sz="2400" dirty="0" err="1"/>
              <a:t>tiễn</a:t>
            </a:r>
            <a:r>
              <a:rPr lang="en-US" sz="2400" dirty="0"/>
              <a:t> </a:t>
            </a:r>
            <a:r>
              <a:rPr lang="en-US" sz="2400" dirty="0" err="1"/>
              <a:t>đời</a:t>
            </a:r>
            <a:r>
              <a:rPr lang="en-US" sz="2400" dirty="0"/>
              <a:t> </a:t>
            </a:r>
            <a:r>
              <a:rPr lang="en-US" sz="2400" dirty="0" err="1" smtClean="0"/>
              <a:t>sống</a:t>
            </a:r>
            <a:r>
              <a:rPr lang="en-US" sz="2400" dirty="0" smtClean="0"/>
              <a:t>.</a:t>
            </a:r>
            <a:endParaRPr lang="en-US" sz="2400" dirty="0"/>
          </a:p>
          <a:p>
            <a:pPr>
              <a:lnSpc>
                <a:spcPct val="110000"/>
              </a:lnSpc>
              <a:spcBef>
                <a:spcPts val="300"/>
              </a:spcBef>
              <a:spcAft>
                <a:spcPts val="300"/>
              </a:spcAft>
              <a:buFont typeface="Wingdings" panose="05000000000000000000" pitchFamily="2" charset="2"/>
              <a:buChar char="v"/>
            </a:pPr>
            <a:r>
              <a:rPr lang="en-US" sz="2600" dirty="0">
                <a:solidFill>
                  <a:srgbClr val="00B0F0"/>
                </a:solidFill>
                <a:latin typeface="Calibri" panose="020F0502020204030204" pitchFamily="34" charset="0"/>
                <a:cs typeface="Calibri" panose="020F0502020204030204" pitchFamily="34" charset="0"/>
              </a:rPr>
              <a:t>H</a:t>
            </a:r>
            <a:r>
              <a:rPr lang="vi-VN" sz="2600" dirty="0" smtClean="0">
                <a:solidFill>
                  <a:srgbClr val="00B0F0"/>
                </a:solidFill>
                <a:latin typeface="Calibri" panose="020F0502020204030204" pitchFamily="34" charset="0"/>
                <a:cs typeface="Calibri" panose="020F0502020204030204" pitchFamily="34" charset="0"/>
              </a:rPr>
              <a:t>oạt </a:t>
            </a:r>
            <a:r>
              <a:rPr lang="vi-VN" sz="2600" dirty="0">
                <a:solidFill>
                  <a:srgbClr val="00B0F0"/>
                </a:solidFill>
                <a:latin typeface="Calibri" panose="020F0502020204030204" pitchFamily="34" charset="0"/>
                <a:cs typeface="Calibri" panose="020F0502020204030204" pitchFamily="34" charset="0"/>
              </a:rPr>
              <a:t>độn</a:t>
            </a:r>
            <a:r>
              <a:rPr lang="en-US" sz="2600" dirty="0">
                <a:solidFill>
                  <a:srgbClr val="00B0F0"/>
                </a:solidFill>
                <a:latin typeface="Calibri" panose="020F0502020204030204" pitchFamily="34" charset="0"/>
                <a:cs typeface="Calibri" panose="020F0502020204030204" pitchFamily="34" charset="0"/>
              </a:rPr>
              <a:t>g </a:t>
            </a:r>
            <a:r>
              <a:rPr lang="en-US" sz="2600" dirty="0" err="1" smtClean="0">
                <a:solidFill>
                  <a:srgbClr val="00B0F0"/>
                </a:solidFill>
                <a:latin typeface="Calibri" panose="020F0502020204030204" pitchFamily="34" charset="0"/>
                <a:cs typeface="Calibri" panose="020F0502020204030204" pitchFamily="34" charset="0"/>
              </a:rPr>
              <a:t>tự</a:t>
            </a:r>
            <a:r>
              <a:rPr lang="en-US" sz="2600" dirty="0" smtClean="0">
                <a:solidFill>
                  <a:srgbClr val="00B0F0"/>
                </a:solidFill>
                <a:latin typeface="Calibri" panose="020F0502020204030204" pitchFamily="34" charset="0"/>
                <a:cs typeface="Calibri" panose="020F0502020204030204" pitchFamily="34" charset="0"/>
              </a:rPr>
              <a:t> </a:t>
            </a:r>
            <a:r>
              <a:rPr lang="vi-VN" sz="2600" dirty="0" smtClean="0">
                <a:solidFill>
                  <a:srgbClr val="00B0F0"/>
                </a:solidFill>
                <a:latin typeface="Calibri" panose="020F0502020204030204" pitchFamily="34" charset="0"/>
                <a:cs typeface="Calibri" panose="020F0502020204030204" pitchFamily="34" charset="0"/>
              </a:rPr>
              <a:t>đánh </a:t>
            </a:r>
            <a:r>
              <a:rPr lang="vi-VN" sz="2600" dirty="0">
                <a:solidFill>
                  <a:srgbClr val="00B0F0"/>
                </a:solidFill>
                <a:latin typeface="Calibri" panose="020F0502020204030204" pitchFamily="34" charset="0"/>
                <a:cs typeface="Calibri" panose="020F0502020204030204" pitchFamily="34" charset="0"/>
              </a:rPr>
              <a:t>giá</a:t>
            </a:r>
            <a:r>
              <a:rPr lang="en-US" sz="2600" dirty="0">
                <a:solidFill>
                  <a:srgbClr val="00B0F0"/>
                </a:solidFill>
                <a:latin typeface="Calibri" panose="020F0502020204030204" pitchFamily="34" charset="0"/>
                <a:cs typeface="Calibri" panose="020F0502020204030204" pitchFamily="34" charset="0"/>
              </a:rPr>
              <a:t> </a:t>
            </a:r>
            <a:r>
              <a:rPr lang="en-US" sz="2600" dirty="0" err="1" smtClean="0">
                <a:solidFill>
                  <a:srgbClr val="00B0F0"/>
                </a:solidFill>
                <a:latin typeface="Calibri" panose="020F0502020204030204" pitchFamily="34" charset="0"/>
                <a:cs typeface="Calibri" panose="020F0502020204030204" pitchFamily="34" charset="0"/>
              </a:rPr>
              <a:t>cuối</a:t>
            </a:r>
            <a:r>
              <a:rPr lang="en-US" sz="2600" dirty="0" smtClean="0">
                <a:solidFill>
                  <a:srgbClr val="00B0F0"/>
                </a:solidFill>
                <a:latin typeface="Calibri" panose="020F0502020204030204" pitchFamily="34" charset="0"/>
                <a:cs typeface="Calibri" panose="020F0502020204030204" pitchFamily="34" charset="0"/>
              </a:rPr>
              <a:t> </a:t>
            </a:r>
            <a:r>
              <a:rPr lang="en-US" sz="2600" dirty="0" err="1" smtClean="0">
                <a:solidFill>
                  <a:srgbClr val="00B0F0"/>
                </a:solidFill>
                <a:latin typeface="Calibri" panose="020F0502020204030204" pitchFamily="34" charset="0"/>
                <a:cs typeface="Calibri" panose="020F0502020204030204" pitchFamily="34" charset="0"/>
              </a:rPr>
              <a:t>chủ</a:t>
            </a:r>
            <a:r>
              <a:rPr lang="en-US" sz="2600" dirty="0" smtClean="0">
                <a:solidFill>
                  <a:srgbClr val="00B0F0"/>
                </a:solidFill>
                <a:latin typeface="Calibri" panose="020F0502020204030204" pitchFamily="34" charset="0"/>
                <a:cs typeface="Calibri" panose="020F0502020204030204" pitchFamily="34" charset="0"/>
              </a:rPr>
              <a:t> </a:t>
            </a:r>
            <a:r>
              <a:rPr lang="en-US" sz="2600" dirty="0" err="1" smtClean="0">
                <a:solidFill>
                  <a:srgbClr val="00B0F0"/>
                </a:solidFill>
                <a:latin typeface="Calibri" panose="020F0502020204030204" pitchFamily="34" charset="0"/>
                <a:cs typeface="Calibri" panose="020F0502020204030204" pitchFamily="34" charset="0"/>
              </a:rPr>
              <a:t>đề</a:t>
            </a:r>
            <a:r>
              <a:rPr lang="en-US" sz="2600" dirty="0" smtClean="0">
                <a:solidFill>
                  <a:srgbClr val="00B0F0"/>
                </a:solidFill>
                <a:latin typeface="Calibri" panose="020F0502020204030204" pitchFamily="34" charset="0"/>
                <a:cs typeface="Calibri" panose="020F0502020204030204" pitchFamily="34" charset="0"/>
              </a:rPr>
              <a:t>:</a:t>
            </a:r>
            <a:r>
              <a:rPr lang="en-US" sz="2400" dirty="0" smtClean="0">
                <a:solidFill>
                  <a:srgbClr val="00B0F0"/>
                </a:solidFill>
                <a:latin typeface="Calibri" panose="020F0502020204030204" pitchFamily="34" charset="0"/>
                <a:cs typeface="Calibri" panose="020F0502020204030204" pitchFamily="34" charset="0"/>
              </a:rPr>
              <a:t> </a:t>
            </a:r>
            <a:r>
              <a:rPr lang="vi-VN" sz="2400" dirty="0" smtClean="0">
                <a:latin typeface="Calibri" panose="020F0502020204030204" pitchFamily="34" charset="0"/>
                <a:cs typeface="Calibri" panose="020F0502020204030204" pitchFamily="34" charset="0"/>
              </a:rPr>
              <a:t>HS </a:t>
            </a:r>
            <a:r>
              <a:rPr lang="vi-VN" sz="2400" dirty="0">
                <a:latin typeface="Calibri" panose="020F0502020204030204" pitchFamily="34" charset="0"/>
                <a:cs typeface="Calibri" panose="020F0502020204030204" pitchFamily="34" charset="0"/>
              </a:rPr>
              <a:t>tự đánh </a:t>
            </a:r>
            <a:r>
              <a:rPr lang="vi-VN" sz="2400" dirty="0" smtClean="0">
                <a:latin typeface="Calibri" panose="020F0502020204030204" pitchFamily="34" charset="0"/>
                <a:cs typeface="Calibri" panose="020F0502020204030204" pitchFamily="34" charset="0"/>
              </a:rPr>
              <a:t>giá</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kết</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quả</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trải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nghiệm</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sau</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chủ</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đề</a:t>
            </a:r>
            <a:r>
              <a:rPr lang="en-US" sz="2400" dirty="0" smtClean="0">
                <a:latin typeface="Calibri" panose="020F0502020204030204" pitchFamily="34" charset="0"/>
                <a:cs typeface="Calibri" panose="020F0502020204030204" pitchFamily="34" charset="0"/>
              </a:rPr>
              <a:t>;</a:t>
            </a:r>
            <a:r>
              <a:rPr lang="vi-VN" sz="2400" dirty="0" smtClean="0">
                <a:latin typeface="Calibri" panose="020F0502020204030204" pitchFamily="34" charset="0"/>
                <a:cs typeface="Calibri" panose="020F0502020204030204" pitchFamily="34" charset="0"/>
              </a:rPr>
              <a:t> gợi ý GV </a:t>
            </a:r>
            <a:r>
              <a:rPr lang="vi-VN" sz="2400" dirty="0">
                <a:latin typeface="Calibri" panose="020F0502020204030204" pitchFamily="34" charset="0"/>
                <a:cs typeface="Calibri" panose="020F0502020204030204" pitchFamily="34" charset="0"/>
              </a:rPr>
              <a:t>cách thức thu thập thông tin để đánh giá </a:t>
            </a:r>
            <a:r>
              <a:rPr lang="vi-VN" sz="2400" dirty="0" smtClean="0">
                <a:latin typeface="Calibri" panose="020F0502020204030204" pitchFamily="34" charset="0"/>
                <a:cs typeface="Calibri" panose="020F0502020204030204" pitchFamily="34" charset="0"/>
              </a:rPr>
              <a:t>quá </a:t>
            </a:r>
            <a:r>
              <a:rPr lang="vi-VN" sz="2400" dirty="0">
                <a:latin typeface="Calibri" panose="020F0502020204030204" pitchFamily="34" charset="0"/>
                <a:cs typeface="Calibri" panose="020F0502020204030204" pitchFamily="34" charset="0"/>
              </a:rPr>
              <a:t>trình</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rèn luyện của </a:t>
            </a:r>
            <a:r>
              <a:rPr lang="vi-VN" sz="2400" dirty="0" smtClean="0">
                <a:latin typeface="Calibri" panose="020F0502020204030204" pitchFamily="34" charset="0"/>
                <a:cs typeface="Calibri" panose="020F0502020204030204" pitchFamily="34" charset="0"/>
              </a:rPr>
              <a:t>HS. </a:t>
            </a:r>
            <a:endParaRPr lang="en-US" sz="24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7271740" y="1346790"/>
            <a:ext cx="4226354" cy="2196545"/>
          </a:xfrm>
          <a:prstGeom prst="rect">
            <a:avLst/>
          </a:prstGeom>
        </p:spPr>
      </p:pic>
      <p:pic>
        <p:nvPicPr>
          <p:cNvPr id="11" name="Picture 10"/>
          <p:cNvPicPr>
            <a:picLocks noChangeAspect="1"/>
          </p:cNvPicPr>
          <p:nvPr/>
        </p:nvPicPr>
        <p:blipFill>
          <a:blip r:embed="rId4"/>
          <a:stretch>
            <a:fillRect/>
          </a:stretch>
        </p:blipFill>
        <p:spPr>
          <a:xfrm>
            <a:off x="952030" y="4107010"/>
            <a:ext cx="5606171" cy="932615"/>
          </a:xfrm>
          <a:prstGeom prst="rect">
            <a:avLst/>
          </a:prstGeom>
        </p:spPr>
      </p:pic>
      <p:pic>
        <p:nvPicPr>
          <p:cNvPr id="12" name="Picture 11"/>
          <p:cNvPicPr>
            <a:picLocks noChangeAspect="1"/>
          </p:cNvPicPr>
          <p:nvPr/>
        </p:nvPicPr>
        <p:blipFill>
          <a:blip r:embed="rId5"/>
          <a:stretch>
            <a:fillRect/>
          </a:stretch>
        </p:blipFill>
        <p:spPr>
          <a:xfrm>
            <a:off x="961758" y="5309159"/>
            <a:ext cx="5606171" cy="883023"/>
          </a:xfrm>
          <a:prstGeom prst="rect">
            <a:avLst/>
          </a:prstGeom>
        </p:spPr>
      </p:pic>
      <p:pic>
        <p:nvPicPr>
          <p:cNvPr id="13" name="Picture 12"/>
          <p:cNvPicPr>
            <a:picLocks noChangeAspect="1"/>
          </p:cNvPicPr>
          <p:nvPr/>
        </p:nvPicPr>
        <p:blipFill>
          <a:blip r:embed="rId6"/>
          <a:stretch>
            <a:fillRect/>
          </a:stretch>
        </p:blipFill>
        <p:spPr>
          <a:xfrm>
            <a:off x="7271740" y="4107010"/>
            <a:ext cx="4226354" cy="2267450"/>
          </a:xfrm>
          <a:prstGeom prst="rect">
            <a:avLst/>
          </a:prstGeom>
        </p:spPr>
      </p:pic>
    </p:spTree>
    <p:extLst>
      <p:ext uri="{BB962C8B-B14F-4D97-AF65-F5344CB8AC3E}">
        <p14:creationId xmlns:p14="http://schemas.microsoft.com/office/powerpoint/2010/main" val="679844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567" y="1741253"/>
            <a:ext cx="5649410" cy="4212077"/>
          </a:xfrm>
        </p:spPr>
        <p:txBody>
          <a:bodyPr>
            <a:normAutofit/>
          </a:bodyPr>
          <a:lstStyle/>
          <a:p>
            <a:pPr algn="just"/>
            <a:r>
              <a:rPr lang="en-US" sz="2400" dirty="0">
                <a:latin typeface="Calibri" panose="020F0502020204030204" pitchFamily="34" charset="0"/>
                <a:cs typeface="Calibri" panose="020F0502020204030204" pitchFamily="34" charset="0"/>
              </a:rPr>
              <a:t>P</a:t>
            </a:r>
            <a:r>
              <a:rPr lang="vi-VN" sz="2400" dirty="0">
                <a:latin typeface="Calibri" panose="020F0502020204030204" pitchFamily="34" charset="0"/>
                <a:cs typeface="Calibri" panose="020F0502020204030204" pitchFamily="34" charset="0"/>
              </a:rPr>
              <a:t>hản ánh chân thực các </a:t>
            </a:r>
            <a:r>
              <a:rPr lang="en-US" sz="2400" dirty="0">
                <a:latin typeface="Calibri" panose="020F0502020204030204" pitchFamily="34" charset="0"/>
                <a:cs typeface="Calibri" panose="020F0502020204030204" pitchFamily="34" charset="0"/>
              </a:rPr>
              <a:t>HĐ </a:t>
            </a:r>
            <a:r>
              <a:rPr lang="vi-VN" sz="2400" dirty="0">
                <a:latin typeface="Calibri" panose="020F0502020204030204" pitchFamily="34" charset="0"/>
                <a:cs typeface="Calibri" panose="020F0502020204030204" pitchFamily="34" charset="0"/>
              </a:rPr>
              <a:t>thực tiễn của xã hội</a:t>
            </a:r>
            <a:r>
              <a:rPr lang="en-US" sz="2400" dirty="0">
                <a:latin typeface="Calibri" panose="020F0502020204030204" pitchFamily="34" charset="0"/>
                <a:cs typeface="Calibri" panose="020F0502020204030204" pitchFamily="34" charset="0"/>
              </a:rPr>
              <a:t>.</a:t>
            </a:r>
          </a:p>
          <a:p>
            <a:pPr algn="just"/>
            <a:r>
              <a:rPr lang="en-US" sz="2400" dirty="0" err="1">
                <a:latin typeface="Calibri" panose="020F0502020204030204" pitchFamily="34" charset="0"/>
                <a:cs typeface="Calibri" panose="020F0502020204030204" pitchFamily="34" charset="0"/>
              </a:rPr>
              <a:t>Đảm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bảo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giữa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vùng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miền</a:t>
            </a:r>
            <a:r>
              <a:rPr lang="en-US" sz="2400" dirty="0">
                <a:latin typeface="Calibri" panose="020F0502020204030204" pitchFamily="34" charset="0"/>
                <a:cs typeface="Calibri" panose="020F0502020204030204" pitchFamily="34" charset="0"/>
              </a:rPr>
              <a:t>.</a:t>
            </a:r>
          </a:p>
          <a:p>
            <a:pPr algn="just"/>
            <a:r>
              <a:rPr lang="en-US" sz="2400" dirty="0" smtClean="0">
                <a:latin typeface="Calibri" panose="020F0502020204030204" pitchFamily="34" charset="0"/>
                <a:cs typeface="Calibri" panose="020F0502020204030204" pitchFamily="34" charset="0"/>
              </a:rPr>
              <a:t>B</a:t>
            </a:r>
            <a:r>
              <a:rPr lang="vi-VN" sz="2400" dirty="0">
                <a:latin typeface="Calibri" panose="020F0502020204030204" pitchFamily="34" charset="0"/>
                <a:cs typeface="Calibri" panose="020F0502020204030204" pitchFamily="34" charset="0"/>
              </a:rPr>
              <a:t>iên soạn theo hướng mở</a:t>
            </a:r>
            <a:r>
              <a:rPr lang="en-US" sz="2400" dirty="0">
                <a:latin typeface="Calibri" panose="020F0502020204030204" pitchFamily="34" charset="0"/>
                <a:cs typeface="Calibri" panose="020F0502020204030204" pitchFamily="34" charset="0"/>
              </a:rPr>
              <a:t>.</a:t>
            </a:r>
          </a:p>
          <a:p>
            <a:pPr algn="just"/>
            <a:r>
              <a:rPr lang="vi-VN" sz="2400" dirty="0">
                <a:latin typeface="Calibri" panose="020F0502020204030204" pitchFamily="34" charset="0"/>
                <a:cs typeface="Calibri" panose="020F0502020204030204" pitchFamily="34" charset="0"/>
              </a:rPr>
              <a:t>Tạo điều kiện để các trường tích hợp nội dung giáo dục địa phương</a:t>
            </a:r>
            <a:r>
              <a:rPr lang="en-US" sz="2400" dirty="0">
                <a:latin typeface="Calibri" panose="020F0502020204030204" pitchFamily="34"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GV </a:t>
            </a:r>
            <a:r>
              <a:rPr lang="en-US" sz="2400" dirty="0" err="1">
                <a:latin typeface="Calibri" panose="020F0502020204030204" pitchFamily="34" charset="0"/>
                <a:cs typeface="Calibri" panose="020F0502020204030204" pitchFamily="34" charset="0"/>
              </a:rPr>
              <a:t>sáng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chỉnh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dạy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hợp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mỗi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quý</a:t>
            </a:r>
            <a:r>
              <a:rPr lang="en-US" sz="2400" dirty="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giá</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bổ</a:t>
            </a:r>
            <a:r>
              <a:rPr lang="en-US" sz="2400" dirty="0" smtClean="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ích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với</a:t>
            </a:r>
            <a:r>
              <a:rPr lang="en-US" sz="2400" dirty="0">
                <a:latin typeface="Calibri" panose="020F0502020204030204" pitchFamily="34" charset="0"/>
                <a:cs typeface="Calibri" panose="020F0502020204030204" pitchFamily="34" charset="0"/>
              </a:rPr>
              <a:t> HS.</a:t>
            </a:r>
          </a:p>
        </p:txBody>
      </p:sp>
      <p:sp>
        <p:nvSpPr>
          <p:cNvPr id="2" name="Round Diagonal Corner Rectangle 1"/>
          <p:cNvSpPr/>
          <p:nvPr/>
        </p:nvSpPr>
        <p:spPr>
          <a:xfrm>
            <a:off x="1089497" y="585926"/>
            <a:ext cx="5075480" cy="833978"/>
          </a:xfrm>
          <a:prstGeom prst="round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Tính</a:t>
            </a:r>
            <a:r>
              <a:rPr lang="en-US" sz="2700" b="1" dirty="0">
                <a:solidFill>
                  <a:srgbClr val="C00000"/>
                </a:solidFill>
              </a:rPr>
              <a:t> </a:t>
            </a:r>
            <a:r>
              <a:rPr lang="en-US" sz="2700" b="1" dirty="0" err="1">
                <a:solidFill>
                  <a:srgbClr val="C00000"/>
                </a:solidFill>
              </a:rPr>
              <a:t>đa</a:t>
            </a:r>
            <a:r>
              <a:rPr lang="en-US" sz="2700" b="1" dirty="0">
                <a:solidFill>
                  <a:srgbClr val="C00000"/>
                </a:solidFill>
              </a:rPr>
              <a:t> </a:t>
            </a:r>
            <a:r>
              <a:rPr lang="en-US" sz="2700" b="1" dirty="0" err="1">
                <a:solidFill>
                  <a:srgbClr val="C00000"/>
                </a:solidFill>
              </a:rPr>
              <a:t>dạng</a:t>
            </a:r>
            <a:r>
              <a:rPr lang="en-US" sz="2700" b="1" dirty="0">
                <a:solidFill>
                  <a:srgbClr val="C00000"/>
                </a:solidFill>
              </a:rPr>
              <a:t> </a:t>
            </a:r>
            <a:r>
              <a:rPr lang="en-US" sz="2700" b="1" dirty="0" err="1">
                <a:solidFill>
                  <a:srgbClr val="C00000"/>
                </a:solidFill>
              </a:rPr>
              <a:t>văn</a:t>
            </a:r>
            <a:r>
              <a:rPr lang="en-US" sz="2700" b="1" dirty="0">
                <a:solidFill>
                  <a:srgbClr val="C00000"/>
                </a:solidFill>
              </a:rPr>
              <a:t> </a:t>
            </a:r>
            <a:r>
              <a:rPr lang="en-US" sz="2700" b="1" dirty="0" err="1">
                <a:solidFill>
                  <a:srgbClr val="C00000"/>
                </a:solidFill>
              </a:rPr>
              <a:t>hoá</a:t>
            </a:r>
            <a:r>
              <a:rPr lang="en-US" sz="2700" b="1" dirty="0">
                <a:solidFill>
                  <a:srgbClr val="C00000"/>
                </a:solidFill>
              </a:rPr>
              <a:t> </a:t>
            </a:r>
            <a:r>
              <a:rPr lang="en-US" sz="2700" b="1" dirty="0" err="1">
                <a:solidFill>
                  <a:srgbClr val="C00000"/>
                </a:solidFill>
              </a:rPr>
              <a:t>vùng</a:t>
            </a:r>
            <a:r>
              <a:rPr lang="en-US" sz="2700" b="1" dirty="0">
                <a:solidFill>
                  <a:srgbClr val="C00000"/>
                </a:solidFill>
              </a:rPr>
              <a:t> </a:t>
            </a:r>
            <a:r>
              <a:rPr lang="en-US" sz="2700" b="1" dirty="0" err="1">
                <a:solidFill>
                  <a:srgbClr val="C00000"/>
                </a:solidFill>
              </a:rPr>
              <a:t>miền</a:t>
            </a:r>
            <a:endParaRPr lang="en-US" sz="2700" b="1" dirty="0">
              <a:solidFill>
                <a:srgbClr val="C00000"/>
              </a:solidFill>
            </a:endParaRPr>
          </a:p>
        </p:txBody>
      </p:sp>
      <p:pic>
        <p:nvPicPr>
          <p:cNvPr id="4" name="Picture 3"/>
          <p:cNvPicPr>
            <a:picLocks noChangeAspect="1"/>
          </p:cNvPicPr>
          <p:nvPr/>
        </p:nvPicPr>
        <p:blipFill>
          <a:blip r:embed="rId4"/>
          <a:stretch>
            <a:fillRect/>
          </a:stretch>
        </p:blipFill>
        <p:spPr>
          <a:xfrm>
            <a:off x="6736650" y="860612"/>
            <a:ext cx="2263268" cy="2448367"/>
          </a:xfrm>
          <a:prstGeom prst="rect">
            <a:avLst/>
          </a:prstGeom>
        </p:spPr>
      </p:pic>
      <p:pic>
        <p:nvPicPr>
          <p:cNvPr id="5" name="Picture 4"/>
          <p:cNvPicPr>
            <a:picLocks noChangeAspect="1"/>
          </p:cNvPicPr>
          <p:nvPr/>
        </p:nvPicPr>
        <p:blipFill>
          <a:blip r:embed="rId5"/>
          <a:stretch>
            <a:fillRect/>
          </a:stretch>
        </p:blipFill>
        <p:spPr>
          <a:xfrm>
            <a:off x="9487402" y="1419904"/>
            <a:ext cx="2120939" cy="2427387"/>
          </a:xfrm>
          <a:prstGeom prst="rect">
            <a:avLst/>
          </a:prstGeom>
        </p:spPr>
      </p:pic>
      <p:pic>
        <p:nvPicPr>
          <p:cNvPr id="6" name="Picture 5"/>
          <p:cNvPicPr>
            <a:picLocks noChangeAspect="1"/>
          </p:cNvPicPr>
          <p:nvPr/>
        </p:nvPicPr>
        <p:blipFill>
          <a:blip r:embed="rId6"/>
          <a:stretch>
            <a:fillRect/>
          </a:stretch>
        </p:blipFill>
        <p:spPr>
          <a:xfrm>
            <a:off x="7126941" y="4302596"/>
            <a:ext cx="4043083" cy="2062136"/>
          </a:xfrm>
          <a:prstGeom prst="rect">
            <a:avLst/>
          </a:prstGeom>
        </p:spPr>
      </p:pic>
    </p:spTree>
    <p:extLst>
      <p:ext uri="{BB962C8B-B14F-4D97-AF65-F5344CB8AC3E}">
        <p14:creationId xmlns:p14="http://schemas.microsoft.com/office/powerpoint/2010/main" val="4150864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lasticWrap trans="10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B0F0"/>
                </a:solidFill>
                <a:latin typeface="+mn-lt"/>
                <a:cs typeface="Calibri" panose="020F0502020204030204" pitchFamily="34" charset="0"/>
              </a:rPr>
              <a:t>NỘI DUNG SGK HOẠT ĐỘNG TRẢI </a:t>
            </a:r>
            <a:r>
              <a:rPr lang="en-US" sz="4000" b="1">
                <a:solidFill>
                  <a:srgbClr val="00B0F0"/>
                </a:solidFill>
                <a:latin typeface="+mn-lt"/>
                <a:cs typeface="Calibri" panose="020F0502020204030204" pitchFamily="34" charset="0"/>
              </a:rPr>
              <a:t>NGHIỆM 4</a:t>
            </a:r>
            <a:endParaRPr lang="en-US" sz="4000" dirty="0">
              <a:solidFill>
                <a:srgbClr val="00B0F0"/>
              </a:solidFill>
              <a:latin typeface="+mn-lt"/>
              <a:cs typeface="Calibri" panose="020F0502020204030204" pitchFamily="34" charset="0"/>
            </a:endParaRPr>
          </a:p>
        </p:txBody>
      </p:sp>
      <p:graphicFrame>
        <p:nvGraphicFramePr>
          <p:cNvPr id="5" name="Content Placeholder 4">
            <a:extLst>
              <a:ext uri="{FF2B5EF4-FFF2-40B4-BE49-F238E27FC236}">
                <a16:creationId xmlns:a16="http://schemas.microsoft.com/office/drawing/2014/main" id="{2A2F4A52-F10B-4216-A0CC-BD292051CBB7}"/>
              </a:ext>
            </a:extLst>
          </p:cNvPr>
          <p:cNvGraphicFramePr>
            <a:graphicFrameLocks noGrp="1"/>
          </p:cNvGraphicFramePr>
          <p:nvPr>
            <p:ph idx="1"/>
            <p:extLst>
              <p:ext uri="{D42A27DB-BD31-4B8C-83A1-F6EECF244321}">
                <p14:modId xmlns:p14="http://schemas.microsoft.com/office/powerpoint/2010/main" val="1152278344"/>
              </p:ext>
            </p:extLst>
          </p:nvPr>
        </p:nvGraphicFramePr>
        <p:xfrm>
          <a:off x="1485189" y="1556426"/>
          <a:ext cx="9458427" cy="4562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1401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36B5-58E7-42FF-9DDE-C5D702E6B516}"/>
              </a:ext>
            </a:extLst>
          </p:cNvPr>
          <p:cNvSpPr>
            <a:spLocks noGrp="1"/>
          </p:cNvSpPr>
          <p:nvPr>
            <p:ph type="title"/>
          </p:nvPr>
        </p:nvSpPr>
        <p:spPr>
          <a:xfrm>
            <a:off x="3774332" y="364803"/>
            <a:ext cx="4594299" cy="795282"/>
          </a:xfrm>
          <a:gradFill>
            <a:gsLst>
              <a:gs pos="0">
                <a:schemeClr val="accent5">
                  <a:satMod val="105000"/>
                  <a:tint val="67000"/>
                  <a:alpha val="0"/>
                  <a:lumMod val="16000"/>
                  <a:lumOff val="84000"/>
                </a:schemeClr>
              </a:gs>
              <a:gs pos="100000">
                <a:schemeClr val="accent5">
                  <a:lumMod val="105000"/>
                  <a:satMod val="103000"/>
                  <a:tint val="73000"/>
                </a:schemeClr>
              </a:gs>
              <a:gs pos="100000">
                <a:schemeClr val="accent5">
                  <a:lumMod val="105000"/>
                  <a:satMod val="109000"/>
                  <a:tint val="81000"/>
                </a:schemeClr>
              </a:gs>
            </a:gsLst>
          </a:gradFill>
          <a:effectLst>
            <a:softEdge rad="12700"/>
          </a:effectLst>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sz="3800" b="1" dirty="0">
                <a:solidFill>
                  <a:srgbClr val="C00000"/>
                </a:solidFill>
              </a:rPr>
              <a:t>CẤU TRÚC CHỦ ĐỀ</a:t>
            </a:r>
          </a:p>
        </p:txBody>
      </p:sp>
      <p:sp>
        <p:nvSpPr>
          <p:cNvPr id="18" name="Arrow: Curved Down 17">
            <a:extLst>
              <a:ext uri="{FF2B5EF4-FFF2-40B4-BE49-F238E27FC236}">
                <a16:creationId xmlns:a16="http://schemas.microsoft.com/office/drawing/2014/main" id="{5801206E-5D38-4D42-B02E-183B32933A2A}"/>
              </a:ext>
            </a:extLst>
          </p:cNvPr>
          <p:cNvSpPr/>
          <p:nvPr/>
        </p:nvSpPr>
        <p:spPr>
          <a:xfrm>
            <a:off x="1683964" y="1536771"/>
            <a:ext cx="3438939" cy="902111"/>
          </a:xfrm>
          <a:prstGeom prst="curvedDownArrow">
            <a:avLst/>
          </a:prstGeom>
          <a:solidFill>
            <a:schemeClr val="accent4"/>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9" name="Arrow: Curved Down 18">
            <a:extLst>
              <a:ext uri="{FF2B5EF4-FFF2-40B4-BE49-F238E27FC236}">
                <a16:creationId xmlns:a16="http://schemas.microsoft.com/office/drawing/2014/main" id="{05852D00-94F2-4497-B0CA-2A9524A151D8}"/>
              </a:ext>
            </a:extLst>
          </p:cNvPr>
          <p:cNvSpPr/>
          <p:nvPr/>
        </p:nvSpPr>
        <p:spPr>
          <a:xfrm>
            <a:off x="6623955" y="1505730"/>
            <a:ext cx="3438939" cy="902111"/>
          </a:xfrm>
          <a:prstGeom prst="curvedDownArrow">
            <a:avLst/>
          </a:prstGeom>
          <a:solidFill>
            <a:schemeClr val="accent4"/>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83D59E0D-6E81-44B5-9733-8C38FEAF8D05}"/>
              </a:ext>
            </a:extLst>
          </p:cNvPr>
          <p:cNvSpPr/>
          <p:nvPr/>
        </p:nvSpPr>
        <p:spPr>
          <a:xfrm>
            <a:off x="8263528" y="2438882"/>
            <a:ext cx="114831" cy="4419118"/>
          </a:xfrm>
          <a:prstGeom prst="rect">
            <a:avLst/>
          </a:prstGeom>
          <a:ln>
            <a:solidFill>
              <a:srgbClr val="00B0F0"/>
            </a:solidFill>
          </a:ln>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21" name="Rectangle 20">
            <a:extLst>
              <a:ext uri="{FF2B5EF4-FFF2-40B4-BE49-F238E27FC236}">
                <a16:creationId xmlns:a16="http://schemas.microsoft.com/office/drawing/2014/main" id="{505ECA9B-1F1C-4CB1-AC23-7440EC1DB684}"/>
              </a:ext>
            </a:extLst>
          </p:cNvPr>
          <p:cNvSpPr/>
          <p:nvPr/>
        </p:nvSpPr>
        <p:spPr>
          <a:xfrm>
            <a:off x="3221666" y="2438882"/>
            <a:ext cx="114831" cy="4419118"/>
          </a:xfrm>
          <a:prstGeom prst="rect">
            <a:avLst/>
          </a:prstGeom>
          <a:ln>
            <a:solidFill>
              <a:srgbClr val="00B0F0"/>
            </a:solidFill>
          </a:ln>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23" name="Slide Number Placeholder 4">
            <a:extLst>
              <a:ext uri="{FF2B5EF4-FFF2-40B4-BE49-F238E27FC236}">
                <a16:creationId xmlns:a16="http://schemas.microsoft.com/office/drawing/2014/main" id="{AA42B5D4-7327-4D2B-ADE0-D3C43218E59E}"/>
              </a:ext>
            </a:extLst>
          </p:cNvPr>
          <p:cNvSpPr>
            <a:spLocks noGrp="1"/>
          </p:cNvSpPr>
          <p:nvPr>
            <p:ph type="sldNum" sz="quarter" idx="12"/>
          </p:nvPr>
        </p:nvSpPr>
        <p:spPr>
          <a:xfrm>
            <a:off x="11143275" y="6043118"/>
            <a:ext cx="571647" cy="365125"/>
          </a:xfrm>
        </p:spPr>
        <p:txBody>
          <a:bodyPr/>
          <a:lstStyle/>
          <a:p>
            <a:r>
              <a:rPr lang="en-US" sz="2000"/>
              <a:t>16</a:t>
            </a:r>
            <a:endParaRPr lang="vi-VN" sz="2000" dirty="0"/>
          </a:p>
        </p:txBody>
      </p:sp>
      <p:pic>
        <p:nvPicPr>
          <p:cNvPr id="10" name="Picture 9">
            <a:extLst>
              <a:ext uri="{FF2B5EF4-FFF2-40B4-BE49-F238E27FC236}">
                <a16:creationId xmlns:a16="http://schemas.microsoft.com/office/drawing/2014/main" id="{E61F06E5-7CDD-A729-348F-B52C9E80B5D1}"/>
              </a:ext>
            </a:extLst>
          </p:cNvPr>
          <p:cNvPicPr>
            <a:picLocks noChangeAspect="1"/>
          </p:cNvPicPr>
          <p:nvPr/>
        </p:nvPicPr>
        <p:blipFill>
          <a:blip r:embed="rId2"/>
          <a:stretch>
            <a:fillRect/>
          </a:stretch>
        </p:blipFill>
        <p:spPr>
          <a:xfrm>
            <a:off x="354139" y="2490918"/>
            <a:ext cx="2563184" cy="3612320"/>
          </a:xfrm>
          <a:prstGeom prst="rect">
            <a:avLst/>
          </a:prstGeom>
        </p:spPr>
      </p:pic>
      <p:pic>
        <p:nvPicPr>
          <p:cNvPr id="12" name="Picture 11">
            <a:extLst>
              <a:ext uri="{FF2B5EF4-FFF2-40B4-BE49-F238E27FC236}">
                <a16:creationId xmlns:a16="http://schemas.microsoft.com/office/drawing/2014/main" id="{192306A5-0712-9783-4A5C-4AC7016EF61E}"/>
              </a:ext>
            </a:extLst>
          </p:cNvPr>
          <p:cNvPicPr>
            <a:picLocks noChangeAspect="1"/>
          </p:cNvPicPr>
          <p:nvPr/>
        </p:nvPicPr>
        <p:blipFill>
          <a:blip r:embed="rId3"/>
          <a:stretch>
            <a:fillRect/>
          </a:stretch>
        </p:blipFill>
        <p:spPr>
          <a:xfrm>
            <a:off x="3599619" y="2598164"/>
            <a:ext cx="2311653" cy="3188743"/>
          </a:xfrm>
          <a:prstGeom prst="rect">
            <a:avLst/>
          </a:prstGeom>
        </p:spPr>
      </p:pic>
      <p:pic>
        <p:nvPicPr>
          <p:cNvPr id="14" name="Picture 13">
            <a:extLst>
              <a:ext uri="{FF2B5EF4-FFF2-40B4-BE49-F238E27FC236}">
                <a16:creationId xmlns:a16="http://schemas.microsoft.com/office/drawing/2014/main" id="{DE856FFA-119E-899C-A6B6-E7A7A97AA2A3}"/>
              </a:ext>
            </a:extLst>
          </p:cNvPr>
          <p:cNvPicPr>
            <a:picLocks noChangeAspect="1"/>
          </p:cNvPicPr>
          <p:nvPr/>
        </p:nvPicPr>
        <p:blipFill>
          <a:blip r:embed="rId4"/>
          <a:stretch>
            <a:fillRect/>
          </a:stretch>
        </p:blipFill>
        <p:spPr>
          <a:xfrm>
            <a:off x="4344837" y="2944720"/>
            <a:ext cx="2315470" cy="3215516"/>
          </a:xfrm>
          <a:prstGeom prst="rect">
            <a:avLst/>
          </a:prstGeom>
        </p:spPr>
      </p:pic>
      <p:pic>
        <p:nvPicPr>
          <p:cNvPr id="16" name="Picture 15">
            <a:extLst>
              <a:ext uri="{FF2B5EF4-FFF2-40B4-BE49-F238E27FC236}">
                <a16:creationId xmlns:a16="http://schemas.microsoft.com/office/drawing/2014/main" id="{08909612-3801-71C7-7657-957E858F3E2B}"/>
              </a:ext>
            </a:extLst>
          </p:cNvPr>
          <p:cNvPicPr>
            <a:picLocks noChangeAspect="1"/>
          </p:cNvPicPr>
          <p:nvPr/>
        </p:nvPicPr>
        <p:blipFill>
          <a:blip r:embed="rId5"/>
          <a:stretch>
            <a:fillRect/>
          </a:stretch>
        </p:blipFill>
        <p:spPr>
          <a:xfrm>
            <a:off x="5194706" y="3290690"/>
            <a:ext cx="2178873" cy="3027967"/>
          </a:xfrm>
          <a:prstGeom prst="rect">
            <a:avLst/>
          </a:prstGeom>
        </p:spPr>
      </p:pic>
      <p:pic>
        <p:nvPicPr>
          <p:cNvPr id="22" name="Picture 21">
            <a:extLst>
              <a:ext uri="{FF2B5EF4-FFF2-40B4-BE49-F238E27FC236}">
                <a16:creationId xmlns:a16="http://schemas.microsoft.com/office/drawing/2014/main" id="{F7A6A20C-FA27-2427-1830-9F6F098C8716}"/>
              </a:ext>
            </a:extLst>
          </p:cNvPr>
          <p:cNvPicPr>
            <a:picLocks noChangeAspect="1"/>
          </p:cNvPicPr>
          <p:nvPr/>
        </p:nvPicPr>
        <p:blipFill>
          <a:blip r:embed="rId6"/>
          <a:stretch>
            <a:fillRect/>
          </a:stretch>
        </p:blipFill>
        <p:spPr>
          <a:xfrm>
            <a:off x="5858350" y="3661851"/>
            <a:ext cx="2226956" cy="3134369"/>
          </a:xfrm>
          <a:prstGeom prst="rect">
            <a:avLst/>
          </a:prstGeom>
        </p:spPr>
      </p:pic>
      <p:pic>
        <p:nvPicPr>
          <p:cNvPr id="25" name="Picture 24">
            <a:extLst>
              <a:ext uri="{FF2B5EF4-FFF2-40B4-BE49-F238E27FC236}">
                <a16:creationId xmlns:a16="http://schemas.microsoft.com/office/drawing/2014/main" id="{BB736A59-4266-5BA4-A25D-3E5E531AFACE}"/>
              </a:ext>
            </a:extLst>
          </p:cNvPr>
          <p:cNvPicPr>
            <a:picLocks noChangeAspect="1"/>
          </p:cNvPicPr>
          <p:nvPr/>
        </p:nvPicPr>
        <p:blipFill>
          <a:blip r:embed="rId7"/>
          <a:stretch>
            <a:fillRect/>
          </a:stretch>
        </p:blipFill>
        <p:spPr>
          <a:xfrm>
            <a:off x="8548415" y="2742310"/>
            <a:ext cx="3643585" cy="2062543"/>
          </a:xfrm>
          <a:prstGeom prst="rect">
            <a:avLst/>
          </a:prstGeom>
        </p:spPr>
      </p:pic>
    </p:spTree>
    <p:extLst>
      <p:ext uri="{BB962C8B-B14F-4D97-AF65-F5344CB8AC3E}">
        <p14:creationId xmlns:p14="http://schemas.microsoft.com/office/powerpoint/2010/main" val="1218278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Curved Down 17">
            <a:extLst>
              <a:ext uri="{FF2B5EF4-FFF2-40B4-BE49-F238E27FC236}">
                <a16:creationId xmlns:a16="http://schemas.microsoft.com/office/drawing/2014/main" id="{5801206E-5D38-4D42-B02E-183B32933A2A}"/>
              </a:ext>
            </a:extLst>
          </p:cNvPr>
          <p:cNvSpPr/>
          <p:nvPr/>
        </p:nvSpPr>
        <p:spPr>
          <a:xfrm>
            <a:off x="1694075" y="1655425"/>
            <a:ext cx="3183125" cy="851553"/>
          </a:xfrm>
          <a:prstGeom prst="curvedDownArrow">
            <a:avLst/>
          </a:prstGeom>
          <a:solidFill>
            <a:schemeClr val="accent4"/>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88614ECC-99EC-4141-B190-CB97DC7EBAE4}"/>
              </a:ext>
            </a:extLst>
          </p:cNvPr>
          <p:cNvSpPr/>
          <p:nvPr/>
        </p:nvSpPr>
        <p:spPr>
          <a:xfrm>
            <a:off x="3368114" y="2438882"/>
            <a:ext cx="114831" cy="441911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24" name="Rectangle 23">
            <a:extLst>
              <a:ext uri="{FF2B5EF4-FFF2-40B4-BE49-F238E27FC236}">
                <a16:creationId xmlns:a16="http://schemas.microsoft.com/office/drawing/2014/main" id="{E2E5663A-B543-4975-9CD0-903D81FA82B7}"/>
              </a:ext>
            </a:extLst>
          </p:cNvPr>
          <p:cNvSpPr/>
          <p:nvPr/>
        </p:nvSpPr>
        <p:spPr>
          <a:xfrm>
            <a:off x="8549122" y="2438882"/>
            <a:ext cx="114831" cy="441911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36" name="Slide Number Placeholder 4">
            <a:extLst>
              <a:ext uri="{FF2B5EF4-FFF2-40B4-BE49-F238E27FC236}">
                <a16:creationId xmlns:a16="http://schemas.microsoft.com/office/drawing/2014/main" id="{8363049B-26DA-4A62-8EEA-EC7B0016629F}"/>
              </a:ext>
            </a:extLst>
          </p:cNvPr>
          <p:cNvSpPr>
            <a:spLocks noGrp="1"/>
          </p:cNvSpPr>
          <p:nvPr>
            <p:ph type="sldNum" sz="quarter" idx="12"/>
          </p:nvPr>
        </p:nvSpPr>
        <p:spPr/>
        <p:txBody>
          <a:bodyPr/>
          <a:lstStyle/>
          <a:p>
            <a:r>
              <a:rPr lang="en-US" sz="2000"/>
              <a:t>17</a:t>
            </a:r>
            <a:endParaRPr lang="vi-VN" sz="2000" dirty="0"/>
          </a:p>
        </p:txBody>
      </p:sp>
      <p:sp>
        <p:nvSpPr>
          <p:cNvPr id="17" name="Title 1">
            <a:extLst>
              <a:ext uri="{FF2B5EF4-FFF2-40B4-BE49-F238E27FC236}">
                <a16:creationId xmlns:a16="http://schemas.microsoft.com/office/drawing/2014/main" id="{607D36B5-58E7-42FF-9DDE-C5D702E6B516}"/>
              </a:ext>
            </a:extLst>
          </p:cNvPr>
          <p:cNvSpPr txBox="1">
            <a:spLocks/>
          </p:cNvSpPr>
          <p:nvPr/>
        </p:nvSpPr>
        <p:spPr>
          <a:xfrm>
            <a:off x="3638139" y="632298"/>
            <a:ext cx="4685335" cy="700049"/>
          </a:xfrm>
          <a:prstGeom prst="rect">
            <a:avLst/>
          </a:prstGeom>
          <a:gradFill rotWithShape="1">
            <a:gsLst>
              <a:gs pos="0">
                <a:schemeClr val="accent5">
                  <a:satMod val="105000"/>
                  <a:tint val="67000"/>
                  <a:alpha val="0"/>
                  <a:lumMod val="16000"/>
                  <a:lumOff val="84000"/>
                </a:schemeClr>
              </a:gs>
              <a:gs pos="100000">
                <a:schemeClr val="accent5">
                  <a:lumMod val="105000"/>
                  <a:satMod val="103000"/>
                  <a:tint val="73000"/>
                </a:schemeClr>
              </a:gs>
              <a:gs pos="100000">
                <a:schemeClr val="accent5">
                  <a:lumMod val="105000"/>
                  <a:satMod val="109000"/>
                  <a:tint val="81000"/>
                </a:schemeClr>
              </a:gs>
            </a:gsLst>
            <a:lin ang="5400000" scaled="0"/>
          </a:gradFill>
          <a:effectLst>
            <a:softEdge rad="127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400" b="1" dirty="0">
                <a:solidFill>
                  <a:srgbClr val="C00000"/>
                </a:solidFill>
                <a:latin typeface="Calibri (Body)"/>
              </a:rPr>
              <a:t>HĐTN THEO TUẦN</a:t>
            </a:r>
            <a:endParaRPr lang="en-US" sz="3400" b="1" dirty="0">
              <a:solidFill>
                <a:srgbClr val="C00000"/>
              </a:solidFill>
            </a:endParaRPr>
          </a:p>
        </p:txBody>
      </p:sp>
      <p:pic>
        <p:nvPicPr>
          <p:cNvPr id="3" name="Picture 2"/>
          <p:cNvPicPr>
            <a:picLocks noChangeAspect="1"/>
          </p:cNvPicPr>
          <p:nvPr/>
        </p:nvPicPr>
        <p:blipFill>
          <a:blip r:embed="rId2"/>
          <a:stretch>
            <a:fillRect/>
          </a:stretch>
        </p:blipFill>
        <p:spPr>
          <a:xfrm>
            <a:off x="276910" y="2830056"/>
            <a:ext cx="3015731" cy="2381916"/>
          </a:xfrm>
          <a:prstGeom prst="rect">
            <a:avLst/>
          </a:prstGeom>
        </p:spPr>
      </p:pic>
      <p:pic>
        <p:nvPicPr>
          <p:cNvPr id="4" name="Picture 3"/>
          <p:cNvPicPr>
            <a:picLocks noChangeAspect="1"/>
          </p:cNvPicPr>
          <p:nvPr/>
        </p:nvPicPr>
        <p:blipFill>
          <a:blip r:embed="rId3"/>
          <a:stretch>
            <a:fillRect/>
          </a:stretch>
        </p:blipFill>
        <p:spPr>
          <a:xfrm>
            <a:off x="3558417" y="2720461"/>
            <a:ext cx="2891175" cy="2036855"/>
          </a:xfrm>
          <a:prstGeom prst="rect">
            <a:avLst/>
          </a:prstGeom>
        </p:spPr>
      </p:pic>
      <p:pic>
        <p:nvPicPr>
          <p:cNvPr id="6" name="Picture 5"/>
          <p:cNvPicPr>
            <a:picLocks noChangeAspect="1"/>
          </p:cNvPicPr>
          <p:nvPr/>
        </p:nvPicPr>
        <p:blipFill>
          <a:blip r:embed="rId4"/>
          <a:stretch>
            <a:fillRect/>
          </a:stretch>
        </p:blipFill>
        <p:spPr>
          <a:xfrm>
            <a:off x="5283443" y="4795494"/>
            <a:ext cx="3189278" cy="1830180"/>
          </a:xfrm>
          <a:prstGeom prst="rect">
            <a:avLst/>
          </a:prstGeom>
        </p:spPr>
      </p:pic>
      <p:pic>
        <p:nvPicPr>
          <p:cNvPr id="8" name="Picture 7"/>
          <p:cNvPicPr>
            <a:picLocks noChangeAspect="1"/>
          </p:cNvPicPr>
          <p:nvPr/>
        </p:nvPicPr>
        <p:blipFill>
          <a:blip r:embed="rId5"/>
          <a:stretch>
            <a:fillRect/>
          </a:stretch>
        </p:blipFill>
        <p:spPr>
          <a:xfrm>
            <a:off x="8870617" y="2935869"/>
            <a:ext cx="2870668" cy="2527333"/>
          </a:xfrm>
          <a:prstGeom prst="rect">
            <a:avLst/>
          </a:prstGeom>
        </p:spPr>
      </p:pic>
      <p:sp>
        <p:nvSpPr>
          <p:cNvPr id="20" name="Rounded Rectangle 19"/>
          <p:cNvSpPr/>
          <p:nvPr/>
        </p:nvSpPr>
        <p:spPr>
          <a:xfrm>
            <a:off x="500747" y="1700440"/>
            <a:ext cx="1139831" cy="861392"/>
          </a:xfrm>
          <a:prstGeom prst="roundRect">
            <a:avLst>
              <a:gd name="adj" fmla="val 10000"/>
            </a:avLst>
          </a:prstGeom>
          <a:blipFill rotWithShape="1">
            <a:blip r:embed="rId6"/>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21" name="Rounded Rectangle 20"/>
          <p:cNvSpPr/>
          <p:nvPr/>
        </p:nvSpPr>
        <p:spPr>
          <a:xfrm>
            <a:off x="5310089" y="1715659"/>
            <a:ext cx="1139504" cy="843937"/>
          </a:xfrm>
          <a:prstGeom prst="roundRect">
            <a:avLst>
              <a:gd name="adj" fmla="val 10000"/>
            </a:avLst>
          </a:prstGeom>
          <a:blipFill rotWithShape="1">
            <a:blip r:embed="rId7"/>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1037118"/>
              <a:satOff val="50000"/>
              <a:lumOff val="991"/>
              <a:alphaOff val="0"/>
            </a:schemeClr>
          </a:effectRef>
          <a:fontRef idx="minor">
            <a:schemeClr val="lt1">
              <a:hueOff val="0"/>
              <a:satOff val="0"/>
              <a:lumOff val="0"/>
              <a:alphaOff val="0"/>
            </a:schemeClr>
          </a:fontRef>
        </p:style>
      </p:sp>
      <p:sp>
        <p:nvSpPr>
          <p:cNvPr id="22" name="Rounded Rectangle 21"/>
          <p:cNvSpPr/>
          <p:nvPr/>
        </p:nvSpPr>
        <p:spPr>
          <a:xfrm>
            <a:off x="10205745" y="1751010"/>
            <a:ext cx="1131404" cy="861392"/>
          </a:xfrm>
          <a:prstGeom prst="roundRect">
            <a:avLst>
              <a:gd name="adj" fmla="val 10000"/>
            </a:avLst>
          </a:prstGeom>
          <a:blipFill rotWithShape="1">
            <a:blip r:embed="rId8"/>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25" name="Arrow: Curved Down 17">
            <a:extLst>
              <a:ext uri="{FF2B5EF4-FFF2-40B4-BE49-F238E27FC236}">
                <a16:creationId xmlns:a16="http://schemas.microsoft.com/office/drawing/2014/main" id="{5801206E-5D38-4D42-B02E-183B32933A2A}"/>
              </a:ext>
            </a:extLst>
          </p:cNvPr>
          <p:cNvSpPr/>
          <p:nvPr/>
        </p:nvSpPr>
        <p:spPr>
          <a:xfrm>
            <a:off x="6888510" y="1664150"/>
            <a:ext cx="3183125" cy="851553"/>
          </a:xfrm>
          <a:prstGeom prst="curvedDownArrow">
            <a:avLst/>
          </a:prstGeom>
          <a:solidFill>
            <a:schemeClr val="accent4"/>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9019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36B5-58E7-42FF-9DDE-C5D702E6B516}"/>
              </a:ext>
            </a:extLst>
          </p:cNvPr>
          <p:cNvSpPr>
            <a:spLocks noGrp="1"/>
          </p:cNvSpPr>
          <p:nvPr>
            <p:ph type="title"/>
          </p:nvPr>
        </p:nvSpPr>
        <p:spPr>
          <a:xfrm>
            <a:off x="994608" y="635000"/>
            <a:ext cx="5058383" cy="678234"/>
          </a:xfrm>
          <a:gradFill>
            <a:gsLst>
              <a:gs pos="0">
                <a:schemeClr val="accent2">
                  <a:lumMod val="20000"/>
                  <a:lumOff val="80000"/>
                  <a:alpha val="0"/>
                </a:schemeClr>
              </a:gs>
              <a:gs pos="100000">
                <a:schemeClr val="accent4">
                  <a:lumMod val="105000"/>
                  <a:satMod val="109000"/>
                  <a:tint val="81000"/>
                </a:schemeClr>
              </a:gs>
            </a:gsLst>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p>
            <a:pPr algn="ctr"/>
            <a:r>
              <a:rPr lang="en-US" sz="3000" b="1">
                <a:solidFill>
                  <a:srgbClr val="740000"/>
                </a:solidFill>
                <a:latin typeface="Calibri" panose="020F0502020204030204" pitchFamily="34" charset="0"/>
                <a:cs typeface="Calibri" panose="020F0502020204030204" pitchFamily="34" charset="0"/>
              </a:rPr>
              <a:t/>
            </a:r>
            <a:br>
              <a:rPr lang="en-US" sz="3000" b="1">
                <a:solidFill>
                  <a:srgbClr val="740000"/>
                </a:solidFill>
                <a:latin typeface="Calibri" panose="020F0502020204030204" pitchFamily="34" charset="0"/>
                <a:cs typeface="Calibri" panose="020F0502020204030204" pitchFamily="34" charset="0"/>
              </a:rPr>
            </a:br>
            <a:r>
              <a:rPr lang="en-US" sz="3000" b="1">
                <a:solidFill>
                  <a:srgbClr val="740000"/>
                </a:solidFill>
                <a:latin typeface="Calibri" panose="020F0502020204030204" pitchFamily="34" charset="0"/>
                <a:cs typeface="Calibri" panose="020F0502020204030204" pitchFamily="34" charset="0"/>
              </a:rPr>
              <a:t>GIỚI THIỆU TỪNG CHỦ ĐỀ</a:t>
            </a:r>
            <a:r>
              <a:rPr lang="en-US" sz="3000" b="1">
                <a:solidFill>
                  <a:schemeClr val="accent6">
                    <a:lumMod val="50000"/>
                  </a:schemeClr>
                </a:solidFill>
              </a:rPr>
              <a:t/>
            </a:r>
            <a:br>
              <a:rPr lang="en-US" sz="3000" b="1">
                <a:solidFill>
                  <a:schemeClr val="accent6">
                    <a:lumMod val="50000"/>
                  </a:schemeClr>
                </a:solidFill>
              </a:rPr>
            </a:br>
            <a:endParaRPr lang="en-US" sz="3000" b="1" dirty="0">
              <a:solidFill>
                <a:schemeClr val="accent2">
                  <a:lumMod val="50000"/>
                </a:schemeClr>
              </a:solidFill>
            </a:endParaRPr>
          </a:p>
        </p:txBody>
      </p:sp>
      <p:sp>
        <p:nvSpPr>
          <p:cNvPr id="8" name="TextBox 7">
            <a:extLst>
              <a:ext uri="{FF2B5EF4-FFF2-40B4-BE49-F238E27FC236}">
                <a16:creationId xmlns:a16="http://schemas.microsoft.com/office/drawing/2014/main" id="{8EF49990-7FC4-4266-BC6D-92197903ACEF}"/>
              </a:ext>
            </a:extLst>
          </p:cNvPr>
          <p:cNvSpPr txBox="1"/>
          <p:nvPr/>
        </p:nvSpPr>
        <p:spPr>
          <a:xfrm>
            <a:off x="949724" y="1623878"/>
            <a:ext cx="7323486" cy="347140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cs typeface="Calibri" panose="020F0502020204030204" pitchFamily="34" charset="0"/>
              </a:rPr>
              <a:t>Chủ</a:t>
            </a:r>
            <a:r>
              <a:rPr lang="en-US" sz="2600" b="1" dirty="0">
                <a:solidFill>
                  <a:srgbClr val="FF0000"/>
                </a:solidFill>
                <a:cs typeface="Calibri" panose="020F0502020204030204" pitchFamily="34" charset="0"/>
              </a:rPr>
              <a:t> </a:t>
            </a:r>
            <a:r>
              <a:rPr lang="en-US" sz="2600" b="1" dirty="0" err="1">
                <a:solidFill>
                  <a:srgbClr val="FF0000"/>
                </a:solidFill>
                <a:cs typeface="Calibri" panose="020F0502020204030204" pitchFamily="34" charset="0"/>
              </a:rPr>
              <a:t>đề</a:t>
            </a:r>
            <a:r>
              <a:rPr lang="en-US" sz="2600" b="1" dirty="0">
                <a:solidFill>
                  <a:srgbClr val="FF0000"/>
                </a:solidFill>
                <a:cs typeface="Calibri" panose="020F0502020204030204" pitchFamily="34" charset="0"/>
              </a:rPr>
              <a:t> 1: TRƯỜNG </a:t>
            </a:r>
            <a:r>
              <a:rPr lang="vi-VN" sz="2600" b="1" dirty="0">
                <a:solidFill>
                  <a:srgbClr val="FF0000"/>
                </a:solidFill>
                <a:latin typeface="Calibri" panose="020F0502020204030204" pitchFamily="34" charset="0"/>
                <a:cs typeface="Calibri" panose="020F0502020204030204" pitchFamily="34" charset="0"/>
              </a:rPr>
              <a:t>EM XANH, SẠCH, ĐẸP</a:t>
            </a:r>
            <a:endParaRPr lang="en-US" sz="2600" b="1" dirty="0">
              <a:solidFill>
                <a:srgbClr val="FF0000"/>
              </a:solidFill>
              <a:latin typeface="Calibri" panose="020F0502020204030204" pitchFamily="34" charset="0"/>
              <a:cs typeface="Calibri" panose="020F0502020204030204" pitchFamily="34" charset="0"/>
            </a:endParaRPr>
          </a:p>
          <a:p>
            <a:pPr marL="800100" lvl="1" indent="-342900">
              <a:lnSpc>
                <a:spcPct val="110000"/>
              </a:lnSpc>
              <a:spcAft>
                <a:spcPts val="600"/>
              </a:spcAft>
              <a:buFont typeface="Wingdings" panose="05000000000000000000" pitchFamily="2" charset="2"/>
              <a:buChar char="§"/>
            </a:pPr>
            <a:r>
              <a:rPr lang="en-US" sz="2400" dirty="0" err="1">
                <a:solidFill>
                  <a:schemeClr val="tx1"/>
                </a:solidFill>
                <a:latin typeface="Arial" panose="020B0604020202020204" pitchFamily="34" charset="0"/>
                <a:cs typeface="Arial" panose="020B0604020202020204" pitchFamily="34" charset="0"/>
              </a:rPr>
              <a:t>Chào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mừng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năm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mới</a:t>
            </a:r>
            <a:endParaRPr lang="en-US" sz="2400" dirty="0">
              <a:solidFill>
                <a:schemeClr val="tx1"/>
              </a:solidFill>
              <a:latin typeface="Arial" panose="020B0604020202020204" pitchFamily="34" charset="0"/>
              <a:cs typeface="Arial" panose="020B0604020202020204" pitchFamily="34" charset="0"/>
            </a:endParaRPr>
          </a:p>
          <a:p>
            <a:pPr marL="800100" lvl="1" indent="-342900">
              <a:lnSpc>
                <a:spcPct val="110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Khảo sát </a:t>
            </a:r>
            <a:r>
              <a:rPr lang="en-US" sz="2400" dirty="0" err="1" smtClean="0">
                <a:solidFill>
                  <a:schemeClr val="tx1"/>
                </a:solidFill>
                <a:latin typeface="Arial" panose="020B0604020202020204" pitchFamily="34" charset="0"/>
                <a:cs typeface="Arial" panose="020B0604020202020204" pitchFamily="34" charset="0"/>
              </a:rPr>
              <a:t>thực</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trạng</a:t>
            </a: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cảnh </a:t>
            </a:r>
            <a:r>
              <a:rPr lang="vi-VN" sz="2400" dirty="0">
                <a:solidFill>
                  <a:schemeClr val="tx1"/>
                </a:solidFill>
                <a:latin typeface="Arial" panose="020B0604020202020204" pitchFamily="34" charset="0"/>
                <a:cs typeface="Arial" panose="020B0604020202020204" pitchFamily="34" charset="0"/>
              </a:rPr>
              <a:t>quan trường học</a:t>
            </a:r>
            <a:endParaRPr lang="en-US" sz="2400" dirty="0">
              <a:solidFill>
                <a:schemeClr val="tx1"/>
              </a:solidFill>
              <a:latin typeface="Arial" panose="020B0604020202020204" pitchFamily="34" charset="0"/>
              <a:cs typeface="Arial" panose="020B0604020202020204" pitchFamily="34" charset="0"/>
            </a:endParaRPr>
          </a:p>
          <a:p>
            <a:pPr marL="800100" lvl="1" indent="-342900">
              <a:lnSpc>
                <a:spcPct val="110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Tham gia dự án </a:t>
            </a:r>
            <a:r>
              <a:rPr lang="vi-VN" sz="2400" i="1" dirty="0">
                <a:solidFill>
                  <a:schemeClr val="tx1"/>
                </a:solidFill>
                <a:latin typeface="Arial" panose="020B0604020202020204" pitchFamily="34" charset="0"/>
                <a:cs typeface="Arial" panose="020B0604020202020204" pitchFamily="34" charset="0"/>
              </a:rPr>
              <a:t>Hành lang </a:t>
            </a:r>
            <a:r>
              <a:rPr lang="vi-VN" sz="2400" i="1" dirty="0" smtClean="0">
                <a:solidFill>
                  <a:schemeClr val="tx1"/>
                </a:solidFill>
                <a:latin typeface="Arial" panose="020B0604020202020204" pitchFamily="34" charset="0"/>
                <a:cs typeface="Arial" panose="020B0604020202020204" pitchFamily="34" charset="0"/>
              </a:rPr>
              <a:t>xanh</a:t>
            </a:r>
            <a:r>
              <a:rPr lang="en-US" sz="2400" i="1" dirty="0" smtClean="0">
                <a:solidFill>
                  <a:schemeClr val="tx1"/>
                </a:solidFill>
                <a:latin typeface="Arial" panose="020B0604020202020204" pitchFamily="34" charset="0"/>
                <a:cs typeface="Arial" panose="020B0604020202020204" pitchFamily="34" charset="0"/>
              </a:rPr>
              <a:t>:</a:t>
            </a:r>
            <a:endParaRPr lang="en-US" sz="2400" i="1" dirty="0">
              <a:solidFill>
                <a:schemeClr val="tx1"/>
              </a:solidFill>
              <a:latin typeface="Arial" panose="020B0604020202020204" pitchFamily="34" charset="0"/>
              <a:cs typeface="Arial" panose="020B0604020202020204" pitchFamily="34" charset="0"/>
            </a:endParaRPr>
          </a:p>
          <a:p>
            <a:pPr lvl="2">
              <a:lnSpc>
                <a:spcPct val="110000"/>
              </a:lnSpc>
              <a:spcAft>
                <a:spcPts val="600"/>
              </a:spcAft>
            </a:pP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Sáng </a:t>
            </a:r>
            <a:r>
              <a:rPr lang="vi-VN" sz="2400" dirty="0">
                <a:solidFill>
                  <a:schemeClr val="tx1"/>
                </a:solidFill>
                <a:latin typeface="Arial" panose="020B0604020202020204" pitchFamily="34" charset="0"/>
                <a:cs typeface="Arial" panose="020B0604020202020204" pitchFamily="34" charset="0"/>
              </a:rPr>
              <a:t>tạo chậu </a:t>
            </a:r>
            <a:r>
              <a:rPr lang="en-US" sz="2400" dirty="0" err="1" smtClean="0">
                <a:solidFill>
                  <a:schemeClr val="tx1"/>
                </a:solidFill>
                <a:latin typeface="Arial" panose="020B0604020202020204" pitchFamily="34" charset="0"/>
                <a:cs typeface="Arial" panose="020B0604020202020204" pitchFamily="34" charset="0"/>
              </a:rPr>
              <a:t>trồng</a:t>
            </a: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cây </a:t>
            </a:r>
            <a:r>
              <a:rPr lang="vi-VN" sz="2400" dirty="0">
                <a:solidFill>
                  <a:schemeClr val="tx1"/>
                </a:solidFill>
                <a:latin typeface="Arial" panose="020B0604020202020204" pitchFamily="34" charset="0"/>
                <a:cs typeface="Arial" panose="020B0604020202020204" pitchFamily="34" charset="0"/>
              </a:rPr>
              <a:t>từ vật liệu tái chế</a:t>
            </a:r>
          </a:p>
          <a:p>
            <a:pPr lvl="2">
              <a:lnSpc>
                <a:spcPct val="110000"/>
              </a:lnSpc>
              <a:spcAft>
                <a:spcPts val="600"/>
              </a:spcAft>
            </a:pP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Trang trí</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hành</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lang</a:t>
            </a:r>
            <a:r>
              <a:rPr lang="vi-VN" sz="2400" dirty="0" smtClean="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lớp học</a:t>
            </a:r>
          </a:p>
          <a:p>
            <a:pPr lvl="2">
              <a:lnSpc>
                <a:spcPct val="110000"/>
              </a:lnSpc>
              <a:spcAft>
                <a:spcPts val="600"/>
              </a:spcAft>
            </a:pP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Xây </a:t>
            </a:r>
            <a:r>
              <a:rPr lang="vi-VN" sz="2400" dirty="0">
                <a:solidFill>
                  <a:schemeClr val="tx1"/>
                </a:solidFill>
                <a:latin typeface="Arial" panose="020B0604020202020204" pitchFamily="34" charset="0"/>
                <a:cs typeface="Arial" panose="020B0604020202020204" pitchFamily="34" charset="0"/>
              </a:rPr>
              <a:t>dựng góc </a:t>
            </a:r>
            <a:r>
              <a:rPr lang="en-US" sz="2400" i="1" dirty="0" smtClean="0">
                <a:solidFill>
                  <a:schemeClr val="tx1"/>
                </a:solidFill>
                <a:latin typeface="Arial" panose="020B0604020202020204" pitchFamily="34" charset="0"/>
                <a:cs typeface="Arial" panose="020B0604020202020204" pitchFamily="34" charset="0"/>
              </a:rPr>
              <a:t>N</a:t>
            </a:r>
            <a:r>
              <a:rPr lang="vi-VN" sz="2400" i="1" dirty="0" smtClean="0">
                <a:solidFill>
                  <a:schemeClr val="tx1"/>
                </a:solidFill>
                <a:latin typeface="Arial" panose="020B0604020202020204" pitchFamily="34" charset="0"/>
                <a:cs typeface="Arial" panose="020B0604020202020204" pitchFamily="34" charset="0"/>
              </a:rPr>
              <a:t>ghệ </a:t>
            </a:r>
            <a:r>
              <a:rPr lang="vi-VN" sz="2400" i="1" dirty="0">
                <a:solidFill>
                  <a:schemeClr val="tx1"/>
                </a:solidFill>
                <a:latin typeface="Arial" panose="020B0604020202020204" pitchFamily="34" charset="0"/>
                <a:cs typeface="Arial" panose="020B0604020202020204" pitchFamily="34" charset="0"/>
              </a:rPr>
              <a:t>thuật thiên nhiên</a:t>
            </a:r>
            <a:endParaRPr lang="en-US" sz="2400" i="1"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CFD3EF7-9D92-6F79-C867-317D1C8CC01A}"/>
              </a:ext>
            </a:extLst>
          </p:cNvPr>
          <p:cNvPicPr>
            <a:picLocks noChangeAspect="1"/>
          </p:cNvPicPr>
          <p:nvPr/>
        </p:nvPicPr>
        <p:blipFill>
          <a:blip r:embed="rId2"/>
          <a:stretch>
            <a:fillRect/>
          </a:stretch>
        </p:blipFill>
        <p:spPr>
          <a:xfrm>
            <a:off x="8725625" y="1313234"/>
            <a:ext cx="3151848" cy="4434396"/>
          </a:xfrm>
          <a:prstGeom prst="rect">
            <a:avLst/>
          </a:prstGeom>
          <a:ln>
            <a:solidFill>
              <a:srgbClr val="0070C0"/>
            </a:solidFill>
          </a:ln>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16A4A975-28F7-6EA6-0DCF-8B58DD11868B}"/>
              </a:ext>
            </a:extLst>
          </p:cNvPr>
          <p:cNvPicPr>
            <a:picLocks noChangeAspect="1"/>
          </p:cNvPicPr>
          <p:nvPr/>
        </p:nvPicPr>
        <p:blipFill>
          <a:blip r:embed="rId3"/>
          <a:stretch>
            <a:fillRect/>
          </a:stretch>
        </p:blipFill>
        <p:spPr>
          <a:xfrm>
            <a:off x="225355" y="5418110"/>
            <a:ext cx="1892542" cy="1286629"/>
          </a:xfrm>
          <a:prstGeom prst="rect">
            <a:avLst/>
          </a:prstGeom>
        </p:spPr>
      </p:pic>
      <p:pic>
        <p:nvPicPr>
          <p:cNvPr id="12" name="Picture 11">
            <a:extLst>
              <a:ext uri="{FF2B5EF4-FFF2-40B4-BE49-F238E27FC236}">
                <a16:creationId xmlns:a16="http://schemas.microsoft.com/office/drawing/2014/main" id="{0003EE20-11CE-CD97-75A7-8C3A2474EC6D}"/>
              </a:ext>
            </a:extLst>
          </p:cNvPr>
          <p:cNvPicPr>
            <a:picLocks noChangeAspect="1"/>
          </p:cNvPicPr>
          <p:nvPr/>
        </p:nvPicPr>
        <p:blipFill>
          <a:blip r:embed="rId4"/>
          <a:stretch>
            <a:fillRect/>
          </a:stretch>
        </p:blipFill>
        <p:spPr>
          <a:xfrm>
            <a:off x="2283180" y="5344983"/>
            <a:ext cx="2035901" cy="1394150"/>
          </a:xfrm>
          <a:prstGeom prst="rect">
            <a:avLst/>
          </a:prstGeom>
        </p:spPr>
      </p:pic>
      <p:pic>
        <p:nvPicPr>
          <p:cNvPr id="3" name="Picture 2"/>
          <p:cNvPicPr>
            <a:picLocks noChangeAspect="1"/>
          </p:cNvPicPr>
          <p:nvPr/>
        </p:nvPicPr>
        <p:blipFill>
          <a:blip r:embed="rId5"/>
          <a:stretch>
            <a:fillRect/>
          </a:stretch>
        </p:blipFill>
        <p:spPr>
          <a:xfrm>
            <a:off x="4612298" y="5373989"/>
            <a:ext cx="4025867" cy="1374872"/>
          </a:xfrm>
          <a:prstGeom prst="rect">
            <a:avLst/>
          </a:prstGeom>
        </p:spPr>
      </p:pic>
    </p:spTree>
    <p:extLst>
      <p:ext uri="{BB962C8B-B14F-4D97-AF65-F5344CB8AC3E}">
        <p14:creationId xmlns:p14="http://schemas.microsoft.com/office/powerpoint/2010/main" val="1548689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906115" y="1860750"/>
            <a:ext cx="6853585" cy="21741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rPr>
              <a:t>Chủ</a:t>
            </a:r>
            <a:r>
              <a:rPr lang="en-US" sz="2600" b="1" dirty="0">
                <a:solidFill>
                  <a:srgbClr val="FF0000"/>
                </a:solidFill>
              </a:rPr>
              <a:t> </a:t>
            </a:r>
            <a:r>
              <a:rPr lang="en-US" sz="2600" b="1" dirty="0" err="1">
                <a:solidFill>
                  <a:srgbClr val="FF0000"/>
                </a:solidFill>
              </a:rPr>
              <a:t>đề</a:t>
            </a:r>
            <a:r>
              <a:rPr lang="en-US" sz="2600" b="1" dirty="0">
                <a:solidFill>
                  <a:srgbClr val="FF0000"/>
                </a:solidFill>
              </a:rPr>
              <a:t> 2: </a:t>
            </a:r>
            <a:r>
              <a:rPr lang="vi-VN" sz="2600" b="1" dirty="0">
                <a:solidFill>
                  <a:srgbClr val="FF0000"/>
                </a:solidFill>
              </a:rPr>
              <a:t>NIỀM TỰ HÀO CỦA EM</a:t>
            </a:r>
            <a:endParaRPr lang="en-US" sz="2600" b="1" dirty="0">
              <a:solidFill>
                <a:srgbClr val="FF0000"/>
              </a:solidFill>
            </a:endParaRPr>
          </a:p>
          <a:p>
            <a:pPr marL="800100" lvl="1" indent="-342900">
              <a:lnSpc>
                <a:spcPct val="125000"/>
              </a:lnSpc>
              <a:spcAft>
                <a:spcPts val="600"/>
              </a:spcAft>
              <a:buFont typeface="Wingdings" panose="05000000000000000000" pitchFamily="2" charset="2"/>
              <a:buChar char="§"/>
            </a:pPr>
            <a:r>
              <a:rPr lang="vi-VN" sz="2400" dirty="0">
                <a:solidFill>
                  <a:schemeClr val="tx1"/>
                </a:solidFill>
              </a:rPr>
              <a:t>Viết thư cho tương lai</a:t>
            </a:r>
          </a:p>
          <a:p>
            <a:pPr marL="800100" lvl="1" indent="-342900">
              <a:lnSpc>
                <a:spcPct val="125000"/>
              </a:lnSpc>
              <a:spcAft>
                <a:spcPts val="600"/>
              </a:spcAft>
              <a:buFont typeface="Wingdings" panose="05000000000000000000" pitchFamily="2" charset="2"/>
              <a:buChar char="§"/>
            </a:pPr>
            <a:r>
              <a:rPr lang="vi-VN" sz="2400" dirty="0">
                <a:solidFill>
                  <a:schemeClr val="tx1"/>
                </a:solidFill>
              </a:rPr>
              <a:t>Thể hiện niềm tự hào của bản thân</a:t>
            </a:r>
          </a:p>
          <a:p>
            <a:pPr marL="800100" lvl="1" indent="-342900">
              <a:lnSpc>
                <a:spcPct val="125000"/>
              </a:lnSpc>
              <a:spcAft>
                <a:spcPts val="600"/>
              </a:spcAft>
              <a:buFont typeface="Wingdings" panose="05000000000000000000" pitchFamily="2" charset="2"/>
              <a:buChar char="§"/>
            </a:pPr>
            <a:r>
              <a:rPr lang="vi-VN" sz="2400" dirty="0">
                <a:solidFill>
                  <a:schemeClr val="tx1"/>
                </a:solidFill>
              </a:rPr>
              <a:t>Sáng tạo tác phẩm </a:t>
            </a:r>
            <a:r>
              <a:rPr lang="vi-VN" sz="2400" i="1" dirty="0">
                <a:solidFill>
                  <a:schemeClr val="tx1"/>
                </a:solidFill>
              </a:rPr>
              <a:t>Niềm tự hào của </a:t>
            </a:r>
            <a:r>
              <a:rPr lang="vi-VN" sz="2400" i="1" dirty="0" smtClean="0">
                <a:solidFill>
                  <a:schemeClr val="tx1"/>
                </a:solidFill>
              </a:rPr>
              <a:t>tôi</a:t>
            </a:r>
            <a:endParaRPr lang="en-US" sz="2400" i="1" dirty="0">
              <a:solidFill>
                <a:schemeClr val="tx1"/>
              </a:solidFill>
            </a:endParaRPr>
          </a:p>
        </p:txBody>
      </p:sp>
      <p:sp>
        <p:nvSpPr>
          <p:cNvPr id="11" name="Title 1">
            <a:extLst>
              <a:ext uri="{FF2B5EF4-FFF2-40B4-BE49-F238E27FC236}">
                <a16:creationId xmlns:a16="http://schemas.microsoft.com/office/drawing/2014/main" id="{607D36B5-58E7-42FF-9DDE-C5D702E6B516}"/>
              </a:ext>
            </a:extLst>
          </p:cNvPr>
          <p:cNvSpPr txBox="1">
            <a:spLocks/>
          </p:cNvSpPr>
          <p:nvPr/>
        </p:nvSpPr>
        <p:spPr>
          <a:xfrm>
            <a:off x="994608" y="632297"/>
            <a:ext cx="5058383" cy="642025"/>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85E07D7C-09D6-F28D-5366-99D77177E5A6}"/>
              </a:ext>
            </a:extLst>
          </p:cNvPr>
          <p:cNvPicPr>
            <a:picLocks noChangeAspect="1"/>
          </p:cNvPicPr>
          <p:nvPr/>
        </p:nvPicPr>
        <p:blipFill>
          <a:blip r:embed="rId2"/>
          <a:stretch>
            <a:fillRect/>
          </a:stretch>
        </p:blipFill>
        <p:spPr>
          <a:xfrm>
            <a:off x="8302115" y="1073846"/>
            <a:ext cx="3453044" cy="4878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9182E5A2-3B5B-6EF8-BF39-40783696ADC9}"/>
              </a:ext>
            </a:extLst>
          </p:cNvPr>
          <p:cNvPicPr>
            <a:picLocks noChangeAspect="1"/>
          </p:cNvPicPr>
          <p:nvPr/>
        </p:nvPicPr>
        <p:blipFill>
          <a:blip r:embed="rId3"/>
          <a:stretch>
            <a:fillRect/>
          </a:stretch>
        </p:blipFill>
        <p:spPr>
          <a:xfrm>
            <a:off x="435453" y="4621299"/>
            <a:ext cx="3921394" cy="1607528"/>
          </a:xfrm>
          <a:prstGeom prst="rect">
            <a:avLst/>
          </a:prstGeom>
        </p:spPr>
      </p:pic>
      <p:pic>
        <p:nvPicPr>
          <p:cNvPr id="12" name="Picture 11">
            <a:extLst>
              <a:ext uri="{FF2B5EF4-FFF2-40B4-BE49-F238E27FC236}">
                <a16:creationId xmlns:a16="http://schemas.microsoft.com/office/drawing/2014/main" id="{F8524950-E4F5-E5DE-C7C8-3FC2BF41239D}"/>
              </a:ext>
            </a:extLst>
          </p:cNvPr>
          <p:cNvPicPr>
            <a:picLocks noChangeAspect="1"/>
          </p:cNvPicPr>
          <p:nvPr/>
        </p:nvPicPr>
        <p:blipFill>
          <a:blip r:embed="rId4"/>
          <a:stretch>
            <a:fillRect/>
          </a:stretch>
        </p:blipFill>
        <p:spPr>
          <a:xfrm>
            <a:off x="4696969" y="4471267"/>
            <a:ext cx="3265024" cy="1913419"/>
          </a:xfrm>
          <a:prstGeom prst="rect">
            <a:avLst/>
          </a:prstGeom>
        </p:spPr>
      </p:pic>
    </p:spTree>
    <p:extLst>
      <p:ext uri="{BB962C8B-B14F-4D97-AF65-F5344CB8AC3E}">
        <p14:creationId xmlns:p14="http://schemas.microsoft.com/office/powerpoint/2010/main" val="1873361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1065376" y="1612683"/>
            <a:ext cx="7136308" cy="270150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latin typeface="Arial" panose="020B0604020202020204" pitchFamily="34" charset="0"/>
                <a:cs typeface="Arial" panose="020B0604020202020204" pitchFamily="34" charset="0"/>
              </a:rPr>
              <a:t>Chủ</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đề</a:t>
            </a:r>
            <a:r>
              <a:rPr lang="en-US" sz="2600" b="1" dirty="0">
                <a:solidFill>
                  <a:srgbClr val="FF0000"/>
                </a:solidFill>
                <a:latin typeface="Arial" panose="020B0604020202020204" pitchFamily="34" charset="0"/>
                <a:cs typeface="Arial" panose="020B0604020202020204" pitchFamily="34" charset="0"/>
              </a:rPr>
              <a:t> 3: </a:t>
            </a:r>
            <a:r>
              <a:rPr lang="vi-VN" sz="2600" b="1" dirty="0">
                <a:solidFill>
                  <a:srgbClr val="FF0000"/>
                </a:solidFill>
                <a:latin typeface="Arial" panose="020B0604020202020204" pitchFamily="34" charset="0"/>
                <a:cs typeface="Arial" panose="020B0604020202020204" pitchFamily="34" charset="0"/>
              </a:rPr>
              <a:t>LÀM VIỆC KHOA HỌC</a:t>
            </a:r>
            <a:endParaRPr lang="en-US" sz="2600" b="1" dirty="0">
              <a:solidFill>
                <a:srgbClr val="FF0000"/>
              </a:solidFill>
              <a:latin typeface="Arial" panose="020B0604020202020204" pitchFamily="34" charset="0"/>
              <a:cs typeface="Arial" panose="020B0604020202020204" pitchFamily="34" charset="0"/>
            </a:endParaRP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Khám phá một ngày của em</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Xây dựng thời gian biểu HĐ </a:t>
            </a:r>
            <a:r>
              <a:rPr lang="vi-VN" sz="2400" dirty="0" smtClean="0">
                <a:solidFill>
                  <a:schemeClr val="tx1"/>
                </a:solidFill>
                <a:latin typeface="Arial" panose="020B0604020202020204" pitchFamily="34" charset="0"/>
                <a:cs typeface="Arial" panose="020B0604020202020204" pitchFamily="34" charset="0"/>
              </a:rPr>
              <a:t>h</a:t>
            </a:r>
            <a:r>
              <a:rPr lang="en-US" sz="2400" dirty="0" err="1" smtClean="0">
                <a:solidFill>
                  <a:schemeClr val="tx1"/>
                </a:solidFill>
                <a:latin typeface="Arial" panose="020B0604020202020204" pitchFamily="34" charset="0"/>
                <a:cs typeface="Arial" panose="020B0604020202020204" pitchFamily="34" charset="0"/>
              </a:rPr>
              <a:t>ằn</a:t>
            </a:r>
            <a:r>
              <a:rPr lang="vi-VN" sz="2400" dirty="0" smtClean="0">
                <a:solidFill>
                  <a:schemeClr val="tx1"/>
                </a:solidFill>
                <a:latin typeface="Arial" panose="020B0604020202020204" pitchFamily="34" charset="0"/>
                <a:cs typeface="Arial" panose="020B0604020202020204" pitchFamily="34" charset="0"/>
              </a:rPr>
              <a:t>g </a:t>
            </a:r>
            <a:r>
              <a:rPr lang="vi-VN" sz="2400" dirty="0">
                <a:solidFill>
                  <a:schemeClr val="tx1"/>
                </a:solidFill>
                <a:latin typeface="Arial" panose="020B0604020202020204" pitchFamily="34" charset="0"/>
                <a:cs typeface="Arial" panose="020B0604020202020204" pitchFamily="34" charset="0"/>
              </a:rPr>
              <a:t>ngày</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Xây dựng kế hoạch hoạt động của lớp</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Tự lực thực hiện nhiệm vụ được phân </a:t>
            </a:r>
            <a:r>
              <a:rPr lang="vi-VN" sz="2400" dirty="0" smtClean="0">
                <a:solidFill>
                  <a:schemeClr val="tx1"/>
                </a:solidFill>
                <a:latin typeface="Arial" panose="020B0604020202020204" pitchFamily="34" charset="0"/>
                <a:cs typeface="Arial" panose="020B0604020202020204" pitchFamily="34" charset="0"/>
              </a:rPr>
              <a:t>công</a:t>
            </a:r>
            <a:endParaRPr lang="vi-VN" sz="2400"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07D36B5-58E7-42FF-9DDE-C5D702E6B516}"/>
              </a:ext>
            </a:extLst>
          </p:cNvPr>
          <p:cNvSpPr txBox="1">
            <a:spLocks/>
          </p:cNvSpPr>
          <p:nvPr/>
        </p:nvSpPr>
        <p:spPr>
          <a:xfrm>
            <a:off x="1065376" y="625273"/>
            <a:ext cx="5058383"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85700FB7-5766-3439-B9F9-16CD65AE3404}"/>
              </a:ext>
            </a:extLst>
          </p:cNvPr>
          <p:cNvPicPr>
            <a:picLocks noChangeAspect="1"/>
          </p:cNvPicPr>
          <p:nvPr/>
        </p:nvPicPr>
        <p:blipFill>
          <a:blip r:embed="rId2"/>
          <a:stretch>
            <a:fillRect/>
          </a:stretch>
        </p:blipFill>
        <p:spPr>
          <a:xfrm>
            <a:off x="8553268" y="1198663"/>
            <a:ext cx="3392298" cy="48268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B7880BC0-68E5-3105-F2E6-19AA3DD0E81B}"/>
              </a:ext>
            </a:extLst>
          </p:cNvPr>
          <p:cNvPicPr>
            <a:picLocks noChangeAspect="1"/>
          </p:cNvPicPr>
          <p:nvPr/>
        </p:nvPicPr>
        <p:blipFill>
          <a:blip r:embed="rId3"/>
          <a:stretch>
            <a:fillRect/>
          </a:stretch>
        </p:blipFill>
        <p:spPr>
          <a:xfrm>
            <a:off x="103212" y="4944680"/>
            <a:ext cx="4750890" cy="1403903"/>
          </a:xfrm>
          <a:prstGeom prst="rect">
            <a:avLst/>
          </a:prstGeom>
        </p:spPr>
      </p:pic>
      <p:pic>
        <p:nvPicPr>
          <p:cNvPr id="12" name="Picture 11">
            <a:extLst>
              <a:ext uri="{FF2B5EF4-FFF2-40B4-BE49-F238E27FC236}">
                <a16:creationId xmlns:a16="http://schemas.microsoft.com/office/drawing/2014/main" id="{AED6335D-199C-1D39-CF3E-383362D792E5}"/>
              </a:ext>
            </a:extLst>
          </p:cNvPr>
          <p:cNvPicPr>
            <a:picLocks noChangeAspect="1"/>
          </p:cNvPicPr>
          <p:nvPr/>
        </p:nvPicPr>
        <p:blipFill>
          <a:blip r:embed="rId4"/>
          <a:stretch>
            <a:fillRect/>
          </a:stretch>
        </p:blipFill>
        <p:spPr>
          <a:xfrm>
            <a:off x="4902148" y="4693296"/>
            <a:ext cx="3483094" cy="1962848"/>
          </a:xfrm>
          <a:prstGeom prst="rect">
            <a:avLst/>
          </a:prstGeom>
        </p:spPr>
      </p:pic>
    </p:spTree>
    <p:extLst>
      <p:ext uri="{BB962C8B-B14F-4D97-AF65-F5344CB8AC3E}">
        <p14:creationId xmlns:p14="http://schemas.microsoft.com/office/powerpoint/2010/main" val="3043266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719847" y="1568664"/>
            <a:ext cx="7059310" cy="328551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latin typeface="Arial" panose="020B0604020202020204" pitchFamily="34" charset="0"/>
                <a:cs typeface="Arial" panose="020B0604020202020204" pitchFamily="34" charset="0"/>
              </a:rPr>
              <a:t>Chủ</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đề</a:t>
            </a:r>
            <a:r>
              <a:rPr lang="en-US" sz="2600" b="1" dirty="0">
                <a:solidFill>
                  <a:srgbClr val="FF0000"/>
                </a:solidFill>
                <a:latin typeface="Arial" panose="020B0604020202020204" pitchFamily="34" charset="0"/>
                <a:cs typeface="Arial" panose="020B0604020202020204" pitchFamily="34" charset="0"/>
              </a:rPr>
              <a:t> 4: </a:t>
            </a:r>
            <a:r>
              <a:rPr lang="vi-VN" sz="2600" b="1" dirty="0">
                <a:solidFill>
                  <a:srgbClr val="FF0000"/>
                </a:solidFill>
                <a:latin typeface="Arial" panose="020B0604020202020204" pitchFamily="34" charset="0"/>
                <a:cs typeface="Arial" panose="020B0604020202020204" pitchFamily="34" charset="0"/>
              </a:rPr>
              <a:t>ỨNG XỬ NƠI CÔNG CỘNG</a:t>
            </a:r>
            <a:endParaRPr lang="en-US" sz="2600" b="1" dirty="0">
              <a:solidFill>
                <a:srgbClr val="FF0000"/>
              </a:solidFill>
              <a:latin typeface="Arial" panose="020B0604020202020204" pitchFamily="34" charset="0"/>
              <a:cs typeface="Arial" panose="020B0604020202020204" pitchFamily="34" charset="0"/>
            </a:endParaRP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Xây dựng Quy tắc ứng xử nơi công cộng</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Thực hành ứng xử văn </a:t>
            </a:r>
            <a:r>
              <a:rPr lang="en-US" sz="2400" dirty="0" err="1" smtClean="0">
                <a:solidFill>
                  <a:schemeClr val="tx1"/>
                </a:solidFill>
                <a:latin typeface="Arial" panose="020B0604020202020204" pitchFamily="34" charset="0"/>
                <a:cs typeface="Arial" panose="020B0604020202020204" pitchFamily="34" charset="0"/>
              </a:rPr>
              <a:t>hoá</a:t>
            </a:r>
            <a:endParaRPr lang="vi-VN" sz="2400" dirty="0">
              <a:solidFill>
                <a:schemeClr val="tx1"/>
              </a:solidFill>
              <a:latin typeface="Arial" panose="020B0604020202020204" pitchFamily="34" charset="0"/>
              <a:cs typeface="Arial" panose="020B0604020202020204" pitchFamily="34" charset="0"/>
            </a:endParaRP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Tham gia diễn đàn Kết nối cộng đồng</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Xây dựng lớp học kết nối</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Tham gia hoạt động đền </a:t>
            </a:r>
            <a:r>
              <a:rPr lang="vi-VN" sz="2400" dirty="0" smtClean="0">
                <a:solidFill>
                  <a:schemeClr val="tx1"/>
                </a:solidFill>
                <a:latin typeface="Arial" panose="020B0604020202020204" pitchFamily="34" charset="0"/>
                <a:cs typeface="Arial" panose="020B0604020202020204" pitchFamily="34" charset="0"/>
              </a:rPr>
              <a:t>ơn </a:t>
            </a:r>
            <a:r>
              <a:rPr lang="vi-VN" sz="2400" dirty="0">
                <a:solidFill>
                  <a:schemeClr val="tx1"/>
                </a:solidFill>
                <a:latin typeface="Arial" panose="020B0604020202020204" pitchFamily="34" charset="0"/>
                <a:cs typeface="Arial" panose="020B0604020202020204" pitchFamily="34" charset="0"/>
              </a:rPr>
              <a:t>đáp </a:t>
            </a:r>
            <a:r>
              <a:rPr lang="vi-VN" sz="2400" dirty="0" smtClean="0">
                <a:solidFill>
                  <a:schemeClr val="tx1"/>
                </a:solidFill>
                <a:latin typeface="Arial" panose="020B0604020202020204" pitchFamily="34" charset="0"/>
                <a:cs typeface="Arial" panose="020B0604020202020204" pitchFamily="34" charset="0"/>
              </a:rPr>
              <a:t>nghĩa</a:t>
            </a:r>
            <a:endParaRPr lang="en-US" sz="2400" dirty="0">
              <a:solidFill>
                <a:schemeClr val="tx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607D36B5-58E7-42FF-9DDE-C5D702E6B516}"/>
              </a:ext>
            </a:extLst>
          </p:cNvPr>
          <p:cNvSpPr txBox="1">
            <a:spLocks/>
          </p:cNvSpPr>
          <p:nvPr/>
        </p:nvSpPr>
        <p:spPr>
          <a:xfrm>
            <a:off x="994608" y="527994"/>
            <a:ext cx="5058383"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76D4BFED-7ABF-F392-8228-C45FDABAA507}"/>
              </a:ext>
            </a:extLst>
          </p:cNvPr>
          <p:cNvPicPr>
            <a:picLocks noChangeAspect="1"/>
          </p:cNvPicPr>
          <p:nvPr/>
        </p:nvPicPr>
        <p:blipFill>
          <a:blip r:embed="rId2"/>
          <a:stretch>
            <a:fillRect/>
          </a:stretch>
        </p:blipFill>
        <p:spPr>
          <a:xfrm>
            <a:off x="8426459" y="1206228"/>
            <a:ext cx="3363464" cy="4730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F935BD0-51AA-8766-31EC-EE395B445CEF}"/>
              </a:ext>
            </a:extLst>
          </p:cNvPr>
          <p:cNvPicPr>
            <a:picLocks noChangeAspect="1"/>
          </p:cNvPicPr>
          <p:nvPr/>
        </p:nvPicPr>
        <p:blipFill>
          <a:blip r:embed="rId3"/>
          <a:stretch>
            <a:fillRect/>
          </a:stretch>
        </p:blipFill>
        <p:spPr>
          <a:xfrm>
            <a:off x="606456" y="5022061"/>
            <a:ext cx="3559071" cy="1604791"/>
          </a:xfrm>
          <a:prstGeom prst="rect">
            <a:avLst/>
          </a:prstGeom>
        </p:spPr>
      </p:pic>
      <p:pic>
        <p:nvPicPr>
          <p:cNvPr id="12" name="Picture 11">
            <a:extLst>
              <a:ext uri="{FF2B5EF4-FFF2-40B4-BE49-F238E27FC236}">
                <a16:creationId xmlns:a16="http://schemas.microsoft.com/office/drawing/2014/main" id="{F4841ECE-4EC1-4AB4-69C4-FAD2BF5E5BC3}"/>
              </a:ext>
            </a:extLst>
          </p:cNvPr>
          <p:cNvPicPr>
            <a:picLocks noChangeAspect="1"/>
          </p:cNvPicPr>
          <p:nvPr/>
        </p:nvPicPr>
        <p:blipFill>
          <a:blip r:embed="rId4"/>
          <a:stretch>
            <a:fillRect/>
          </a:stretch>
        </p:blipFill>
        <p:spPr>
          <a:xfrm>
            <a:off x="4647459" y="5022061"/>
            <a:ext cx="3717659" cy="1579446"/>
          </a:xfrm>
          <a:prstGeom prst="rect">
            <a:avLst/>
          </a:prstGeom>
        </p:spPr>
      </p:pic>
    </p:spTree>
    <p:extLst>
      <p:ext uri="{BB962C8B-B14F-4D97-AF65-F5344CB8AC3E}">
        <p14:creationId xmlns:p14="http://schemas.microsoft.com/office/powerpoint/2010/main" val="502117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770"/>
          </a:xfrm>
        </p:spPr>
        <p:txBody>
          <a:bodyPr>
            <a:normAutofit/>
          </a:bodyPr>
          <a:lstStyle/>
          <a:p>
            <a:pPr algn="ctr"/>
            <a:r>
              <a:rPr lang="en-US" sz="4000" b="1" dirty="0">
                <a:solidFill>
                  <a:schemeClr val="accent6">
                    <a:lumMod val="75000"/>
                  </a:schemeClr>
                </a:solidFill>
                <a:latin typeface="Calibri" panose="020F0502020204030204" pitchFamily="34" charset="0"/>
                <a:cs typeface="Calibri" panose="020F0502020204030204" pitchFamily="34" charset="0"/>
              </a:rPr>
              <a:t>MỤC TIÊU KHOÁ TẬP HUẤN</a:t>
            </a:r>
          </a:p>
        </p:txBody>
      </p:sp>
      <p:sp>
        <p:nvSpPr>
          <p:cNvPr id="3" name="Content Placeholder 2"/>
          <p:cNvSpPr>
            <a:spLocks noGrp="1"/>
          </p:cNvSpPr>
          <p:nvPr>
            <p:ph idx="1"/>
          </p:nvPr>
        </p:nvSpPr>
        <p:spPr>
          <a:xfrm>
            <a:off x="1402672" y="1402673"/>
            <a:ext cx="9832775" cy="4774290"/>
          </a:xfrm>
        </p:spPr>
        <p:txBody>
          <a:bodyPr/>
          <a:lstStyle/>
          <a:p>
            <a:pPr marL="0" indent="0">
              <a:buNone/>
            </a:pPr>
            <a:r>
              <a:rPr lang="en-US" sz="2500" dirty="0" err="1">
                <a:solidFill>
                  <a:srgbClr val="FF0000"/>
                </a:solidFill>
              </a:rPr>
              <a:t>Kết</a:t>
            </a:r>
            <a:r>
              <a:rPr lang="en-US" sz="2500" dirty="0">
                <a:solidFill>
                  <a:srgbClr val="FF0000"/>
                </a:solidFill>
              </a:rPr>
              <a:t> </a:t>
            </a:r>
            <a:r>
              <a:rPr lang="en-US" sz="2500" dirty="0" err="1">
                <a:solidFill>
                  <a:srgbClr val="FF0000"/>
                </a:solidFill>
              </a:rPr>
              <a:t>thúc</a:t>
            </a:r>
            <a:r>
              <a:rPr lang="en-US" sz="2500" dirty="0">
                <a:solidFill>
                  <a:srgbClr val="FF0000"/>
                </a:solidFill>
              </a:rPr>
              <a:t> </a:t>
            </a:r>
            <a:r>
              <a:rPr lang="en-US" sz="2500" dirty="0" err="1">
                <a:solidFill>
                  <a:srgbClr val="FF0000"/>
                </a:solidFill>
              </a:rPr>
              <a:t>khoá</a:t>
            </a:r>
            <a:r>
              <a:rPr lang="en-US" sz="2500" dirty="0">
                <a:solidFill>
                  <a:srgbClr val="FF0000"/>
                </a:solidFill>
              </a:rPr>
              <a:t> </a:t>
            </a:r>
            <a:r>
              <a:rPr lang="en-US" sz="2500" dirty="0" err="1">
                <a:solidFill>
                  <a:srgbClr val="FF0000"/>
                </a:solidFill>
              </a:rPr>
              <a:t>tập</a:t>
            </a:r>
            <a:r>
              <a:rPr lang="en-US" sz="2500" dirty="0">
                <a:solidFill>
                  <a:srgbClr val="FF0000"/>
                </a:solidFill>
              </a:rPr>
              <a:t> </a:t>
            </a:r>
            <a:r>
              <a:rPr lang="en-US" sz="2500" dirty="0" err="1">
                <a:solidFill>
                  <a:srgbClr val="FF0000"/>
                </a:solidFill>
              </a:rPr>
              <a:t>huấn</a:t>
            </a:r>
            <a:r>
              <a:rPr lang="en-US" sz="2500" dirty="0">
                <a:solidFill>
                  <a:srgbClr val="FF0000"/>
                </a:solidFill>
              </a:rPr>
              <a:t>, </a:t>
            </a:r>
            <a:r>
              <a:rPr lang="en-US" sz="2500" dirty="0" err="1">
                <a:solidFill>
                  <a:srgbClr val="FF0000"/>
                </a:solidFill>
              </a:rPr>
              <a:t>học</a:t>
            </a:r>
            <a:r>
              <a:rPr lang="en-US" sz="2500" dirty="0">
                <a:solidFill>
                  <a:srgbClr val="FF0000"/>
                </a:solidFill>
              </a:rPr>
              <a:t> </a:t>
            </a:r>
            <a:r>
              <a:rPr lang="en-US" sz="2500" dirty="0" err="1">
                <a:solidFill>
                  <a:srgbClr val="FF0000"/>
                </a:solidFill>
              </a:rPr>
              <a:t>viên</a:t>
            </a:r>
            <a:r>
              <a:rPr lang="en-US" sz="2500" dirty="0">
                <a:solidFill>
                  <a:srgbClr val="FF0000"/>
                </a:solidFill>
              </a:rPr>
              <a:t> </a:t>
            </a:r>
            <a:r>
              <a:rPr lang="en-US" sz="2500" dirty="0" err="1">
                <a:solidFill>
                  <a:srgbClr val="FF0000"/>
                </a:solidFill>
              </a:rPr>
              <a:t>có</a:t>
            </a:r>
            <a:r>
              <a:rPr lang="en-US" sz="2500" dirty="0">
                <a:solidFill>
                  <a:srgbClr val="FF0000"/>
                </a:solidFill>
              </a:rPr>
              <a:t> </a:t>
            </a:r>
            <a:r>
              <a:rPr lang="en-US" sz="2500" dirty="0" err="1">
                <a:solidFill>
                  <a:srgbClr val="FF0000"/>
                </a:solidFill>
              </a:rPr>
              <a:t>thể</a:t>
            </a:r>
            <a:r>
              <a:rPr lang="en-US" sz="2500" dirty="0">
                <a:solidFill>
                  <a:srgbClr val="FF0000"/>
                </a:solidFill>
              </a:rPr>
              <a:t>: </a:t>
            </a:r>
          </a:p>
          <a:p>
            <a:endParaRPr lang="en-US" dirty="0"/>
          </a:p>
        </p:txBody>
      </p:sp>
      <p:graphicFrame>
        <p:nvGraphicFramePr>
          <p:cNvPr id="4" name="Diagram 3"/>
          <p:cNvGraphicFramePr/>
          <p:nvPr>
            <p:extLst>
              <p:ext uri="{D42A27DB-BD31-4B8C-83A1-F6EECF244321}">
                <p14:modId xmlns:p14="http://schemas.microsoft.com/office/powerpoint/2010/main" val="148365428"/>
              </p:ext>
            </p:extLst>
          </p:nvPr>
        </p:nvGraphicFramePr>
        <p:xfrm>
          <a:off x="1469629" y="1997475"/>
          <a:ext cx="8044021" cy="4447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9869375" y="1509203"/>
            <a:ext cx="2124358" cy="2124358"/>
          </a:xfrm>
          <a:prstGeom prst="rect">
            <a:avLst/>
          </a:prstGeom>
        </p:spPr>
      </p:pic>
    </p:spTree>
    <p:extLst>
      <p:ext uri="{BB962C8B-B14F-4D97-AF65-F5344CB8AC3E}">
        <p14:creationId xmlns:p14="http://schemas.microsoft.com/office/powerpoint/2010/main" val="2459201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751417" y="1600007"/>
            <a:ext cx="6848075" cy="328551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latin typeface="Arial" panose="020B0604020202020204" pitchFamily="34" charset="0"/>
                <a:cs typeface="Arial" panose="020B0604020202020204" pitchFamily="34" charset="0"/>
              </a:rPr>
              <a:t>Chủ</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đề</a:t>
            </a:r>
            <a:r>
              <a:rPr lang="en-US" sz="2600" b="1" dirty="0">
                <a:solidFill>
                  <a:srgbClr val="FF0000"/>
                </a:solidFill>
                <a:latin typeface="Arial" panose="020B0604020202020204" pitchFamily="34" charset="0"/>
                <a:cs typeface="Arial" panose="020B0604020202020204" pitchFamily="34" charset="0"/>
              </a:rPr>
              <a:t> 5: </a:t>
            </a:r>
            <a:r>
              <a:rPr lang="vi-VN" sz="2600" b="1" dirty="0">
                <a:solidFill>
                  <a:srgbClr val="FF0000"/>
                </a:solidFill>
                <a:latin typeface="Arial" panose="020B0604020202020204" pitchFamily="34" charset="0"/>
                <a:cs typeface="Arial" panose="020B0604020202020204" pitchFamily="34" charset="0"/>
              </a:rPr>
              <a:t>NGHỀ TRUYỀN THỐNG QH</a:t>
            </a:r>
            <a:endParaRPr lang="en-US" sz="2600" b="1" dirty="0">
              <a:solidFill>
                <a:srgbClr val="FF0000"/>
              </a:solidFill>
              <a:latin typeface="Arial" panose="020B0604020202020204" pitchFamily="34" charset="0"/>
              <a:cs typeface="Arial" panose="020B0604020202020204" pitchFamily="34" charset="0"/>
            </a:endParaRP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Giao lưu với nghệ nhân</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Khám phá nghề truyền thống quê hương</a:t>
            </a:r>
          </a:p>
          <a:p>
            <a:pPr marL="800100" lvl="1" indent="-342900">
              <a:lnSpc>
                <a:spcPct val="125000"/>
              </a:lnSpc>
              <a:spcAft>
                <a:spcPts val="600"/>
              </a:spcAft>
              <a:buFont typeface="Wingdings" panose="05000000000000000000" pitchFamily="2" charset="2"/>
              <a:buChar char="§"/>
            </a:pPr>
            <a:r>
              <a:rPr lang="vi-VN" sz="2400" dirty="0">
                <a:solidFill>
                  <a:schemeClr val="tx1"/>
                </a:solidFill>
                <a:latin typeface="Arial" panose="020B0604020202020204" pitchFamily="34" charset="0"/>
                <a:cs typeface="Arial" panose="020B0604020202020204" pitchFamily="34" charset="0"/>
              </a:rPr>
              <a:t>Làm </a:t>
            </a:r>
            <a:r>
              <a:rPr lang="en-US" sz="2400" i="1" dirty="0" smtClean="0">
                <a:solidFill>
                  <a:schemeClr val="tx1"/>
                </a:solidFill>
                <a:latin typeface="Arial" panose="020B0604020202020204" pitchFamily="34" charset="0"/>
                <a:cs typeface="Arial" panose="020B0604020202020204" pitchFamily="34" charset="0"/>
              </a:rPr>
              <a:t>S</a:t>
            </a:r>
            <a:r>
              <a:rPr lang="vi-VN" sz="2400" i="1" dirty="0" smtClean="0">
                <a:solidFill>
                  <a:schemeClr val="tx1"/>
                </a:solidFill>
                <a:latin typeface="Arial" panose="020B0604020202020204" pitchFamily="34" charset="0"/>
                <a:cs typeface="Arial" panose="020B0604020202020204" pitchFamily="34" charset="0"/>
              </a:rPr>
              <a:t>ổ </a:t>
            </a:r>
            <a:r>
              <a:rPr lang="vi-VN" sz="2400" i="1" dirty="0">
                <a:solidFill>
                  <a:schemeClr val="tx1"/>
                </a:solidFill>
                <a:latin typeface="Arial" panose="020B0604020202020204" pitchFamily="34" charset="0"/>
                <a:cs typeface="Arial" panose="020B0604020202020204" pitchFamily="34" charset="0"/>
              </a:rPr>
              <a:t>tay nghề truyền </a:t>
            </a:r>
            <a:r>
              <a:rPr lang="vi-VN" sz="2400" i="1" dirty="0" smtClean="0">
                <a:solidFill>
                  <a:schemeClr val="tx1"/>
                </a:solidFill>
                <a:latin typeface="Arial" panose="020B0604020202020204" pitchFamily="34" charset="0"/>
                <a:cs typeface="Arial" panose="020B0604020202020204" pitchFamily="34" charset="0"/>
              </a:rPr>
              <a:t>thống</a:t>
            </a:r>
            <a:r>
              <a:rPr lang="en-US" sz="2400" i="1" dirty="0" smtClean="0">
                <a:solidFill>
                  <a:schemeClr val="tx1"/>
                </a:solidFill>
                <a:latin typeface="Arial" panose="020B0604020202020204" pitchFamily="34" charset="0"/>
                <a:cs typeface="Arial" panose="020B0604020202020204" pitchFamily="34" charset="0"/>
              </a:rPr>
              <a:t> </a:t>
            </a:r>
            <a:r>
              <a:rPr lang="en-US" sz="2400" i="1" dirty="0" err="1" smtClean="0">
                <a:solidFill>
                  <a:schemeClr val="tx1"/>
                </a:solidFill>
                <a:latin typeface="Arial" panose="020B0604020202020204" pitchFamily="34" charset="0"/>
                <a:cs typeface="Arial" panose="020B0604020202020204" pitchFamily="34" charset="0"/>
              </a:rPr>
              <a:t>quê</a:t>
            </a:r>
            <a:r>
              <a:rPr lang="en-US" sz="2400" i="1" dirty="0" smtClean="0">
                <a:solidFill>
                  <a:schemeClr val="tx1"/>
                </a:solidFill>
                <a:latin typeface="Arial" panose="020B0604020202020204" pitchFamily="34" charset="0"/>
                <a:cs typeface="Arial" panose="020B0604020202020204" pitchFamily="34" charset="0"/>
              </a:rPr>
              <a:t> </a:t>
            </a:r>
            <a:r>
              <a:rPr lang="en-US" sz="2400" i="1" dirty="0" err="1" smtClean="0">
                <a:solidFill>
                  <a:schemeClr val="tx1"/>
                </a:solidFill>
                <a:latin typeface="Arial" panose="020B0604020202020204" pitchFamily="34" charset="0"/>
                <a:cs typeface="Arial" panose="020B0604020202020204" pitchFamily="34" charset="0"/>
              </a:rPr>
              <a:t>em</a:t>
            </a:r>
            <a:endParaRPr lang="vi-VN" sz="2400" i="1" dirty="0">
              <a:solidFill>
                <a:schemeClr val="tx1"/>
              </a:solidFill>
              <a:latin typeface="Arial" panose="020B0604020202020204" pitchFamily="34" charset="0"/>
              <a:cs typeface="Arial" panose="020B0604020202020204" pitchFamily="34" charset="0"/>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nghề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truyền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thống</a:t>
            </a:r>
            <a:endParaRPr lang="en-US" sz="2400" dirty="0">
              <a:solidFill>
                <a:schemeClr val="tx1"/>
              </a:solidFill>
              <a:latin typeface="Arial" panose="020B0604020202020204" pitchFamily="34" charset="0"/>
              <a:cs typeface="Arial" panose="020B0604020202020204" pitchFamily="34" charset="0"/>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latin typeface="Arial" panose="020B0604020202020204" pitchFamily="34" charset="0"/>
                <a:cs typeface="Arial" panose="020B0604020202020204" pitchFamily="34" charset="0"/>
              </a:rPr>
              <a:t>Mua</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sắm</a:t>
            </a:r>
            <a:r>
              <a:rPr lang="en-US" sz="2400" dirty="0" smtClean="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thông</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minh</a:t>
            </a:r>
            <a:endParaRPr lang="vi-VN" sz="2400" dirty="0">
              <a:solidFill>
                <a:schemeClr val="tx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607D36B5-58E7-42FF-9DDE-C5D702E6B516}"/>
              </a:ext>
            </a:extLst>
          </p:cNvPr>
          <p:cNvSpPr txBox="1">
            <a:spLocks/>
          </p:cNvSpPr>
          <p:nvPr/>
        </p:nvSpPr>
        <p:spPr>
          <a:xfrm>
            <a:off x="994608" y="635000"/>
            <a:ext cx="5058383"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68F78EB8-C6A1-A2EA-2A0D-DED15B47C880}"/>
              </a:ext>
            </a:extLst>
          </p:cNvPr>
          <p:cNvPicPr>
            <a:picLocks noChangeAspect="1"/>
          </p:cNvPicPr>
          <p:nvPr/>
        </p:nvPicPr>
        <p:blipFill>
          <a:blip r:embed="rId2"/>
          <a:stretch>
            <a:fillRect/>
          </a:stretch>
        </p:blipFill>
        <p:spPr>
          <a:xfrm>
            <a:off x="8319329" y="1143404"/>
            <a:ext cx="3499777" cy="4885941"/>
          </a:xfrm>
          <a:prstGeom prst="rect">
            <a:avLst/>
          </a:prstGeom>
        </p:spPr>
      </p:pic>
      <p:pic>
        <p:nvPicPr>
          <p:cNvPr id="10" name="Picture 9">
            <a:extLst>
              <a:ext uri="{FF2B5EF4-FFF2-40B4-BE49-F238E27FC236}">
                <a16:creationId xmlns:a16="http://schemas.microsoft.com/office/drawing/2014/main" id="{F6624BA9-21D1-AC16-4015-2EC3A2BE5E2B}"/>
              </a:ext>
            </a:extLst>
          </p:cNvPr>
          <p:cNvPicPr>
            <a:picLocks noChangeAspect="1"/>
          </p:cNvPicPr>
          <p:nvPr/>
        </p:nvPicPr>
        <p:blipFill>
          <a:blip r:embed="rId3"/>
          <a:stretch>
            <a:fillRect/>
          </a:stretch>
        </p:blipFill>
        <p:spPr>
          <a:xfrm>
            <a:off x="751417" y="5139049"/>
            <a:ext cx="3595545" cy="1429285"/>
          </a:xfrm>
          <a:prstGeom prst="rect">
            <a:avLst/>
          </a:prstGeom>
        </p:spPr>
      </p:pic>
      <p:pic>
        <p:nvPicPr>
          <p:cNvPr id="12" name="Picture 11">
            <a:extLst>
              <a:ext uri="{FF2B5EF4-FFF2-40B4-BE49-F238E27FC236}">
                <a16:creationId xmlns:a16="http://schemas.microsoft.com/office/drawing/2014/main" id="{9E4F8158-D4D0-A8B8-B6D5-F000B4124F9B}"/>
              </a:ext>
            </a:extLst>
          </p:cNvPr>
          <p:cNvPicPr>
            <a:picLocks noChangeAspect="1"/>
          </p:cNvPicPr>
          <p:nvPr/>
        </p:nvPicPr>
        <p:blipFill>
          <a:blip r:embed="rId4"/>
          <a:stretch>
            <a:fillRect/>
          </a:stretch>
        </p:blipFill>
        <p:spPr>
          <a:xfrm>
            <a:off x="4596355" y="5139049"/>
            <a:ext cx="3473581" cy="1423953"/>
          </a:xfrm>
          <a:prstGeom prst="rect">
            <a:avLst/>
          </a:prstGeom>
        </p:spPr>
      </p:pic>
    </p:spTree>
    <p:extLst>
      <p:ext uri="{BB962C8B-B14F-4D97-AF65-F5344CB8AC3E}">
        <p14:creationId xmlns:p14="http://schemas.microsoft.com/office/powerpoint/2010/main" val="1483471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994608" y="1656816"/>
            <a:ext cx="6743889" cy="22082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rPr>
              <a:t>Chủ</a:t>
            </a:r>
            <a:r>
              <a:rPr lang="en-US" sz="2600" b="1" dirty="0">
                <a:solidFill>
                  <a:srgbClr val="FF0000"/>
                </a:solidFill>
              </a:rPr>
              <a:t> </a:t>
            </a:r>
            <a:r>
              <a:rPr lang="en-US" sz="2600" b="1" dirty="0" err="1">
                <a:solidFill>
                  <a:srgbClr val="FF0000"/>
                </a:solidFill>
              </a:rPr>
              <a:t>đề</a:t>
            </a:r>
            <a:r>
              <a:rPr lang="en-US" sz="2600" b="1" dirty="0">
                <a:solidFill>
                  <a:srgbClr val="FF0000"/>
                </a:solidFill>
              </a:rPr>
              <a:t> 6: QUÊ HƯƠNG TƯƠI ĐẸP</a:t>
            </a: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Khám</a:t>
            </a:r>
            <a:r>
              <a:rPr lang="en-US" sz="2400" dirty="0">
                <a:solidFill>
                  <a:schemeClr val="tx1"/>
                </a:solidFill>
              </a:rPr>
              <a:t> </a:t>
            </a:r>
            <a:r>
              <a:rPr lang="en-US" sz="2400" dirty="0" err="1">
                <a:solidFill>
                  <a:schemeClr val="tx1"/>
                </a:solidFill>
              </a:rPr>
              <a:t>phá</a:t>
            </a:r>
            <a:r>
              <a:rPr lang="en-US" sz="2400" dirty="0">
                <a:solidFill>
                  <a:schemeClr val="tx1"/>
                </a:solidFill>
              </a:rPr>
              <a:t> </a:t>
            </a:r>
            <a:r>
              <a:rPr lang="en-US" sz="2400" dirty="0" err="1">
                <a:solidFill>
                  <a:schemeClr val="tx1"/>
                </a:solidFill>
              </a:rPr>
              <a:t>cảnh</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thiên</a:t>
            </a:r>
            <a:r>
              <a:rPr lang="en-US" sz="2400" dirty="0">
                <a:solidFill>
                  <a:schemeClr val="tx1"/>
                </a:solidFill>
              </a:rPr>
              <a:t> </a:t>
            </a:r>
            <a:r>
              <a:rPr lang="en-US" sz="2400" dirty="0" err="1" smtClean="0">
                <a:solidFill>
                  <a:schemeClr val="tx1"/>
                </a:solidFill>
              </a:rPr>
              <a:t>nhiên</a:t>
            </a:r>
            <a:r>
              <a:rPr lang="en-US" sz="2400" dirty="0" smtClean="0">
                <a:solidFill>
                  <a:schemeClr val="tx1"/>
                </a:solidFill>
              </a:rPr>
              <a:t> </a:t>
            </a:r>
            <a:r>
              <a:rPr lang="en-US" sz="2400" dirty="0" err="1" smtClean="0">
                <a:solidFill>
                  <a:schemeClr val="tx1"/>
                </a:solidFill>
              </a:rPr>
              <a:t>quê</a:t>
            </a:r>
            <a:r>
              <a:rPr lang="en-US" sz="2400" dirty="0" smtClean="0">
                <a:solidFill>
                  <a:schemeClr val="tx1"/>
                </a:solidFill>
              </a:rPr>
              <a:t> </a:t>
            </a:r>
            <a:r>
              <a:rPr lang="en-US" sz="2400" dirty="0" err="1" smtClean="0">
                <a:solidFill>
                  <a:schemeClr val="tx1"/>
                </a:solidFill>
              </a:rPr>
              <a:t>hương</a:t>
            </a:r>
            <a:endParaRPr lang="en-US" sz="2400"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Giới</a:t>
            </a:r>
            <a:r>
              <a:rPr lang="en-US" sz="2400" dirty="0">
                <a:solidFill>
                  <a:schemeClr val="tx1"/>
                </a:solidFill>
              </a:rPr>
              <a:t> </a:t>
            </a:r>
            <a:r>
              <a:rPr lang="en-US" sz="2400" dirty="0" err="1">
                <a:solidFill>
                  <a:schemeClr val="tx1"/>
                </a:solidFill>
              </a:rPr>
              <a:t>thiệu</a:t>
            </a:r>
            <a:r>
              <a:rPr lang="en-US" sz="2400" dirty="0">
                <a:solidFill>
                  <a:schemeClr val="tx1"/>
                </a:solidFill>
              </a:rPr>
              <a:t> </a:t>
            </a:r>
            <a:r>
              <a:rPr lang="en-US" sz="2400" dirty="0" err="1">
                <a:solidFill>
                  <a:schemeClr val="tx1"/>
                </a:solidFill>
              </a:rPr>
              <a:t>cảnh</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thiên</a:t>
            </a:r>
            <a:r>
              <a:rPr lang="en-US" sz="2400" dirty="0">
                <a:solidFill>
                  <a:schemeClr val="tx1"/>
                </a:solidFill>
              </a:rPr>
              <a:t> </a:t>
            </a:r>
            <a:r>
              <a:rPr lang="en-US" sz="2400" dirty="0" err="1">
                <a:solidFill>
                  <a:schemeClr val="tx1"/>
                </a:solidFill>
              </a:rPr>
              <a:t>nhiên</a:t>
            </a:r>
            <a:r>
              <a:rPr lang="en-US" sz="2400" dirty="0">
                <a:solidFill>
                  <a:schemeClr val="tx1"/>
                </a:solidFill>
              </a:rPr>
              <a:t> </a:t>
            </a:r>
            <a:r>
              <a:rPr lang="en-US" sz="2400" dirty="0" err="1">
                <a:solidFill>
                  <a:schemeClr val="tx1"/>
                </a:solidFill>
              </a:rPr>
              <a:t>quê</a:t>
            </a:r>
            <a:r>
              <a:rPr lang="en-US" sz="2400" dirty="0">
                <a:solidFill>
                  <a:schemeClr val="tx1"/>
                </a:solidFill>
              </a:rPr>
              <a:t> </a:t>
            </a:r>
            <a:r>
              <a:rPr lang="en-US" sz="2400" dirty="0" err="1">
                <a:solidFill>
                  <a:schemeClr val="tx1"/>
                </a:solidFill>
              </a:rPr>
              <a:t>hương</a:t>
            </a:r>
            <a:endParaRPr lang="en-US" sz="2400"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Chăm</a:t>
            </a:r>
            <a:r>
              <a:rPr lang="en-US" sz="2400" dirty="0">
                <a:solidFill>
                  <a:schemeClr val="tx1"/>
                </a:solidFill>
              </a:rPr>
              <a:t> </a:t>
            </a:r>
            <a:r>
              <a:rPr lang="en-US" sz="2400" dirty="0" err="1">
                <a:solidFill>
                  <a:schemeClr val="tx1"/>
                </a:solidFill>
              </a:rPr>
              <a:t>sóc</a:t>
            </a:r>
            <a:r>
              <a:rPr lang="en-US" sz="2400" dirty="0">
                <a:solidFill>
                  <a:schemeClr val="tx1"/>
                </a:solidFill>
              </a:rPr>
              <a:t>, </a:t>
            </a:r>
            <a:r>
              <a:rPr lang="en-US" sz="2400" dirty="0" err="1">
                <a:solidFill>
                  <a:schemeClr val="tx1"/>
                </a:solidFill>
              </a:rPr>
              <a:t>bảo</a:t>
            </a:r>
            <a:r>
              <a:rPr lang="en-US" sz="2400" dirty="0">
                <a:solidFill>
                  <a:schemeClr val="tx1"/>
                </a:solidFill>
              </a:rPr>
              <a:t> </a:t>
            </a:r>
            <a:r>
              <a:rPr lang="en-US" sz="2400" dirty="0" err="1">
                <a:solidFill>
                  <a:schemeClr val="tx1"/>
                </a:solidFill>
              </a:rPr>
              <a:t>vệ</a:t>
            </a:r>
            <a:r>
              <a:rPr lang="en-US" sz="2400" dirty="0">
                <a:solidFill>
                  <a:schemeClr val="tx1"/>
                </a:solidFill>
              </a:rPr>
              <a:t> </a:t>
            </a:r>
            <a:r>
              <a:rPr lang="en-US" sz="2400" dirty="0" err="1">
                <a:solidFill>
                  <a:schemeClr val="tx1"/>
                </a:solidFill>
              </a:rPr>
              <a:t>cảnh</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thiên</a:t>
            </a:r>
            <a:r>
              <a:rPr lang="en-US" sz="2400" dirty="0">
                <a:solidFill>
                  <a:schemeClr val="tx1"/>
                </a:solidFill>
              </a:rPr>
              <a:t> </a:t>
            </a:r>
            <a:r>
              <a:rPr lang="en-US" sz="2400" dirty="0" err="1" smtClean="0">
                <a:solidFill>
                  <a:schemeClr val="tx1"/>
                </a:solidFill>
              </a:rPr>
              <a:t>nhiên</a:t>
            </a:r>
            <a:endParaRPr lang="en-US" sz="2400" dirty="0">
              <a:solidFill>
                <a:schemeClr val="tx1"/>
              </a:solidFill>
            </a:endParaRPr>
          </a:p>
        </p:txBody>
      </p:sp>
      <p:sp>
        <p:nvSpPr>
          <p:cNvPr id="7" name="Title 1">
            <a:extLst>
              <a:ext uri="{FF2B5EF4-FFF2-40B4-BE49-F238E27FC236}">
                <a16:creationId xmlns:a16="http://schemas.microsoft.com/office/drawing/2014/main" id="{607D36B5-58E7-42FF-9DDE-C5D702E6B516}"/>
              </a:ext>
            </a:extLst>
          </p:cNvPr>
          <p:cNvSpPr txBox="1">
            <a:spLocks/>
          </p:cNvSpPr>
          <p:nvPr/>
        </p:nvSpPr>
        <p:spPr>
          <a:xfrm>
            <a:off x="994608" y="635000"/>
            <a:ext cx="5058383"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03A741EF-36EA-EA05-7DD1-2244A756E1D1}"/>
              </a:ext>
            </a:extLst>
          </p:cNvPr>
          <p:cNvPicPr>
            <a:picLocks noChangeAspect="1"/>
          </p:cNvPicPr>
          <p:nvPr/>
        </p:nvPicPr>
        <p:blipFill>
          <a:blip r:embed="rId2"/>
          <a:stretch>
            <a:fillRect/>
          </a:stretch>
        </p:blipFill>
        <p:spPr>
          <a:xfrm>
            <a:off x="8268568" y="1108952"/>
            <a:ext cx="3521355" cy="496112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9B9E26D-2685-3625-8AA0-0ED630531E8F}"/>
              </a:ext>
            </a:extLst>
          </p:cNvPr>
          <p:cNvPicPr>
            <a:picLocks noChangeAspect="1"/>
          </p:cNvPicPr>
          <p:nvPr/>
        </p:nvPicPr>
        <p:blipFill>
          <a:blip r:embed="rId3"/>
          <a:stretch>
            <a:fillRect/>
          </a:stretch>
        </p:blipFill>
        <p:spPr>
          <a:xfrm>
            <a:off x="696793" y="4062620"/>
            <a:ext cx="3096994" cy="2511492"/>
          </a:xfrm>
          <a:prstGeom prst="rect">
            <a:avLst/>
          </a:prstGeom>
        </p:spPr>
      </p:pic>
      <p:pic>
        <p:nvPicPr>
          <p:cNvPr id="12" name="Picture 11">
            <a:extLst>
              <a:ext uri="{FF2B5EF4-FFF2-40B4-BE49-F238E27FC236}">
                <a16:creationId xmlns:a16="http://schemas.microsoft.com/office/drawing/2014/main" id="{3168C374-9908-A9F9-9584-885F05FD4971}"/>
              </a:ext>
            </a:extLst>
          </p:cNvPr>
          <p:cNvPicPr>
            <a:picLocks noChangeAspect="1"/>
          </p:cNvPicPr>
          <p:nvPr/>
        </p:nvPicPr>
        <p:blipFill>
          <a:blip r:embed="rId4"/>
          <a:stretch>
            <a:fillRect/>
          </a:stretch>
        </p:blipFill>
        <p:spPr>
          <a:xfrm>
            <a:off x="4234600" y="4360112"/>
            <a:ext cx="3636782" cy="2023110"/>
          </a:xfrm>
          <a:prstGeom prst="rect">
            <a:avLst/>
          </a:prstGeom>
        </p:spPr>
      </p:pic>
    </p:spTree>
    <p:extLst>
      <p:ext uri="{BB962C8B-B14F-4D97-AF65-F5344CB8AC3E}">
        <p14:creationId xmlns:p14="http://schemas.microsoft.com/office/powerpoint/2010/main" val="19017066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887897" y="1485574"/>
            <a:ext cx="6765092" cy="274690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rPr>
              <a:t>Chủ</a:t>
            </a:r>
            <a:r>
              <a:rPr lang="en-US" sz="2600" b="1" dirty="0">
                <a:solidFill>
                  <a:srgbClr val="FF0000"/>
                </a:solidFill>
              </a:rPr>
              <a:t> </a:t>
            </a:r>
            <a:r>
              <a:rPr lang="en-US" sz="2600" b="1" dirty="0" err="1">
                <a:solidFill>
                  <a:srgbClr val="FF0000"/>
                </a:solidFill>
              </a:rPr>
              <a:t>đề</a:t>
            </a:r>
            <a:r>
              <a:rPr lang="en-US" sz="2600" b="1" dirty="0">
                <a:solidFill>
                  <a:srgbClr val="FF0000"/>
                </a:solidFill>
              </a:rPr>
              <a:t> 7: GẮN KẾT YÊU THƯƠNG</a:t>
            </a: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Làm</a:t>
            </a:r>
            <a:r>
              <a:rPr lang="en-US" sz="2400" dirty="0">
                <a:solidFill>
                  <a:schemeClr val="tx1"/>
                </a:solidFill>
              </a:rPr>
              <a:t> </a:t>
            </a:r>
            <a:r>
              <a:rPr lang="en-US" sz="2400" i="1" dirty="0" err="1" smtClean="0">
                <a:solidFill>
                  <a:schemeClr val="tx1"/>
                </a:solidFill>
              </a:rPr>
              <a:t>Trái</a:t>
            </a:r>
            <a:r>
              <a:rPr lang="en-US" sz="2400" i="1" dirty="0" smtClean="0">
                <a:solidFill>
                  <a:schemeClr val="tx1"/>
                </a:solidFill>
              </a:rPr>
              <a:t> </a:t>
            </a:r>
            <a:r>
              <a:rPr lang="en-US" sz="2400" i="1" dirty="0" err="1">
                <a:solidFill>
                  <a:schemeClr val="tx1"/>
                </a:solidFill>
              </a:rPr>
              <a:t>tim</a:t>
            </a:r>
            <a:r>
              <a:rPr lang="en-US" sz="2400" i="1" dirty="0">
                <a:solidFill>
                  <a:schemeClr val="tx1"/>
                </a:solidFill>
              </a:rPr>
              <a:t> </a:t>
            </a:r>
            <a:r>
              <a:rPr lang="en-US" sz="2400" i="1" dirty="0" err="1">
                <a:solidFill>
                  <a:schemeClr val="tx1"/>
                </a:solidFill>
              </a:rPr>
              <a:t>yêu</a:t>
            </a:r>
            <a:r>
              <a:rPr lang="en-US" sz="2400" i="1" dirty="0">
                <a:solidFill>
                  <a:schemeClr val="tx1"/>
                </a:solidFill>
              </a:rPr>
              <a:t> </a:t>
            </a:r>
            <a:r>
              <a:rPr lang="en-US" sz="2400" i="1" dirty="0" err="1">
                <a:solidFill>
                  <a:schemeClr val="tx1"/>
                </a:solidFill>
              </a:rPr>
              <a:t>thương</a:t>
            </a:r>
            <a:endParaRPr lang="en-US" sz="2400" i="1"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Làm</a:t>
            </a:r>
            <a:r>
              <a:rPr lang="en-US" sz="2400" dirty="0">
                <a:solidFill>
                  <a:schemeClr val="tx1"/>
                </a:solidFill>
              </a:rPr>
              <a:t> </a:t>
            </a:r>
            <a:r>
              <a:rPr lang="en-US" sz="2400" i="1" dirty="0" err="1">
                <a:solidFill>
                  <a:schemeClr val="tx1"/>
                </a:solidFill>
              </a:rPr>
              <a:t>Hộp</a:t>
            </a:r>
            <a:r>
              <a:rPr lang="en-US" sz="2400" i="1" dirty="0">
                <a:solidFill>
                  <a:schemeClr val="tx1"/>
                </a:solidFill>
              </a:rPr>
              <a:t> </a:t>
            </a:r>
            <a:r>
              <a:rPr lang="en-US" sz="2400" i="1" dirty="0" err="1">
                <a:solidFill>
                  <a:schemeClr val="tx1"/>
                </a:solidFill>
              </a:rPr>
              <a:t>rối</a:t>
            </a:r>
            <a:r>
              <a:rPr lang="en-US" sz="2400" i="1" dirty="0">
                <a:solidFill>
                  <a:schemeClr val="tx1"/>
                </a:solidFill>
              </a:rPr>
              <a:t> </a:t>
            </a:r>
            <a:r>
              <a:rPr lang="en-US" sz="2400" i="1" dirty="0" err="1">
                <a:solidFill>
                  <a:schemeClr val="tx1"/>
                </a:solidFill>
              </a:rPr>
              <a:t>kể</a:t>
            </a:r>
            <a:r>
              <a:rPr lang="en-US" sz="2400" i="1" dirty="0">
                <a:solidFill>
                  <a:schemeClr val="tx1"/>
                </a:solidFill>
              </a:rPr>
              <a:t> </a:t>
            </a:r>
            <a:r>
              <a:rPr lang="en-US" sz="2400" i="1" dirty="0" err="1">
                <a:solidFill>
                  <a:schemeClr val="tx1"/>
                </a:solidFill>
              </a:rPr>
              <a:t>chuyện</a:t>
            </a:r>
            <a:r>
              <a:rPr lang="en-US" sz="2400" i="1"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phong</a:t>
            </a:r>
            <a:r>
              <a:rPr lang="en-US" sz="2400" dirty="0">
                <a:solidFill>
                  <a:schemeClr val="tx1"/>
                </a:solidFill>
              </a:rPr>
              <a:t> </a:t>
            </a:r>
            <a:r>
              <a:rPr lang="en-US" sz="2400" dirty="0" err="1">
                <a:solidFill>
                  <a:schemeClr val="tx1"/>
                </a:solidFill>
              </a:rPr>
              <a:t>trào</a:t>
            </a:r>
            <a:r>
              <a:rPr lang="en-US" sz="2400" dirty="0">
                <a:solidFill>
                  <a:schemeClr val="tx1"/>
                </a:solidFill>
              </a:rPr>
              <a:t> </a:t>
            </a:r>
            <a:r>
              <a:rPr lang="en-US" sz="2400" i="1" dirty="0" err="1">
                <a:solidFill>
                  <a:schemeClr val="tx1"/>
                </a:solidFill>
              </a:rPr>
              <a:t>Kế</a:t>
            </a:r>
            <a:r>
              <a:rPr lang="en-US" sz="2400" i="1" dirty="0">
                <a:solidFill>
                  <a:schemeClr val="tx1"/>
                </a:solidFill>
              </a:rPr>
              <a:t> </a:t>
            </a:r>
            <a:r>
              <a:rPr lang="en-US" sz="2400" i="1" dirty="0" err="1">
                <a:solidFill>
                  <a:schemeClr val="tx1"/>
                </a:solidFill>
              </a:rPr>
              <a:t>hoạch</a:t>
            </a:r>
            <a:r>
              <a:rPr lang="en-US" sz="2400" i="1" dirty="0">
                <a:solidFill>
                  <a:schemeClr val="tx1"/>
                </a:solidFill>
              </a:rPr>
              <a:t> </a:t>
            </a:r>
            <a:r>
              <a:rPr lang="en-US" sz="2400" i="1" dirty="0" err="1">
                <a:solidFill>
                  <a:schemeClr val="tx1"/>
                </a:solidFill>
              </a:rPr>
              <a:t>nhỏ</a:t>
            </a:r>
            <a:endParaRPr lang="en-US" sz="2400" i="1"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Thực</a:t>
            </a:r>
            <a:r>
              <a:rPr lang="en-US" sz="2400" dirty="0">
                <a:solidFill>
                  <a:schemeClr val="tx1"/>
                </a:solidFill>
              </a:rPr>
              <a:t> </a:t>
            </a:r>
            <a:r>
              <a:rPr lang="en-US" sz="2400" dirty="0" err="1">
                <a:solidFill>
                  <a:schemeClr val="tx1"/>
                </a:solidFill>
              </a:rPr>
              <a:t>hiện</a:t>
            </a:r>
            <a:r>
              <a:rPr lang="en-US" sz="2400" dirty="0">
                <a:solidFill>
                  <a:schemeClr val="tx1"/>
                </a:solidFill>
              </a:rPr>
              <a:t> </a:t>
            </a:r>
            <a:r>
              <a:rPr lang="en-US" sz="2400" dirty="0" err="1">
                <a:solidFill>
                  <a:schemeClr val="tx1"/>
                </a:solidFill>
              </a:rPr>
              <a:t>tiết</a:t>
            </a:r>
            <a:r>
              <a:rPr lang="en-US" sz="2400" dirty="0">
                <a:solidFill>
                  <a:schemeClr val="tx1"/>
                </a:solidFill>
              </a:rPr>
              <a:t> </a:t>
            </a:r>
            <a:r>
              <a:rPr lang="en-US" sz="2400" dirty="0" err="1">
                <a:solidFill>
                  <a:schemeClr val="tx1"/>
                </a:solidFill>
              </a:rPr>
              <a:t>kiệm</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sinh</a:t>
            </a:r>
            <a:r>
              <a:rPr lang="en-US" sz="2400" dirty="0">
                <a:solidFill>
                  <a:schemeClr val="tx1"/>
                </a:solidFill>
              </a:rPr>
              <a:t> </a:t>
            </a:r>
            <a:r>
              <a:rPr lang="en-US" sz="2400" dirty="0" err="1">
                <a:solidFill>
                  <a:schemeClr val="tx1"/>
                </a:solidFill>
              </a:rPr>
              <a:t>hoạt</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smtClean="0">
                <a:solidFill>
                  <a:schemeClr val="tx1"/>
                </a:solidFill>
              </a:rPr>
              <a:t>đình</a:t>
            </a:r>
            <a:endParaRPr lang="en-US" sz="2400" dirty="0">
              <a:solidFill>
                <a:schemeClr val="tx1"/>
              </a:solidFill>
            </a:endParaRPr>
          </a:p>
        </p:txBody>
      </p:sp>
      <p:sp>
        <p:nvSpPr>
          <p:cNvPr id="7" name="Title 1">
            <a:extLst>
              <a:ext uri="{FF2B5EF4-FFF2-40B4-BE49-F238E27FC236}">
                <a16:creationId xmlns:a16="http://schemas.microsoft.com/office/drawing/2014/main" id="{607D36B5-58E7-42FF-9DDE-C5D702E6B516}"/>
              </a:ext>
            </a:extLst>
          </p:cNvPr>
          <p:cNvSpPr txBox="1">
            <a:spLocks/>
          </p:cNvSpPr>
          <p:nvPr/>
        </p:nvSpPr>
        <p:spPr>
          <a:xfrm>
            <a:off x="994608" y="635000"/>
            <a:ext cx="5058383"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512803A0-0177-DB80-7DDF-CAF1B2527779}"/>
              </a:ext>
            </a:extLst>
          </p:cNvPr>
          <p:cNvPicPr>
            <a:picLocks noChangeAspect="1"/>
          </p:cNvPicPr>
          <p:nvPr/>
        </p:nvPicPr>
        <p:blipFill>
          <a:blip r:embed="rId2"/>
          <a:stretch>
            <a:fillRect/>
          </a:stretch>
        </p:blipFill>
        <p:spPr>
          <a:xfrm>
            <a:off x="8294461" y="1313234"/>
            <a:ext cx="3336084" cy="4706851"/>
          </a:xfrm>
          <a:prstGeom prst="round2DiagRect">
            <a:avLst>
              <a:gd name="adj1" fmla="val 16667"/>
              <a:gd name="adj2" fmla="val 0"/>
            </a:avLst>
          </a:prstGeom>
          <a:ln w="88900" cap="sq">
            <a:solidFill>
              <a:srgbClr val="FFFFFF"/>
            </a:solidFill>
            <a:miter lim="800000"/>
          </a:ln>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EEB96B2D-3653-421E-D502-246C98166010}"/>
              </a:ext>
            </a:extLst>
          </p:cNvPr>
          <p:cNvPicPr>
            <a:picLocks noChangeAspect="1"/>
          </p:cNvPicPr>
          <p:nvPr/>
        </p:nvPicPr>
        <p:blipFill>
          <a:blip r:embed="rId3"/>
          <a:stretch>
            <a:fillRect/>
          </a:stretch>
        </p:blipFill>
        <p:spPr>
          <a:xfrm>
            <a:off x="4880015" y="4466623"/>
            <a:ext cx="2772974" cy="2044840"/>
          </a:xfrm>
          <a:prstGeom prst="rect">
            <a:avLst/>
          </a:prstGeom>
        </p:spPr>
      </p:pic>
      <p:pic>
        <p:nvPicPr>
          <p:cNvPr id="2" name="Picture 1"/>
          <p:cNvPicPr>
            <a:picLocks noChangeAspect="1"/>
          </p:cNvPicPr>
          <p:nvPr/>
        </p:nvPicPr>
        <p:blipFill>
          <a:blip r:embed="rId4"/>
          <a:stretch>
            <a:fillRect/>
          </a:stretch>
        </p:blipFill>
        <p:spPr>
          <a:xfrm>
            <a:off x="1297901" y="4404820"/>
            <a:ext cx="2787715" cy="2043696"/>
          </a:xfrm>
          <a:prstGeom prst="rect">
            <a:avLst/>
          </a:prstGeom>
        </p:spPr>
      </p:pic>
    </p:spTree>
    <p:extLst>
      <p:ext uri="{BB962C8B-B14F-4D97-AF65-F5344CB8AC3E}">
        <p14:creationId xmlns:p14="http://schemas.microsoft.com/office/powerpoint/2010/main" val="376591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455699" y="1400319"/>
            <a:ext cx="7355611" cy="328551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rPr>
              <a:t>Chủ</a:t>
            </a:r>
            <a:r>
              <a:rPr lang="en-US" sz="2600" b="1" dirty="0">
                <a:solidFill>
                  <a:srgbClr val="FF0000"/>
                </a:solidFill>
              </a:rPr>
              <a:t> </a:t>
            </a:r>
            <a:r>
              <a:rPr lang="en-US" sz="2600" b="1" dirty="0" err="1">
                <a:solidFill>
                  <a:srgbClr val="FF0000"/>
                </a:solidFill>
              </a:rPr>
              <a:t>đề</a:t>
            </a:r>
            <a:r>
              <a:rPr lang="en-US" sz="2600" b="1" dirty="0">
                <a:solidFill>
                  <a:srgbClr val="FF0000"/>
                </a:solidFill>
              </a:rPr>
              <a:t> 8: QUAN HỆ BẠN BÈ</a:t>
            </a: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văn</a:t>
            </a:r>
            <a:r>
              <a:rPr lang="en-US" sz="2400" dirty="0">
                <a:solidFill>
                  <a:schemeClr val="tx1"/>
                </a:solidFill>
              </a:rPr>
              <a:t> </a:t>
            </a:r>
            <a:r>
              <a:rPr lang="en-US" sz="2400" dirty="0" err="1">
                <a:solidFill>
                  <a:schemeClr val="tx1"/>
                </a:solidFill>
              </a:rPr>
              <a:t>nghệ</a:t>
            </a:r>
            <a:r>
              <a:rPr lang="en-US" sz="2400" dirty="0">
                <a:solidFill>
                  <a:schemeClr val="tx1"/>
                </a:solidFill>
              </a:rPr>
              <a:t> </a:t>
            </a:r>
            <a:r>
              <a:rPr lang="en-US" sz="2400" dirty="0" err="1">
                <a:solidFill>
                  <a:schemeClr val="tx1"/>
                </a:solidFill>
              </a:rPr>
              <a:t>theo</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dirty="0" err="1">
                <a:solidFill>
                  <a:schemeClr val="tx1"/>
                </a:solidFill>
              </a:rPr>
              <a:t>đề</a:t>
            </a:r>
            <a:r>
              <a:rPr lang="en-US" sz="2400" dirty="0">
                <a:solidFill>
                  <a:schemeClr val="tx1"/>
                </a:solidFill>
              </a:rPr>
              <a:t> </a:t>
            </a:r>
            <a:r>
              <a:rPr lang="en-US" sz="2400" i="1" dirty="0" err="1">
                <a:solidFill>
                  <a:schemeClr val="tx1"/>
                </a:solidFill>
              </a:rPr>
              <a:t>Tình</a:t>
            </a:r>
            <a:r>
              <a:rPr lang="en-US" sz="2400" i="1" dirty="0">
                <a:solidFill>
                  <a:schemeClr val="tx1"/>
                </a:solidFill>
              </a:rPr>
              <a:t> </a:t>
            </a:r>
            <a:r>
              <a:rPr lang="en-US" sz="2400" i="1" dirty="0" err="1">
                <a:solidFill>
                  <a:schemeClr val="tx1"/>
                </a:solidFill>
              </a:rPr>
              <a:t>bạn</a:t>
            </a:r>
            <a:endParaRPr lang="en-US" sz="2400" i="1"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smtClean="0">
                <a:solidFill>
                  <a:schemeClr val="tx1"/>
                </a:solidFill>
              </a:rPr>
              <a:t>Toạ</a:t>
            </a:r>
            <a:r>
              <a:rPr lang="en-US" sz="2400" dirty="0" smtClean="0">
                <a:solidFill>
                  <a:schemeClr val="tx1"/>
                </a:solidFill>
              </a:rPr>
              <a:t> </a:t>
            </a:r>
            <a:r>
              <a:rPr lang="en-US" sz="2400" dirty="0" err="1">
                <a:solidFill>
                  <a:schemeClr val="tx1"/>
                </a:solidFill>
              </a:rPr>
              <a:t>đàm</a:t>
            </a:r>
            <a:r>
              <a:rPr lang="en-US" sz="2400" dirty="0">
                <a:solidFill>
                  <a:schemeClr val="tx1"/>
                </a:solidFill>
              </a:rPr>
              <a:t> </a:t>
            </a:r>
            <a:r>
              <a:rPr lang="en-US" sz="2400" dirty="0" err="1">
                <a:solidFill>
                  <a:schemeClr val="tx1"/>
                </a:solidFill>
              </a:rPr>
              <a:t>theo</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i="1" dirty="0" err="1">
                <a:solidFill>
                  <a:schemeClr val="tx1"/>
                </a:solidFill>
              </a:rPr>
              <a:t>đề</a:t>
            </a:r>
            <a:r>
              <a:rPr lang="en-US" sz="2400" i="1" dirty="0">
                <a:solidFill>
                  <a:schemeClr val="tx1"/>
                </a:solidFill>
              </a:rPr>
              <a:t> </a:t>
            </a:r>
            <a:r>
              <a:rPr lang="en-US" sz="2400" i="1" dirty="0" err="1">
                <a:solidFill>
                  <a:schemeClr val="tx1"/>
                </a:solidFill>
              </a:rPr>
              <a:t>Phát</a:t>
            </a:r>
            <a:r>
              <a:rPr lang="en-US" sz="2400" i="1" dirty="0">
                <a:solidFill>
                  <a:schemeClr val="tx1"/>
                </a:solidFill>
              </a:rPr>
              <a:t> </a:t>
            </a:r>
            <a:r>
              <a:rPr lang="en-US" sz="2400" i="1" dirty="0" err="1">
                <a:solidFill>
                  <a:schemeClr val="tx1"/>
                </a:solidFill>
              </a:rPr>
              <a:t>triển</a:t>
            </a:r>
            <a:r>
              <a:rPr lang="en-US" sz="2400" i="1" dirty="0">
                <a:solidFill>
                  <a:schemeClr val="tx1"/>
                </a:solidFill>
              </a:rPr>
              <a:t> </a:t>
            </a:r>
            <a:r>
              <a:rPr lang="en-US" sz="2400" i="1" dirty="0" err="1">
                <a:solidFill>
                  <a:schemeClr val="tx1"/>
                </a:solidFill>
              </a:rPr>
              <a:t>quan</a:t>
            </a:r>
            <a:r>
              <a:rPr lang="en-US" sz="2400" i="1" dirty="0">
                <a:solidFill>
                  <a:schemeClr val="tx1"/>
                </a:solidFill>
              </a:rPr>
              <a:t> </a:t>
            </a:r>
            <a:r>
              <a:rPr lang="en-US" sz="2400" i="1" dirty="0" err="1">
                <a:solidFill>
                  <a:schemeClr val="tx1"/>
                </a:solidFill>
              </a:rPr>
              <a:t>hệ</a:t>
            </a:r>
            <a:r>
              <a:rPr lang="en-US" sz="2400" i="1" dirty="0">
                <a:solidFill>
                  <a:schemeClr val="tx1"/>
                </a:solidFill>
              </a:rPr>
              <a:t> </a:t>
            </a:r>
            <a:r>
              <a:rPr lang="en-US" sz="2400" i="1" dirty="0" err="1">
                <a:solidFill>
                  <a:schemeClr val="tx1"/>
                </a:solidFill>
              </a:rPr>
              <a:t>với</a:t>
            </a:r>
            <a:r>
              <a:rPr lang="en-US" sz="2400" i="1" dirty="0">
                <a:solidFill>
                  <a:schemeClr val="tx1"/>
                </a:solidFill>
              </a:rPr>
              <a:t> </a:t>
            </a:r>
            <a:r>
              <a:rPr lang="en-US" sz="2400" i="1" dirty="0" err="1">
                <a:solidFill>
                  <a:schemeClr val="tx1"/>
                </a:solidFill>
              </a:rPr>
              <a:t>bạn</a:t>
            </a:r>
            <a:r>
              <a:rPr lang="en-US" sz="2400" i="1" dirty="0">
                <a:solidFill>
                  <a:schemeClr val="tx1"/>
                </a:solidFill>
              </a:rPr>
              <a:t> </a:t>
            </a:r>
            <a:r>
              <a:rPr lang="en-US" sz="2400" i="1" dirty="0" err="1">
                <a:solidFill>
                  <a:schemeClr val="tx1"/>
                </a:solidFill>
              </a:rPr>
              <a:t>bè</a:t>
            </a:r>
            <a:endParaRPr lang="en-US" sz="2400" i="1"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kế</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i="1" dirty="0" err="1" smtClean="0">
                <a:solidFill>
                  <a:schemeClr val="tx1"/>
                </a:solidFill>
              </a:rPr>
              <a:t>Vun</a:t>
            </a:r>
            <a:r>
              <a:rPr lang="en-US" sz="2400" i="1" dirty="0" smtClean="0">
                <a:solidFill>
                  <a:schemeClr val="tx1"/>
                </a:solidFill>
              </a:rPr>
              <a:t> </a:t>
            </a:r>
            <a:r>
              <a:rPr lang="en-US" sz="2400" i="1" dirty="0" err="1">
                <a:solidFill>
                  <a:schemeClr val="tx1"/>
                </a:solidFill>
              </a:rPr>
              <a:t>đắp</a:t>
            </a:r>
            <a:r>
              <a:rPr lang="en-US" sz="2400" i="1" dirty="0">
                <a:solidFill>
                  <a:schemeClr val="tx1"/>
                </a:solidFill>
              </a:rPr>
              <a:t> </a:t>
            </a:r>
            <a:r>
              <a:rPr lang="en-US" sz="2400" i="1" dirty="0" err="1">
                <a:solidFill>
                  <a:schemeClr val="tx1"/>
                </a:solidFill>
              </a:rPr>
              <a:t>tình</a:t>
            </a:r>
            <a:r>
              <a:rPr lang="en-US" sz="2400" i="1" dirty="0">
                <a:solidFill>
                  <a:schemeClr val="tx1"/>
                </a:solidFill>
              </a:rPr>
              <a:t> </a:t>
            </a:r>
            <a:r>
              <a:rPr lang="en-US" sz="2400" i="1" dirty="0" err="1">
                <a:solidFill>
                  <a:schemeClr val="tx1"/>
                </a:solidFill>
              </a:rPr>
              <a:t>bạn</a:t>
            </a:r>
            <a:endParaRPr lang="en-US" sz="2400" i="1"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Quy</a:t>
            </a:r>
            <a:r>
              <a:rPr lang="en-US" sz="2400" dirty="0">
                <a:solidFill>
                  <a:schemeClr val="tx1"/>
                </a:solidFill>
              </a:rPr>
              <a:t> </a:t>
            </a:r>
            <a:r>
              <a:rPr lang="en-US" sz="2400" dirty="0" err="1">
                <a:solidFill>
                  <a:schemeClr val="tx1"/>
                </a:solidFill>
              </a:rPr>
              <a:t>tắc</a:t>
            </a:r>
            <a:r>
              <a:rPr lang="en-US" sz="2400" dirty="0">
                <a:solidFill>
                  <a:schemeClr val="tx1"/>
                </a:solidFill>
              </a:rPr>
              <a:t> </a:t>
            </a:r>
            <a:r>
              <a:rPr lang="en-US" sz="2400" dirty="0" err="1">
                <a:solidFill>
                  <a:schemeClr val="tx1"/>
                </a:solidFill>
              </a:rPr>
              <a:t>ứng</a:t>
            </a:r>
            <a:r>
              <a:rPr lang="en-US" sz="2400" dirty="0">
                <a:solidFill>
                  <a:schemeClr val="tx1"/>
                </a:solidFill>
              </a:rPr>
              <a:t> </a:t>
            </a:r>
            <a:r>
              <a:rPr lang="en-US" sz="2400" dirty="0" err="1">
                <a:solidFill>
                  <a:schemeClr val="tx1"/>
                </a:solidFill>
              </a:rPr>
              <a:t>xử</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a:solidFill>
                  <a:schemeClr val="tx1"/>
                </a:solidFill>
              </a:rPr>
              <a:t>bè</a:t>
            </a:r>
            <a:endParaRPr lang="en-US" sz="2400" dirty="0">
              <a:solidFill>
                <a:schemeClr val="tx1"/>
              </a:solidFill>
            </a:endParaRPr>
          </a:p>
          <a:p>
            <a:pPr marL="800100" lvl="1" indent="-342900">
              <a:lnSpc>
                <a:spcPct val="125000"/>
              </a:lnSpc>
              <a:spcAft>
                <a:spcPts val="600"/>
              </a:spcAft>
              <a:buFont typeface="Wingdings" panose="05000000000000000000" pitchFamily="2" charset="2"/>
              <a:buChar char="§"/>
            </a:pPr>
            <a:r>
              <a:rPr lang="en-US" sz="2400" dirty="0" err="1">
                <a:solidFill>
                  <a:schemeClr val="tx1"/>
                </a:solidFill>
              </a:rPr>
              <a:t>Thực</a:t>
            </a:r>
            <a:r>
              <a:rPr lang="en-US" sz="2400" dirty="0">
                <a:solidFill>
                  <a:schemeClr val="tx1"/>
                </a:solidFill>
              </a:rPr>
              <a:t> </a:t>
            </a:r>
            <a:r>
              <a:rPr lang="en-US" sz="2400" dirty="0" err="1">
                <a:solidFill>
                  <a:schemeClr val="tx1"/>
                </a:solidFill>
              </a:rPr>
              <a:t>hành</a:t>
            </a:r>
            <a:r>
              <a:rPr lang="en-US" sz="2400" dirty="0">
                <a:solidFill>
                  <a:schemeClr val="tx1"/>
                </a:solidFill>
              </a:rPr>
              <a:t> </a:t>
            </a:r>
            <a:r>
              <a:rPr lang="en-US" sz="2400" dirty="0" err="1">
                <a:solidFill>
                  <a:schemeClr val="tx1"/>
                </a:solidFill>
              </a:rPr>
              <a:t>ứng</a:t>
            </a:r>
            <a:r>
              <a:rPr lang="en-US" sz="2400" dirty="0">
                <a:solidFill>
                  <a:schemeClr val="tx1"/>
                </a:solidFill>
              </a:rPr>
              <a:t> </a:t>
            </a:r>
            <a:r>
              <a:rPr lang="en-US" sz="2400" dirty="0" err="1">
                <a:solidFill>
                  <a:schemeClr val="tx1"/>
                </a:solidFill>
              </a:rPr>
              <a:t>xử</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smtClean="0">
                <a:solidFill>
                  <a:schemeClr val="tx1"/>
                </a:solidFill>
              </a:rPr>
              <a:t>bè</a:t>
            </a:r>
            <a:endParaRPr lang="en-US" sz="2400" dirty="0">
              <a:solidFill>
                <a:schemeClr val="tx1"/>
              </a:solidFill>
            </a:endParaRPr>
          </a:p>
        </p:txBody>
      </p:sp>
      <p:sp>
        <p:nvSpPr>
          <p:cNvPr id="9" name="Title 1">
            <a:extLst>
              <a:ext uri="{FF2B5EF4-FFF2-40B4-BE49-F238E27FC236}">
                <a16:creationId xmlns:a16="http://schemas.microsoft.com/office/drawing/2014/main" id="{607D36B5-58E7-42FF-9DDE-C5D702E6B516}"/>
              </a:ext>
            </a:extLst>
          </p:cNvPr>
          <p:cNvSpPr txBox="1">
            <a:spLocks/>
          </p:cNvSpPr>
          <p:nvPr/>
        </p:nvSpPr>
        <p:spPr>
          <a:xfrm>
            <a:off x="994608" y="547448"/>
            <a:ext cx="5058383"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5" name="Picture 4">
            <a:extLst>
              <a:ext uri="{FF2B5EF4-FFF2-40B4-BE49-F238E27FC236}">
                <a16:creationId xmlns:a16="http://schemas.microsoft.com/office/drawing/2014/main" id="{C90E1957-65F4-33FE-49F4-1CBDCFE84886}"/>
              </a:ext>
            </a:extLst>
          </p:cNvPr>
          <p:cNvPicPr>
            <a:picLocks noChangeAspect="1"/>
          </p:cNvPicPr>
          <p:nvPr/>
        </p:nvPicPr>
        <p:blipFill>
          <a:blip r:embed="rId2"/>
          <a:stretch>
            <a:fillRect/>
          </a:stretch>
        </p:blipFill>
        <p:spPr>
          <a:xfrm>
            <a:off x="8188287" y="1313234"/>
            <a:ext cx="3494632" cy="4807278"/>
          </a:xfrm>
          <a:prstGeom prst="rect">
            <a:avLst/>
          </a:prstGeom>
          <a:ln>
            <a:noFill/>
          </a:ln>
          <a:effectLst>
            <a:softEdge rad="112500"/>
          </a:effectLst>
        </p:spPr>
      </p:pic>
      <p:pic>
        <p:nvPicPr>
          <p:cNvPr id="15" name="Picture 14">
            <a:extLst>
              <a:ext uri="{FF2B5EF4-FFF2-40B4-BE49-F238E27FC236}">
                <a16:creationId xmlns:a16="http://schemas.microsoft.com/office/drawing/2014/main" id="{9FA0115D-7C8C-634B-433E-3759F1C6E7C7}"/>
              </a:ext>
            </a:extLst>
          </p:cNvPr>
          <p:cNvPicPr>
            <a:picLocks noChangeAspect="1"/>
          </p:cNvPicPr>
          <p:nvPr/>
        </p:nvPicPr>
        <p:blipFill>
          <a:blip r:embed="rId3"/>
          <a:stretch>
            <a:fillRect/>
          </a:stretch>
        </p:blipFill>
        <p:spPr>
          <a:xfrm>
            <a:off x="5713546" y="4891468"/>
            <a:ext cx="1961577" cy="1681352"/>
          </a:xfrm>
          <a:prstGeom prst="rect">
            <a:avLst/>
          </a:prstGeom>
        </p:spPr>
      </p:pic>
      <p:pic>
        <p:nvPicPr>
          <p:cNvPr id="2" name="Picture 1"/>
          <p:cNvPicPr>
            <a:picLocks noChangeAspect="1"/>
          </p:cNvPicPr>
          <p:nvPr/>
        </p:nvPicPr>
        <p:blipFill>
          <a:blip r:embed="rId4"/>
          <a:stretch>
            <a:fillRect/>
          </a:stretch>
        </p:blipFill>
        <p:spPr>
          <a:xfrm>
            <a:off x="1121068" y="4824671"/>
            <a:ext cx="3577392" cy="1814946"/>
          </a:xfrm>
          <a:prstGeom prst="rect">
            <a:avLst/>
          </a:prstGeom>
        </p:spPr>
      </p:pic>
    </p:spTree>
    <p:extLst>
      <p:ext uri="{BB962C8B-B14F-4D97-AF65-F5344CB8AC3E}">
        <p14:creationId xmlns:p14="http://schemas.microsoft.com/office/powerpoint/2010/main" val="3586706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F49990-7FC4-4266-BC6D-92197903ACEF}"/>
              </a:ext>
            </a:extLst>
          </p:cNvPr>
          <p:cNvSpPr txBox="1"/>
          <p:nvPr/>
        </p:nvSpPr>
        <p:spPr>
          <a:xfrm>
            <a:off x="826851" y="1576541"/>
            <a:ext cx="6994187" cy="213564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742950" indent="-742950">
              <a:lnSpc>
                <a:spcPct val="125000"/>
              </a:lnSpc>
              <a:spcAft>
                <a:spcPts val="600"/>
              </a:spcAft>
              <a:buFont typeface="Wingdings" panose="05000000000000000000" pitchFamily="2" charset="2"/>
              <a:buChar char="q"/>
            </a:pPr>
            <a:r>
              <a:rPr lang="en-US" sz="2600" b="1" dirty="0" err="1">
                <a:solidFill>
                  <a:srgbClr val="FF0000"/>
                </a:solidFill>
              </a:rPr>
              <a:t>Chủ</a:t>
            </a:r>
            <a:r>
              <a:rPr lang="en-US" sz="2600" b="1" dirty="0">
                <a:solidFill>
                  <a:srgbClr val="FF0000"/>
                </a:solidFill>
              </a:rPr>
              <a:t> </a:t>
            </a:r>
            <a:r>
              <a:rPr lang="en-US" sz="2600" b="1" dirty="0" err="1">
                <a:solidFill>
                  <a:srgbClr val="FF0000"/>
                </a:solidFill>
              </a:rPr>
              <a:t>đề</a:t>
            </a:r>
            <a:r>
              <a:rPr lang="en-US" sz="2600" b="1" dirty="0">
                <a:solidFill>
                  <a:srgbClr val="FF0000"/>
                </a:solidFill>
              </a:rPr>
              <a:t> 9</a:t>
            </a:r>
            <a:r>
              <a:rPr lang="en-US" sz="2600" b="1">
                <a:solidFill>
                  <a:srgbClr val="FF0000"/>
                </a:solidFill>
              </a:rPr>
              <a:t>: PHÒNG TRÁNH BỊ XÂM HẠI</a:t>
            </a:r>
            <a:endParaRPr lang="en-US" sz="2600" b="1" dirty="0">
              <a:solidFill>
                <a:srgbClr val="FF0000"/>
              </a:solidFill>
            </a:endParaRPr>
          </a:p>
          <a:p>
            <a:pPr marL="800100" lvl="1" indent="-342900">
              <a:lnSpc>
                <a:spcPct val="125000"/>
              </a:lnSpc>
              <a:spcAft>
                <a:spcPts val="600"/>
              </a:spcAft>
              <a:buFont typeface="Wingdings" panose="05000000000000000000" pitchFamily="2" charset="2"/>
              <a:buChar char="§"/>
            </a:pPr>
            <a:r>
              <a:rPr lang="en-US" sz="2300">
                <a:solidFill>
                  <a:schemeClr val="tx1"/>
                </a:solidFill>
              </a:rPr>
              <a:t>Phòng tránh xâm hại thể chất</a:t>
            </a:r>
          </a:p>
          <a:p>
            <a:pPr marL="800100" lvl="1" indent="-342900">
              <a:lnSpc>
                <a:spcPct val="125000"/>
              </a:lnSpc>
              <a:spcAft>
                <a:spcPts val="600"/>
              </a:spcAft>
              <a:buFont typeface="Wingdings" panose="05000000000000000000" pitchFamily="2" charset="2"/>
              <a:buChar char="§"/>
            </a:pPr>
            <a:r>
              <a:rPr lang="en-US" sz="2300">
                <a:solidFill>
                  <a:schemeClr val="tx1"/>
                </a:solidFill>
              </a:rPr>
              <a:t>Phòng tránh xâm hại tinh thần</a:t>
            </a:r>
          </a:p>
          <a:p>
            <a:pPr marL="800100" lvl="1" indent="-342900">
              <a:lnSpc>
                <a:spcPct val="125000"/>
              </a:lnSpc>
              <a:spcAft>
                <a:spcPts val="600"/>
              </a:spcAft>
              <a:buFont typeface="Wingdings" panose="05000000000000000000" pitchFamily="2" charset="2"/>
              <a:buChar char="§"/>
            </a:pPr>
            <a:r>
              <a:rPr lang="en-US" sz="2300">
                <a:solidFill>
                  <a:schemeClr val="tx1"/>
                </a:solidFill>
              </a:rPr>
              <a:t>Phòng tránh xâm hại tình dục</a:t>
            </a:r>
            <a:endParaRPr lang="en-US" sz="2400" dirty="0">
              <a:solidFill>
                <a:schemeClr val="tx1"/>
              </a:solidFill>
            </a:endParaRPr>
          </a:p>
        </p:txBody>
      </p:sp>
      <p:sp>
        <p:nvSpPr>
          <p:cNvPr id="7" name="Title 1">
            <a:extLst>
              <a:ext uri="{FF2B5EF4-FFF2-40B4-BE49-F238E27FC236}">
                <a16:creationId xmlns:a16="http://schemas.microsoft.com/office/drawing/2014/main" id="{607D36B5-58E7-42FF-9DDE-C5D702E6B516}"/>
              </a:ext>
            </a:extLst>
          </p:cNvPr>
          <p:cNvSpPr txBox="1">
            <a:spLocks/>
          </p:cNvSpPr>
          <p:nvPr/>
        </p:nvSpPr>
        <p:spPr>
          <a:xfrm>
            <a:off x="994608" y="635000"/>
            <a:ext cx="5075452" cy="678234"/>
          </a:xfrm>
          <a:prstGeom prst="rect">
            <a:avLst/>
          </a:prstGeom>
          <a:gradFill rotWithShape="1">
            <a:gsLst>
              <a:gs pos="0">
                <a:schemeClr val="accent2">
                  <a:lumMod val="20000"/>
                  <a:lumOff val="80000"/>
                  <a:alpha val="0"/>
                </a:schemeClr>
              </a:gs>
              <a:gs pos="100000">
                <a:schemeClr val="accent4">
                  <a:lumMod val="105000"/>
                  <a:satMod val="109000"/>
                  <a:tint val="81000"/>
                </a:schemeClr>
              </a:gs>
            </a:gsLst>
            <a:lin ang="5400000" scaled="0"/>
          </a:gradFill>
          <a:effectLst>
            <a:reflection blurRad="6350" stA="0" endPos="90000" dist="50800" dir="5400000" sy="-100000" algn="bl" rotWithShape="0"/>
          </a:effectLst>
          <a:scene3d>
            <a:camera prst="perspectiveFront"/>
            <a:lightRig rig="threePt" dir="t"/>
          </a:scene3d>
        </p:spPr>
        <p:style>
          <a:lnRef idx="1">
            <a:schemeClr val="accent4"/>
          </a:lnRef>
          <a:fillRef idx="2">
            <a:schemeClr val="accent4"/>
          </a:fillRef>
          <a:effectRef idx="1">
            <a:schemeClr val="accent4"/>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000" b="1" dirty="0">
                <a:solidFill>
                  <a:srgbClr val="740000"/>
                </a:solidFill>
                <a:latin typeface="Calibri" panose="020F0502020204030204" pitchFamily="34" charset="0"/>
                <a:cs typeface="Calibri" panose="020F0502020204030204" pitchFamily="34" charset="0"/>
              </a:rPr>
              <a:t>GIỚI THIỆU TỪNG CHỦ ĐỀ</a:t>
            </a:r>
            <a:r>
              <a:rPr lang="en-US" sz="3000" b="1" dirty="0">
                <a:solidFill>
                  <a:schemeClr val="accent6">
                    <a:lumMod val="50000"/>
                  </a:schemeClr>
                </a:solidFill>
              </a:rPr>
              <a:t/>
            </a:r>
            <a:br>
              <a:rPr lang="en-US" sz="3000" b="1" dirty="0">
                <a:solidFill>
                  <a:schemeClr val="accent6">
                    <a:lumMod val="50000"/>
                  </a:schemeClr>
                </a:solidFill>
              </a:rPr>
            </a:br>
            <a:endParaRPr lang="en-US" sz="3000" b="1" dirty="0">
              <a:solidFill>
                <a:schemeClr val="accent2">
                  <a:lumMod val="50000"/>
                </a:schemeClr>
              </a:solidFill>
            </a:endParaRPr>
          </a:p>
        </p:txBody>
      </p:sp>
      <p:pic>
        <p:nvPicPr>
          <p:cNvPr id="6" name="Picture 5">
            <a:extLst>
              <a:ext uri="{FF2B5EF4-FFF2-40B4-BE49-F238E27FC236}">
                <a16:creationId xmlns:a16="http://schemas.microsoft.com/office/drawing/2014/main" id="{B1D3DABE-4680-8B60-8F37-A51D0226ABEC}"/>
              </a:ext>
            </a:extLst>
          </p:cNvPr>
          <p:cNvPicPr>
            <a:picLocks noChangeAspect="1"/>
          </p:cNvPicPr>
          <p:nvPr/>
        </p:nvPicPr>
        <p:blipFill>
          <a:blip r:embed="rId2"/>
          <a:stretch>
            <a:fillRect/>
          </a:stretch>
        </p:blipFill>
        <p:spPr>
          <a:xfrm>
            <a:off x="8283083" y="1313234"/>
            <a:ext cx="3250198" cy="4551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4538D86C-0F7C-9A62-3C33-C078B2AB675D}"/>
              </a:ext>
            </a:extLst>
          </p:cNvPr>
          <p:cNvPicPr>
            <a:picLocks noChangeAspect="1"/>
          </p:cNvPicPr>
          <p:nvPr/>
        </p:nvPicPr>
        <p:blipFill>
          <a:blip r:embed="rId3"/>
          <a:stretch>
            <a:fillRect/>
          </a:stretch>
        </p:blipFill>
        <p:spPr>
          <a:xfrm>
            <a:off x="3134398" y="4273533"/>
            <a:ext cx="1798487" cy="2082459"/>
          </a:xfrm>
          <a:prstGeom prst="rect">
            <a:avLst/>
          </a:prstGeom>
        </p:spPr>
      </p:pic>
      <p:pic>
        <p:nvPicPr>
          <p:cNvPr id="14" name="Picture 13">
            <a:extLst>
              <a:ext uri="{FF2B5EF4-FFF2-40B4-BE49-F238E27FC236}">
                <a16:creationId xmlns:a16="http://schemas.microsoft.com/office/drawing/2014/main" id="{600211B8-F7AD-3D3F-C6D5-D6E0E40965AE}"/>
              </a:ext>
            </a:extLst>
          </p:cNvPr>
          <p:cNvPicPr>
            <a:picLocks noChangeAspect="1"/>
          </p:cNvPicPr>
          <p:nvPr/>
        </p:nvPicPr>
        <p:blipFill>
          <a:blip r:embed="rId4"/>
          <a:stretch>
            <a:fillRect/>
          </a:stretch>
        </p:blipFill>
        <p:spPr>
          <a:xfrm>
            <a:off x="5394930" y="4316149"/>
            <a:ext cx="2325676" cy="1846861"/>
          </a:xfrm>
          <a:prstGeom prst="rect">
            <a:avLst/>
          </a:prstGeom>
        </p:spPr>
      </p:pic>
      <p:pic>
        <p:nvPicPr>
          <p:cNvPr id="2" name="Picture 1"/>
          <p:cNvPicPr>
            <a:picLocks noChangeAspect="1"/>
          </p:cNvPicPr>
          <p:nvPr/>
        </p:nvPicPr>
        <p:blipFill>
          <a:blip r:embed="rId5"/>
          <a:stretch>
            <a:fillRect/>
          </a:stretch>
        </p:blipFill>
        <p:spPr>
          <a:xfrm>
            <a:off x="921933" y="4316149"/>
            <a:ext cx="1649988" cy="1846861"/>
          </a:xfrm>
          <a:prstGeom prst="rect">
            <a:avLst/>
          </a:prstGeom>
        </p:spPr>
      </p:pic>
    </p:spTree>
    <p:extLst>
      <p:ext uri="{BB962C8B-B14F-4D97-AF65-F5344CB8AC3E}">
        <p14:creationId xmlns:p14="http://schemas.microsoft.com/office/powerpoint/2010/main" val="1463976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a:solidFill>
                  <a:srgbClr val="00B0F0"/>
                </a:solidFill>
                <a:latin typeface="Calibri" panose="020F0502020204030204" pitchFamily="34" charset="0"/>
                <a:cs typeface="Calibri" panose="020F0502020204030204" pitchFamily="34" charset="0"/>
              </a:rPr>
              <a:t>PHƯƠNG PHÁP TỔ CHỨC HOẠT ĐỘNG TRẢI NGHIỆM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04885334"/>
              </p:ext>
            </p:extLst>
          </p:nvPr>
        </p:nvGraphicFramePr>
        <p:xfrm>
          <a:off x="1391054" y="1690687"/>
          <a:ext cx="9708205" cy="438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536969" y="5069359"/>
            <a:ext cx="729575" cy="675735"/>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t>4</a:t>
            </a:r>
          </a:p>
        </p:txBody>
      </p:sp>
      <p:sp>
        <p:nvSpPr>
          <p:cNvPr id="7" name="Oval 6"/>
          <p:cNvSpPr/>
          <p:nvPr/>
        </p:nvSpPr>
        <p:spPr>
          <a:xfrm>
            <a:off x="1901757" y="4059000"/>
            <a:ext cx="729575" cy="675735"/>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t> 3 </a:t>
            </a:r>
          </a:p>
        </p:txBody>
      </p:sp>
      <p:sp>
        <p:nvSpPr>
          <p:cNvPr id="8" name="Oval 7"/>
          <p:cNvSpPr/>
          <p:nvPr/>
        </p:nvSpPr>
        <p:spPr>
          <a:xfrm>
            <a:off x="1901757" y="3048641"/>
            <a:ext cx="729575" cy="675735"/>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t>2</a:t>
            </a:r>
          </a:p>
        </p:txBody>
      </p:sp>
      <p:sp>
        <p:nvSpPr>
          <p:cNvPr id="9" name="Oval 8"/>
          <p:cNvSpPr/>
          <p:nvPr/>
        </p:nvSpPr>
        <p:spPr>
          <a:xfrm>
            <a:off x="1536970" y="2038282"/>
            <a:ext cx="729575" cy="675735"/>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t>1</a:t>
            </a:r>
          </a:p>
        </p:txBody>
      </p:sp>
    </p:spTree>
    <p:extLst>
      <p:ext uri="{BB962C8B-B14F-4D97-AF65-F5344CB8AC3E}">
        <p14:creationId xmlns:p14="http://schemas.microsoft.com/office/powerpoint/2010/main" val="2250491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53462985"/>
              </p:ext>
            </p:extLst>
          </p:nvPr>
        </p:nvGraphicFramePr>
        <p:xfrm>
          <a:off x="5661498" y="1177047"/>
          <a:ext cx="6715328" cy="5029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699248" y="651752"/>
            <a:ext cx="6051748"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b="1" dirty="0" err="1">
                <a:solidFill>
                  <a:srgbClr val="C00000"/>
                </a:solidFill>
              </a:rPr>
              <a:t>Một</a:t>
            </a:r>
            <a:r>
              <a:rPr lang="en-US" sz="3000" b="1" dirty="0">
                <a:solidFill>
                  <a:srgbClr val="C00000"/>
                </a:solidFill>
              </a:rPr>
              <a:t> </a:t>
            </a:r>
            <a:r>
              <a:rPr lang="en-US" sz="3000" b="1" dirty="0" err="1">
                <a:solidFill>
                  <a:srgbClr val="C00000"/>
                </a:solidFill>
              </a:rPr>
              <a:t>số</a:t>
            </a:r>
            <a:r>
              <a:rPr lang="en-US" sz="3000" b="1" dirty="0">
                <a:solidFill>
                  <a:srgbClr val="C00000"/>
                </a:solidFill>
              </a:rPr>
              <a:t> </a:t>
            </a:r>
            <a:r>
              <a:rPr lang="en-US" sz="3000" b="1" dirty="0" err="1">
                <a:solidFill>
                  <a:srgbClr val="C00000"/>
                </a:solidFill>
              </a:rPr>
              <a:t>phương</a:t>
            </a:r>
            <a:r>
              <a:rPr lang="en-US" sz="3000" b="1" dirty="0">
                <a:solidFill>
                  <a:srgbClr val="C00000"/>
                </a:solidFill>
              </a:rPr>
              <a:t> </a:t>
            </a:r>
            <a:r>
              <a:rPr lang="en-US" sz="3000" b="1" dirty="0" err="1">
                <a:solidFill>
                  <a:srgbClr val="C00000"/>
                </a:solidFill>
              </a:rPr>
              <a:t>pháp</a:t>
            </a:r>
            <a:r>
              <a:rPr lang="en-US" sz="3000" b="1" dirty="0">
                <a:solidFill>
                  <a:srgbClr val="C00000"/>
                </a:solidFill>
              </a:rPr>
              <a:t> </a:t>
            </a:r>
            <a:r>
              <a:rPr lang="en-US" sz="3000" b="1" dirty="0" err="1">
                <a:solidFill>
                  <a:srgbClr val="C00000"/>
                </a:solidFill>
              </a:rPr>
              <a:t>tổ</a:t>
            </a:r>
            <a:r>
              <a:rPr lang="en-US" sz="3000" b="1" dirty="0">
                <a:solidFill>
                  <a:srgbClr val="C00000"/>
                </a:solidFill>
              </a:rPr>
              <a:t> </a:t>
            </a:r>
            <a:r>
              <a:rPr lang="en-US" sz="3000" b="1" dirty="0" err="1">
                <a:solidFill>
                  <a:srgbClr val="C00000"/>
                </a:solidFill>
              </a:rPr>
              <a:t>chức</a:t>
            </a:r>
            <a:r>
              <a:rPr lang="en-US" sz="3000" b="1" dirty="0">
                <a:solidFill>
                  <a:srgbClr val="C00000"/>
                </a:solidFill>
              </a:rPr>
              <a:t> </a:t>
            </a:r>
            <a:r>
              <a:rPr lang="en-US" sz="3000" b="1" dirty="0" smtClean="0">
                <a:solidFill>
                  <a:srgbClr val="C00000"/>
                </a:solidFill>
              </a:rPr>
              <a:t>HĐTN</a:t>
            </a:r>
            <a:endParaRPr lang="en-US" sz="3000" b="1" dirty="0">
              <a:solidFill>
                <a:srgbClr val="C00000"/>
              </a:solidFill>
            </a:endParaRPr>
          </a:p>
        </p:txBody>
      </p:sp>
      <p:pic>
        <p:nvPicPr>
          <p:cNvPr id="2" name="Picture 1"/>
          <p:cNvPicPr>
            <a:picLocks noChangeAspect="1"/>
          </p:cNvPicPr>
          <p:nvPr/>
        </p:nvPicPr>
        <p:blipFill>
          <a:blip r:embed="rId8"/>
          <a:stretch>
            <a:fillRect/>
          </a:stretch>
        </p:blipFill>
        <p:spPr>
          <a:xfrm>
            <a:off x="3308930" y="2237362"/>
            <a:ext cx="3130781" cy="1789017"/>
          </a:xfrm>
          <a:prstGeom prst="rect">
            <a:avLst/>
          </a:prstGeom>
        </p:spPr>
      </p:pic>
      <p:pic>
        <p:nvPicPr>
          <p:cNvPr id="10" name="Picture 9"/>
          <p:cNvPicPr>
            <a:picLocks noChangeAspect="1"/>
          </p:cNvPicPr>
          <p:nvPr/>
        </p:nvPicPr>
        <p:blipFill>
          <a:blip r:embed="rId9"/>
          <a:stretch>
            <a:fillRect/>
          </a:stretch>
        </p:blipFill>
        <p:spPr>
          <a:xfrm>
            <a:off x="1632257" y="4316840"/>
            <a:ext cx="3980601" cy="2068235"/>
          </a:xfrm>
          <a:prstGeom prst="rect">
            <a:avLst/>
          </a:prstGeom>
        </p:spPr>
      </p:pic>
      <p:pic>
        <p:nvPicPr>
          <p:cNvPr id="12" name="Picture 11"/>
          <p:cNvPicPr>
            <a:picLocks noChangeAspect="1"/>
          </p:cNvPicPr>
          <p:nvPr/>
        </p:nvPicPr>
        <p:blipFill>
          <a:blip r:embed="rId10"/>
          <a:stretch>
            <a:fillRect/>
          </a:stretch>
        </p:blipFill>
        <p:spPr>
          <a:xfrm>
            <a:off x="308171" y="2237362"/>
            <a:ext cx="2940618" cy="1789018"/>
          </a:xfrm>
          <a:prstGeom prst="rect">
            <a:avLst/>
          </a:prstGeom>
        </p:spPr>
      </p:pic>
    </p:spTree>
    <p:extLst>
      <p:ext uri="{BB962C8B-B14F-4D97-AF65-F5344CB8AC3E}">
        <p14:creationId xmlns:p14="http://schemas.microsoft.com/office/powerpoint/2010/main" val="3735707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468548" y="569066"/>
            <a:ext cx="5445869"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Một</a:t>
            </a:r>
            <a:r>
              <a:rPr lang="en-US" sz="2700" b="1" dirty="0">
                <a:solidFill>
                  <a:srgbClr val="C00000"/>
                </a:solidFill>
              </a:rPr>
              <a:t> </a:t>
            </a:r>
            <a:r>
              <a:rPr lang="en-US" sz="2700" b="1" dirty="0" err="1">
                <a:solidFill>
                  <a:srgbClr val="C00000"/>
                </a:solidFill>
              </a:rPr>
              <a:t>số</a:t>
            </a:r>
            <a:r>
              <a:rPr lang="en-US" sz="2700" b="1" dirty="0">
                <a:solidFill>
                  <a:srgbClr val="C00000"/>
                </a:solidFill>
              </a:rPr>
              <a:t> </a:t>
            </a:r>
            <a:r>
              <a:rPr lang="en-US" sz="2700" b="1" dirty="0" err="1">
                <a:solidFill>
                  <a:srgbClr val="C00000"/>
                </a:solidFill>
              </a:rPr>
              <a:t>phương</a:t>
            </a:r>
            <a:r>
              <a:rPr lang="en-US" sz="2700" b="1" dirty="0">
                <a:solidFill>
                  <a:srgbClr val="C00000"/>
                </a:solidFill>
              </a:rPr>
              <a:t> </a:t>
            </a:r>
            <a:r>
              <a:rPr lang="en-US" sz="2700" b="1" dirty="0" err="1">
                <a:solidFill>
                  <a:srgbClr val="C00000"/>
                </a:solidFill>
              </a:rPr>
              <a:t>pháp</a:t>
            </a:r>
            <a:r>
              <a:rPr lang="en-US" sz="2700" b="1" dirty="0">
                <a:solidFill>
                  <a:srgbClr val="C00000"/>
                </a:solidFill>
              </a:rPr>
              <a:t> </a:t>
            </a:r>
            <a:r>
              <a:rPr lang="en-US" sz="2700" b="1" dirty="0" err="1">
                <a:solidFill>
                  <a:srgbClr val="C00000"/>
                </a:solidFill>
              </a:rPr>
              <a:t>tổ</a:t>
            </a:r>
            <a:r>
              <a:rPr lang="en-US" sz="2700" b="1" dirty="0">
                <a:solidFill>
                  <a:srgbClr val="C00000"/>
                </a:solidFill>
              </a:rPr>
              <a:t> </a:t>
            </a:r>
            <a:r>
              <a:rPr lang="en-US" sz="2700" b="1" dirty="0" err="1">
                <a:solidFill>
                  <a:srgbClr val="C00000"/>
                </a:solidFill>
              </a:rPr>
              <a:t>chức</a:t>
            </a:r>
            <a:r>
              <a:rPr lang="en-US" sz="2700" b="1" dirty="0">
                <a:solidFill>
                  <a:srgbClr val="C00000"/>
                </a:solidFill>
              </a:rPr>
              <a:t> </a:t>
            </a:r>
            <a:r>
              <a:rPr lang="en-US" sz="2700" b="1" dirty="0" smtClean="0">
                <a:solidFill>
                  <a:srgbClr val="C00000"/>
                </a:solidFill>
              </a:rPr>
              <a:t>HĐTN </a:t>
            </a:r>
            <a:endParaRPr lang="en-US" sz="2700" b="1" dirty="0">
              <a:solidFill>
                <a:srgbClr val="C00000"/>
              </a:solidFill>
            </a:endParaRPr>
          </a:p>
        </p:txBody>
      </p:sp>
      <p:sp>
        <p:nvSpPr>
          <p:cNvPr id="19" name="Flowchart: Punched Tape 18"/>
          <p:cNvSpPr/>
          <p:nvPr/>
        </p:nvSpPr>
        <p:spPr>
          <a:xfrm>
            <a:off x="7228434" y="569065"/>
            <a:ext cx="3273849" cy="1028915"/>
          </a:xfrm>
          <a:prstGeom prst="flowChartPunchedTap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1200"/>
              </a:spcBef>
            </a:pPr>
            <a:r>
              <a:rPr lang="en-US" sz="3000" b="1" dirty="0">
                <a:solidFill>
                  <a:srgbClr val="002060"/>
                </a:solidFill>
              </a:rPr>
              <a:t>TRẢI NGHIỆM</a:t>
            </a:r>
          </a:p>
        </p:txBody>
      </p:sp>
      <p:pic>
        <p:nvPicPr>
          <p:cNvPr id="5" name="Picture 4">
            <a:extLst>
              <a:ext uri="{FF2B5EF4-FFF2-40B4-BE49-F238E27FC236}">
                <a16:creationId xmlns:a16="http://schemas.microsoft.com/office/drawing/2014/main" id="{A52A96AA-8280-6EB6-44D4-8121B51A94D9}"/>
              </a:ext>
            </a:extLst>
          </p:cNvPr>
          <p:cNvPicPr>
            <a:picLocks noChangeAspect="1"/>
          </p:cNvPicPr>
          <p:nvPr/>
        </p:nvPicPr>
        <p:blipFill>
          <a:blip r:embed="rId3"/>
          <a:stretch>
            <a:fillRect/>
          </a:stretch>
        </p:blipFill>
        <p:spPr>
          <a:xfrm>
            <a:off x="1829147" y="1675801"/>
            <a:ext cx="3521066" cy="4566927"/>
          </a:xfrm>
          <a:prstGeom prst="rect">
            <a:avLst/>
          </a:prstGeom>
        </p:spPr>
      </p:pic>
      <p:pic>
        <p:nvPicPr>
          <p:cNvPr id="7" name="Picture 6">
            <a:extLst>
              <a:ext uri="{FF2B5EF4-FFF2-40B4-BE49-F238E27FC236}">
                <a16:creationId xmlns:a16="http://schemas.microsoft.com/office/drawing/2014/main" id="{5037D960-990F-998A-2EE5-DD8DAAB9950B}"/>
              </a:ext>
            </a:extLst>
          </p:cNvPr>
          <p:cNvPicPr>
            <a:picLocks noChangeAspect="1"/>
          </p:cNvPicPr>
          <p:nvPr/>
        </p:nvPicPr>
        <p:blipFill>
          <a:blip r:embed="rId4"/>
          <a:stretch>
            <a:fillRect/>
          </a:stretch>
        </p:blipFill>
        <p:spPr>
          <a:xfrm>
            <a:off x="6619975" y="2273300"/>
            <a:ext cx="3975184" cy="3231793"/>
          </a:xfrm>
          <a:prstGeom prst="rect">
            <a:avLst/>
          </a:prstGeom>
        </p:spPr>
      </p:pic>
    </p:spTree>
    <p:extLst>
      <p:ext uri="{BB962C8B-B14F-4D97-AF65-F5344CB8AC3E}">
        <p14:creationId xmlns:p14="http://schemas.microsoft.com/office/powerpoint/2010/main" val="4185106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Rounded Rectangle 8"/>
          <p:cNvSpPr/>
          <p:nvPr/>
        </p:nvSpPr>
        <p:spPr>
          <a:xfrm>
            <a:off x="468549" y="569066"/>
            <a:ext cx="5387502"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Một</a:t>
            </a:r>
            <a:r>
              <a:rPr lang="en-US" sz="2700" b="1" dirty="0">
                <a:solidFill>
                  <a:srgbClr val="C00000"/>
                </a:solidFill>
              </a:rPr>
              <a:t> </a:t>
            </a:r>
            <a:r>
              <a:rPr lang="en-US" sz="2700" b="1" dirty="0" err="1">
                <a:solidFill>
                  <a:srgbClr val="C00000"/>
                </a:solidFill>
              </a:rPr>
              <a:t>số</a:t>
            </a:r>
            <a:r>
              <a:rPr lang="en-US" sz="2700" b="1" dirty="0">
                <a:solidFill>
                  <a:srgbClr val="C00000"/>
                </a:solidFill>
              </a:rPr>
              <a:t> </a:t>
            </a:r>
            <a:r>
              <a:rPr lang="en-US" sz="2700" b="1" dirty="0" err="1">
                <a:solidFill>
                  <a:srgbClr val="C00000"/>
                </a:solidFill>
              </a:rPr>
              <a:t>phương</a:t>
            </a:r>
            <a:r>
              <a:rPr lang="en-US" sz="2700" b="1" dirty="0">
                <a:solidFill>
                  <a:srgbClr val="C00000"/>
                </a:solidFill>
              </a:rPr>
              <a:t> </a:t>
            </a:r>
            <a:r>
              <a:rPr lang="en-US" sz="2700" b="1" dirty="0" err="1">
                <a:solidFill>
                  <a:srgbClr val="C00000"/>
                </a:solidFill>
              </a:rPr>
              <a:t>pháp</a:t>
            </a:r>
            <a:r>
              <a:rPr lang="en-US" sz="2700" b="1" dirty="0">
                <a:solidFill>
                  <a:srgbClr val="C00000"/>
                </a:solidFill>
              </a:rPr>
              <a:t> </a:t>
            </a:r>
            <a:r>
              <a:rPr lang="en-US" sz="2700" b="1" dirty="0" err="1">
                <a:solidFill>
                  <a:srgbClr val="C00000"/>
                </a:solidFill>
              </a:rPr>
              <a:t>tổ</a:t>
            </a:r>
            <a:r>
              <a:rPr lang="en-US" sz="2700" b="1" dirty="0">
                <a:solidFill>
                  <a:srgbClr val="C00000"/>
                </a:solidFill>
              </a:rPr>
              <a:t> </a:t>
            </a:r>
            <a:r>
              <a:rPr lang="en-US" sz="2700" b="1" dirty="0" err="1">
                <a:solidFill>
                  <a:srgbClr val="C00000"/>
                </a:solidFill>
              </a:rPr>
              <a:t>chức</a:t>
            </a:r>
            <a:r>
              <a:rPr lang="en-US" sz="2700" b="1" dirty="0">
                <a:solidFill>
                  <a:srgbClr val="C00000"/>
                </a:solidFill>
              </a:rPr>
              <a:t> </a:t>
            </a:r>
            <a:r>
              <a:rPr lang="en-US" sz="2700" b="1" dirty="0" smtClean="0">
                <a:solidFill>
                  <a:srgbClr val="C00000"/>
                </a:solidFill>
              </a:rPr>
              <a:t>HĐTN</a:t>
            </a:r>
            <a:endParaRPr lang="en-US" sz="2700" b="1" dirty="0">
              <a:solidFill>
                <a:srgbClr val="C00000"/>
              </a:solidFill>
            </a:endParaRPr>
          </a:p>
        </p:txBody>
      </p:sp>
      <p:sp>
        <p:nvSpPr>
          <p:cNvPr id="11" name="Flowchart: Punched Tape 10"/>
          <p:cNvSpPr/>
          <p:nvPr/>
        </p:nvSpPr>
        <p:spPr>
          <a:xfrm>
            <a:off x="7909273" y="569065"/>
            <a:ext cx="2548621" cy="1073303"/>
          </a:xfrm>
          <a:prstGeom prst="flowChartPunchedTap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1200"/>
              </a:spcBef>
            </a:pPr>
            <a:r>
              <a:rPr lang="en-US" sz="3000" b="1">
                <a:solidFill>
                  <a:srgbClr val="002060"/>
                </a:solidFill>
              </a:rPr>
              <a:t>CHIA SẺ</a:t>
            </a:r>
            <a:endParaRPr lang="en-US" sz="3000" b="1" dirty="0">
              <a:solidFill>
                <a:srgbClr val="002060"/>
              </a:solidFill>
            </a:endParaRPr>
          </a:p>
        </p:txBody>
      </p:sp>
      <p:pic>
        <p:nvPicPr>
          <p:cNvPr id="3" name="Picture 2">
            <a:extLst>
              <a:ext uri="{FF2B5EF4-FFF2-40B4-BE49-F238E27FC236}">
                <a16:creationId xmlns:a16="http://schemas.microsoft.com/office/drawing/2014/main" id="{E356E3DF-952A-6F25-6C7A-FDFF95A23B67}"/>
              </a:ext>
            </a:extLst>
          </p:cNvPr>
          <p:cNvPicPr>
            <a:picLocks noChangeAspect="1"/>
          </p:cNvPicPr>
          <p:nvPr/>
        </p:nvPicPr>
        <p:blipFill>
          <a:blip r:embed="rId3"/>
          <a:stretch>
            <a:fillRect/>
          </a:stretch>
        </p:blipFill>
        <p:spPr>
          <a:xfrm>
            <a:off x="468549" y="1811959"/>
            <a:ext cx="3208506" cy="2173701"/>
          </a:xfrm>
          <a:prstGeom prst="rect">
            <a:avLst/>
          </a:prstGeom>
        </p:spPr>
      </p:pic>
      <p:pic>
        <p:nvPicPr>
          <p:cNvPr id="5" name="Picture 4">
            <a:extLst>
              <a:ext uri="{FF2B5EF4-FFF2-40B4-BE49-F238E27FC236}">
                <a16:creationId xmlns:a16="http://schemas.microsoft.com/office/drawing/2014/main" id="{7B33EA4E-BA4F-609C-AB45-1E1AE38917C6}"/>
              </a:ext>
            </a:extLst>
          </p:cNvPr>
          <p:cNvPicPr>
            <a:picLocks noChangeAspect="1"/>
          </p:cNvPicPr>
          <p:nvPr/>
        </p:nvPicPr>
        <p:blipFill>
          <a:blip r:embed="rId4"/>
          <a:stretch>
            <a:fillRect/>
          </a:stretch>
        </p:blipFill>
        <p:spPr>
          <a:xfrm>
            <a:off x="8483194" y="3556866"/>
            <a:ext cx="3359323" cy="2298818"/>
          </a:xfrm>
          <a:prstGeom prst="rect">
            <a:avLst/>
          </a:prstGeom>
        </p:spPr>
      </p:pic>
      <p:pic>
        <p:nvPicPr>
          <p:cNvPr id="10" name="Picture 9">
            <a:extLst>
              <a:ext uri="{FF2B5EF4-FFF2-40B4-BE49-F238E27FC236}">
                <a16:creationId xmlns:a16="http://schemas.microsoft.com/office/drawing/2014/main" id="{8FF30502-C8ED-A4A6-D9C1-8747D55F4A51}"/>
              </a:ext>
            </a:extLst>
          </p:cNvPr>
          <p:cNvPicPr>
            <a:picLocks noChangeAspect="1"/>
          </p:cNvPicPr>
          <p:nvPr/>
        </p:nvPicPr>
        <p:blipFill>
          <a:blip r:embed="rId5"/>
          <a:stretch>
            <a:fillRect/>
          </a:stretch>
        </p:blipFill>
        <p:spPr>
          <a:xfrm>
            <a:off x="4638631" y="1977175"/>
            <a:ext cx="3611109" cy="2428279"/>
          </a:xfrm>
          <a:prstGeom prst="rect">
            <a:avLst/>
          </a:prstGeom>
        </p:spPr>
      </p:pic>
      <p:pic>
        <p:nvPicPr>
          <p:cNvPr id="2" name="Picture 1"/>
          <p:cNvPicPr>
            <a:picLocks noChangeAspect="1"/>
          </p:cNvPicPr>
          <p:nvPr/>
        </p:nvPicPr>
        <p:blipFill>
          <a:blip r:embed="rId6"/>
          <a:stretch>
            <a:fillRect/>
          </a:stretch>
        </p:blipFill>
        <p:spPr>
          <a:xfrm>
            <a:off x="1353368" y="4454900"/>
            <a:ext cx="4123303" cy="1981028"/>
          </a:xfrm>
          <a:prstGeom prst="rect">
            <a:avLst/>
          </a:prstGeom>
        </p:spPr>
      </p:pic>
    </p:spTree>
    <p:extLst>
      <p:ext uri="{BB962C8B-B14F-4D97-AF65-F5344CB8AC3E}">
        <p14:creationId xmlns:p14="http://schemas.microsoft.com/office/powerpoint/2010/main" val="39164381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ounded Rectangle 6"/>
          <p:cNvSpPr/>
          <p:nvPr/>
        </p:nvSpPr>
        <p:spPr>
          <a:xfrm>
            <a:off x="468549" y="569066"/>
            <a:ext cx="5387502"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Một</a:t>
            </a:r>
            <a:r>
              <a:rPr lang="en-US" sz="2700" b="1" dirty="0">
                <a:solidFill>
                  <a:srgbClr val="C00000"/>
                </a:solidFill>
              </a:rPr>
              <a:t> </a:t>
            </a:r>
            <a:r>
              <a:rPr lang="en-US" sz="2700" b="1" dirty="0" err="1">
                <a:solidFill>
                  <a:srgbClr val="C00000"/>
                </a:solidFill>
              </a:rPr>
              <a:t>số</a:t>
            </a:r>
            <a:r>
              <a:rPr lang="en-US" sz="2700" b="1" dirty="0">
                <a:solidFill>
                  <a:srgbClr val="C00000"/>
                </a:solidFill>
              </a:rPr>
              <a:t> </a:t>
            </a:r>
            <a:r>
              <a:rPr lang="en-US" sz="2700" b="1" dirty="0" err="1">
                <a:solidFill>
                  <a:srgbClr val="C00000"/>
                </a:solidFill>
              </a:rPr>
              <a:t>phương</a:t>
            </a:r>
            <a:r>
              <a:rPr lang="en-US" sz="2700" b="1" dirty="0">
                <a:solidFill>
                  <a:srgbClr val="C00000"/>
                </a:solidFill>
              </a:rPr>
              <a:t> </a:t>
            </a:r>
            <a:r>
              <a:rPr lang="en-US" sz="2700" b="1" dirty="0" err="1">
                <a:solidFill>
                  <a:srgbClr val="C00000"/>
                </a:solidFill>
              </a:rPr>
              <a:t>pháp</a:t>
            </a:r>
            <a:r>
              <a:rPr lang="en-US" sz="2700" b="1" dirty="0">
                <a:solidFill>
                  <a:srgbClr val="C00000"/>
                </a:solidFill>
              </a:rPr>
              <a:t> </a:t>
            </a:r>
            <a:r>
              <a:rPr lang="en-US" sz="2700" b="1" dirty="0" err="1">
                <a:solidFill>
                  <a:srgbClr val="C00000"/>
                </a:solidFill>
              </a:rPr>
              <a:t>tổ</a:t>
            </a:r>
            <a:r>
              <a:rPr lang="en-US" sz="2700" b="1" dirty="0">
                <a:solidFill>
                  <a:srgbClr val="C00000"/>
                </a:solidFill>
              </a:rPr>
              <a:t> </a:t>
            </a:r>
            <a:r>
              <a:rPr lang="en-US" sz="2700" b="1" dirty="0" err="1">
                <a:solidFill>
                  <a:srgbClr val="C00000"/>
                </a:solidFill>
              </a:rPr>
              <a:t>chức</a:t>
            </a:r>
            <a:r>
              <a:rPr lang="en-US" sz="2700" b="1" dirty="0">
                <a:solidFill>
                  <a:srgbClr val="C00000"/>
                </a:solidFill>
              </a:rPr>
              <a:t> </a:t>
            </a:r>
            <a:r>
              <a:rPr lang="en-US" sz="2700" b="1" dirty="0" smtClean="0">
                <a:solidFill>
                  <a:srgbClr val="C00000"/>
                </a:solidFill>
              </a:rPr>
              <a:t>HĐTN </a:t>
            </a:r>
            <a:endParaRPr lang="en-US" sz="2700" b="1" dirty="0">
              <a:solidFill>
                <a:srgbClr val="C00000"/>
              </a:solidFill>
            </a:endParaRPr>
          </a:p>
        </p:txBody>
      </p:sp>
      <p:sp>
        <p:nvSpPr>
          <p:cNvPr id="11" name="Flowchart: Punched Tape 10"/>
          <p:cNvSpPr/>
          <p:nvPr/>
        </p:nvSpPr>
        <p:spPr>
          <a:xfrm>
            <a:off x="7690717" y="569066"/>
            <a:ext cx="2873709" cy="1106160"/>
          </a:xfrm>
          <a:prstGeom prst="flowChartPunchedTap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1200"/>
              </a:spcBef>
            </a:pPr>
            <a:r>
              <a:rPr lang="en-US" sz="3000" b="1" dirty="0">
                <a:solidFill>
                  <a:srgbClr val="002060"/>
                </a:solidFill>
              </a:rPr>
              <a:t>TRÒ CHƠI</a:t>
            </a:r>
          </a:p>
        </p:txBody>
      </p:sp>
      <p:pic>
        <p:nvPicPr>
          <p:cNvPr id="8" name="Picture 7">
            <a:extLst>
              <a:ext uri="{FF2B5EF4-FFF2-40B4-BE49-F238E27FC236}">
                <a16:creationId xmlns:a16="http://schemas.microsoft.com/office/drawing/2014/main" id="{D1D1D09E-3AFD-DE1D-1DE2-D9EF3C10EEF0}"/>
              </a:ext>
            </a:extLst>
          </p:cNvPr>
          <p:cNvPicPr>
            <a:picLocks noChangeAspect="1"/>
          </p:cNvPicPr>
          <p:nvPr/>
        </p:nvPicPr>
        <p:blipFill>
          <a:blip r:embed="rId3"/>
          <a:stretch>
            <a:fillRect/>
          </a:stretch>
        </p:blipFill>
        <p:spPr>
          <a:xfrm>
            <a:off x="7395329" y="1737088"/>
            <a:ext cx="3548287" cy="4453263"/>
          </a:xfrm>
          <a:prstGeom prst="rect">
            <a:avLst/>
          </a:prstGeom>
        </p:spPr>
      </p:pic>
      <p:pic>
        <p:nvPicPr>
          <p:cNvPr id="2" name="Picture 1"/>
          <p:cNvPicPr>
            <a:picLocks noChangeAspect="1"/>
          </p:cNvPicPr>
          <p:nvPr/>
        </p:nvPicPr>
        <p:blipFill>
          <a:blip r:embed="rId4"/>
          <a:stretch>
            <a:fillRect/>
          </a:stretch>
        </p:blipFill>
        <p:spPr>
          <a:xfrm>
            <a:off x="2512220" y="1846728"/>
            <a:ext cx="3821262" cy="2306527"/>
          </a:xfrm>
          <a:prstGeom prst="rect">
            <a:avLst/>
          </a:prstGeom>
        </p:spPr>
      </p:pic>
      <p:pic>
        <p:nvPicPr>
          <p:cNvPr id="3" name="Picture 2"/>
          <p:cNvPicPr>
            <a:picLocks noChangeAspect="1"/>
          </p:cNvPicPr>
          <p:nvPr/>
        </p:nvPicPr>
        <p:blipFill>
          <a:blip r:embed="rId5"/>
          <a:stretch>
            <a:fillRect/>
          </a:stretch>
        </p:blipFill>
        <p:spPr>
          <a:xfrm>
            <a:off x="468549" y="4290242"/>
            <a:ext cx="4275200" cy="2200539"/>
          </a:xfrm>
          <a:prstGeom prst="rect">
            <a:avLst/>
          </a:prstGeom>
        </p:spPr>
      </p:pic>
    </p:spTree>
    <p:extLst>
      <p:ext uri="{BB962C8B-B14F-4D97-AF65-F5344CB8AC3E}">
        <p14:creationId xmlns:p14="http://schemas.microsoft.com/office/powerpoint/2010/main" val="4268810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1640" y="534154"/>
            <a:ext cx="8999144" cy="902098"/>
          </a:xfrm>
        </p:spPr>
        <p:txBody>
          <a:bodyPr>
            <a:normAutofit/>
          </a:bodyPr>
          <a:lstStyle/>
          <a:p>
            <a:pPr algn="ctr"/>
            <a:r>
              <a:rPr lang="en-US" sz="4000" b="1" dirty="0">
                <a:solidFill>
                  <a:srgbClr val="00B0F0"/>
                </a:solidFill>
                <a:latin typeface="+mn-lt"/>
                <a:cs typeface="Calibri" panose="020F0502020204030204" pitchFamily="34" charset="0"/>
              </a:rPr>
              <a:t>KHÁI QUÁT VỀ NỘI DUNG TẬP HUẤN</a:t>
            </a:r>
          </a:p>
        </p:txBody>
      </p:sp>
      <p:graphicFrame>
        <p:nvGraphicFramePr>
          <p:cNvPr id="4" name="Diagram 3"/>
          <p:cNvGraphicFramePr/>
          <p:nvPr>
            <p:extLst>
              <p:ext uri="{D42A27DB-BD31-4B8C-83A1-F6EECF244321}">
                <p14:modId xmlns:p14="http://schemas.microsoft.com/office/powerpoint/2010/main" val="732343340"/>
              </p:ext>
            </p:extLst>
          </p:nvPr>
        </p:nvGraphicFramePr>
        <p:xfrm>
          <a:off x="530759" y="1690688"/>
          <a:ext cx="11184425" cy="5008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rot="21369383">
            <a:off x="583324" y="1511432"/>
            <a:ext cx="2298288" cy="16454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a:stretch>
            <a:fillRect/>
          </a:stretch>
        </p:blipFill>
        <p:spPr>
          <a:xfrm>
            <a:off x="8733759" y="4053474"/>
            <a:ext cx="2822701" cy="23115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67173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536643" y="619704"/>
            <a:ext cx="5387502"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Một</a:t>
            </a:r>
            <a:r>
              <a:rPr lang="en-US" sz="2700" b="1" dirty="0">
                <a:solidFill>
                  <a:srgbClr val="C00000"/>
                </a:solidFill>
              </a:rPr>
              <a:t> </a:t>
            </a:r>
            <a:r>
              <a:rPr lang="en-US" sz="2700" b="1" dirty="0" err="1">
                <a:solidFill>
                  <a:srgbClr val="C00000"/>
                </a:solidFill>
              </a:rPr>
              <a:t>số</a:t>
            </a:r>
            <a:r>
              <a:rPr lang="en-US" sz="2700" b="1" dirty="0">
                <a:solidFill>
                  <a:srgbClr val="C00000"/>
                </a:solidFill>
              </a:rPr>
              <a:t> </a:t>
            </a:r>
            <a:r>
              <a:rPr lang="en-US" sz="2700" b="1" dirty="0" err="1">
                <a:solidFill>
                  <a:srgbClr val="C00000"/>
                </a:solidFill>
              </a:rPr>
              <a:t>phương</a:t>
            </a:r>
            <a:r>
              <a:rPr lang="en-US" sz="2700" b="1" dirty="0">
                <a:solidFill>
                  <a:srgbClr val="C00000"/>
                </a:solidFill>
              </a:rPr>
              <a:t> </a:t>
            </a:r>
            <a:r>
              <a:rPr lang="en-US" sz="2700" b="1" dirty="0" err="1">
                <a:solidFill>
                  <a:srgbClr val="C00000"/>
                </a:solidFill>
              </a:rPr>
              <a:t>pháp</a:t>
            </a:r>
            <a:r>
              <a:rPr lang="en-US" sz="2700" b="1" dirty="0">
                <a:solidFill>
                  <a:srgbClr val="C00000"/>
                </a:solidFill>
              </a:rPr>
              <a:t> </a:t>
            </a:r>
            <a:r>
              <a:rPr lang="en-US" sz="2700" b="1" dirty="0" err="1">
                <a:solidFill>
                  <a:srgbClr val="C00000"/>
                </a:solidFill>
              </a:rPr>
              <a:t>tổ</a:t>
            </a:r>
            <a:r>
              <a:rPr lang="en-US" sz="2700" b="1" dirty="0">
                <a:solidFill>
                  <a:srgbClr val="C00000"/>
                </a:solidFill>
              </a:rPr>
              <a:t> </a:t>
            </a:r>
            <a:r>
              <a:rPr lang="en-US" sz="2700" b="1" dirty="0" err="1">
                <a:solidFill>
                  <a:srgbClr val="C00000"/>
                </a:solidFill>
              </a:rPr>
              <a:t>chức</a:t>
            </a:r>
            <a:r>
              <a:rPr lang="en-US" sz="2700" b="1" dirty="0">
                <a:solidFill>
                  <a:srgbClr val="C00000"/>
                </a:solidFill>
              </a:rPr>
              <a:t> </a:t>
            </a:r>
            <a:r>
              <a:rPr lang="en-US" sz="2700" b="1" dirty="0" smtClean="0">
                <a:solidFill>
                  <a:srgbClr val="C00000"/>
                </a:solidFill>
              </a:rPr>
              <a:t>HĐTN</a:t>
            </a:r>
            <a:endParaRPr lang="en-US" sz="2700" b="1" dirty="0">
              <a:solidFill>
                <a:srgbClr val="C00000"/>
              </a:solidFill>
            </a:endParaRPr>
          </a:p>
        </p:txBody>
      </p:sp>
      <p:sp>
        <p:nvSpPr>
          <p:cNvPr id="17" name="Flowchart: Punched Tape 16"/>
          <p:cNvSpPr/>
          <p:nvPr/>
        </p:nvSpPr>
        <p:spPr>
          <a:xfrm>
            <a:off x="7752946" y="619704"/>
            <a:ext cx="2261066" cy="1031543"/>
          </a:xfrm>
          <a:prstGeom prst="flowChartPunchedTap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1200"/>
              </a:spcBef>
            </a:pPr>
            <a:r>
              <a:rPr lang="en-US" sz="3000" b="1" dirty="0">
                <a:solidFill>
                  <a:srgbClr val="002060"/>
                </a:solidFill>
              </a:rPr>
              <a:t>DỰ ÁN</a:t>
            </a:r>
          </a:p>
        </p:txBody>
      </p:sp>
      <p:pic>
        <p:nvPicPr>
          <p:cNvPr id="2" name="Picture 1"/>
          <p:cNvPicPr>
            <a:picLocks noChangeAspect="1"/>
          </p:cNvPicPr>
          <p:nvPr/>
        </p:nvPicPr>
        <p:blipFill>
          <a:blip r:embed="rId3"/>
          <a:stretch>
            <a:fillRect/>
          </a:stretch>
        </p:blipFill>
        <p:spPr>
          <a:xfrm>
            <a:off x="369755" y="2121552"/>
            <a:ext cx="3190708" cy="2093902"/>
          </a:xfrm>
          <a:prstGeom prst="rect">
            <a:avLst/>
          </a:prstGeom>
          <a:ln>
            <a:solidFill>
              <a:srgbClr val="C00000"/>
            </a:solidFill>
          </a:ln>
        </p:spPr>
      </p:pic>
      <p:pic>
        <p:nvPicPr>
          <p:cNvPr id="4" name="Picture 3"/>
          <p:cNvPicPr>
            <a:picLocks noChangeAspect="1"/>
          </p:cNvPicPr>
          <p:nvPr/>
        </p:nvPicPr>
        <p:blipFill>
          <a:blip r:embed="rId4"/>
          <a:stretch>
            <a:fillRect/>
          </a:stretch>
        </p:blipFill>
        <p:spPr>
          <a:xfrm>
            <a:off x="4002763" y="2774443"/>
            <a:ext cx="3380227" cy="2882022"/>
          </a:xfrm>
          <a:prstGeom prst="rect">
            <a:avLst/>
          </a:prstGeom>
          <a:solidFill>
            <a:schemeClr val="accent2">
              <a:lumMod val="40000"/>
              <a:lumOff val="60000"/>
            </a:schemeClr>
          </a:solidFill>
          <a:ln>
            <a:solidFill>
              <a:schemeClr val="accent2">
                <a:lumMod val="75000"/>
              </a:schemeClr>
            </a:solidFill>
          </a:ln>
        </p:spPr>
      </p:pic>
      <p:pic>
        <p:nvPicPr>
          <p:cNvPr id="6" name="Picture 5"/>
          <p:cNvPicPr>
            <a:picLocks noChangeAspect="1"/>
          </p:cNvPicPr>
          <p:nvPr/>
        </p:nvPicPr>
        <p:blipFill>
          <a:blip r:embed="rId5"/>
          <a:stretch>
            <a:fillRect/>
          </a:stretch>
        </p:blipFill>
        <p:spPr>
          <a:xfrm>
            <a:off x="7745050" y="2237362"/>
            <a:ext cx="3760316" cy="1823372"/>
          </a:xfrm>
          <a:prstGeom prst="rect">
            <a:avLst/>
          </a:prstGeom>
          <a:ln>
            <a:solidFill>
              <a:schemeClr val="accent2">
                <a:lumMod val="75000"/>
              </a:schemeClr>
            </a:solidFill>
          </a:ln>
        </p:spPr>
      </p:pic>
      <p:pic>
        <p:nvPicPr>
          <p:cNvPr id="7" name="Picture 6"/>
          <p:cNvPicPr>
            <a:picLocks noChangeAspect="1"/>
          </p:cNvPicPr>
          <p:nvPr/>
        </p:nvPicPr>
        <p:blipFill>
          <a:blip r:embed="rId6"/>
          <a:stretch>
            <a:fillRect/>
          </a:stretch>
        </p:blipFill>
        <p:spPr>
          <a:xfrm>
            <a:off x="7755007" y="4262368"/>
            <a:ext cx="3750359" cy="2041156"/>
          </a:xfrm>
          <a:prstGeom prst="rect">
            <a:avLst/>
          </a:prstGeom>
          <a:ln>
            <a:solidFill>
              <a:schemeClr val="accent2">
                <a:lumMod val="75000"/>
              </a:schemeClr>
            </a:solidFill>
          </a:ln>
        </p:spPr>
      </p:pic>
    </p:spTree>
    <p:extLst>
      <p:ext uri="{BB962C8B-B14F-4D97-AF65-F5344CB8AC3E}">
        <p14:creationId xmlns:p14="http://schemas.microsoft.com/office/powerpoint/2010/main" val="24744916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584478" y="591460"/>
            <a:ext cx="5387502"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Một</a:t>
            </a:r>
            <a:r>
              <a:rPr lang="en-US" sz="2700" b="1" dirty="0">
                <a:solidFill>
                  <a:srgbClr val="C00000"/>
                </a:solidFill>
              </a:rPr>
              <a:t> </a:t>
            </a:r>
            <a:r>
              <a:rPr lang="en-US" sz="2700" b="1" dirty="0" err="1">
                <a:solidFill>
                  <a:srgbClr val="C00000"/>
                </a:solidFill>
              </a:rPr>
              <a:t>số</a:t>
            </a:r>
            <a:r>
              <a:rPr lang="en-US" sz="2700" b="1" dirty="0">
                <a:solidFill>
                  <a:srgbClr val="C00000"/>
                </a:solidFill>
              </a:rPr>
              <a:t> </a:t>
            </a:r>
            <a:r>
              <a:rPr lang="en-US" sz="2700" b="1" dirty="0" err="1">
                <a:solidFill>
                  <a:srgbClr val="C00000"/>
                </a:solidFill>
              </a:rPr>
              <a:t>phương</a:t>
            </a:r>
            <a:r>
              <a:rPr lang="en-US" sz="2700" b="1" dirty="0">
                <a:solidFill>
                  <a:srgbClr val="C00000"/>
                </a:solidFill>
              </a:rPr>
              <a:t> </a:t>
            </a:r>
            <a:r>
              <a:rPr lang="en-US" sz="2700" b="1" dirty="0" err="1">
                <a:solidFill>
                  <a:srgbClr val="C00000"/>
                </a:solidFill>
              </a:rPr>
              <a:t>pháp</a:t>
            </a:r>
            <a:r>
              <a:rPr lang="en-US" sz="2700" b="1" dirty="0">
                <a:solidFill>
                  <a:srgbClr val="C00000"/>
                </a:solidFill>
              </a:rPr>
              <a:t> </a:t>
            </a:r>
            <a:r>
              <a:rPr lang="en-US" sz="2700" b="1" dirty="0" err="1">
                <a:solidFill>
                  <a:srgbClr val="C00000"/>
                </a:solidFill>
              </a:rPr>
              <a:t>tổ</a:t>
            </a:r>
            <a:r>
              <a:rPr lang="en-US" sz="2700" b="1" dirty="0">
                <a:solidFill>
                  <a:srgbClr val="C00000"/>
                </a:solidFill>
              </a:rPr>
              <a:t> </a:t>
            </a:r>
            <a:r>
              <a:rPr lang="en-US" sz="2700" b="1" dirty="0" err="1">
                <a:solidFill>
                  <a:srgbClr val="C00000"/>
                </a:solidFill>
              </a:rPr>
              <a:t>chức</a:t>
            </a:r>
            <a:r>
              <a:rPr lang="en-US" sz="2700" b="1" dirty="0">
                <a:solidFill>
                  <a:srgbClr val="C00000"/>
                </a:solidFill>
              </a:rPr>
              <a:t> </a:t>
            </a:r>
            <a:r>
              <a:rPr lang="en-US" sz="2700" b="1" dirty="0" smtClean="0">
                <a:solidFill>
                  <a:srgbClr val="C00000"/>
                </a:solidFill>
              </a:rPr>
              <a:t>HĐTN</a:t>
            </a:r>
            <a:endParaRPr lang="en-US" sz="2700" b="1" dirty="0">
              <a:solidFill>
                <a:srgbClr val="C00000"/>
              </a:solidFill>
            </a:endParaRPr>
          </a:p>
        </p:txBody>
      </p:sp>
      <p:sp>
        <p:nvSpPr>
          <p:cNvPr id="15" name="Flowchart: Punched Tape 14"/>
          <p:cNvSpPr/>
          <p:nvPr/>
        </p:nvSpPr>
        <p:spPr>
          <a:xfrm>
            <a:off x="8119476" y="591460"/>
            <a:ext cx="2613627" cy="987360"/>
          </a:xfrm>
          <a:prstGeom prst="flowChartPunchedTap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1200"/>
              </a:spcBef>
            </a:pPr>
            <a:r>
              <a:rPr lang="en-US" sz="3000" b="1" dirty="0">
                <a:solidFill>
                  <a:srgbClr val="002060"/>
                </a:solidFill>
              </a:rPr>
              <a:t>ĐÓNG VAI</a:t>
            </a:r>
          </a:p>
        </p:txBody>
      </p:sp>
      <p:pic>
        <p:nvPicPr>
          <p:cNvPr id="7" name="Picture 6">
            <a:extLst>
              <a:ext uri="{FF2B5EF4-FFF2-40B4-BE49-F238E27FC236}">
                <a16:creationId xmlns:a16="http://schemas.microsoft.com/office/drawing/2014/main" id="{2DDEA6EC-3027-D68C-3151-4B86C5C26C94}"/>
              </a:ext>
            </a:extLst>
          </p:cNvPr>
          <p:cNvPicPr>
            <a:picLocks noChangeAspect="1"/>
          </p:cNvPicPr>
          <p:nvPr/>
        </p:nvPicPr>
        <p:blipFill>
          <a:blip r:embed="rId4"/>
          <a:stretch>
            <a:fillRect/>
          </a:stretch>
        </p:blipFill>
        <p:spPr>
          <a:xfrm>
            <a:off x="950042" y="1763646"/>
            <a:ext cx="3292109" cy="4296686"/>
          </a:xfrm>
          <a:prstGeom prst="rect">
            <a:avLst/>
          </a:prstGeom>
          <a:ln>
            <a:solidFill>
              <a:schemeClr val="accent6">
                <a:lumMod val="75000"/>
              </a:schemeClr>
            </a:solidFill>
          </a:ln>
        </p:spPr>
      </p:pic>
      <p:pic>
        <p:nvPicPr>
          <p:cNvPr id="2" name="Picture 1"/>
          <p:cNvPicPr>
            <a:picLocks noChangeAspect="1"/>
          </p:cNvPicPr>
          <p:nvPr/>
        </p:nvPicPr>
        <p:blipFill>
          <a:blip r:embed="rId5"/>
          <a:stretch>
            <a:fillRect/>
          </a:stretch>
        </p:blipFill>
        <p:spPr>
          <a:xfrm>
            <a:off x="8710457" y="2710205"/>
            <a:ext cx="3140965" cy="2107910"/>
          </a:xfrm>
          <a:prstGeom prst="rect">
            <a:avLst/>
          </a:prstGeom>
          <a:ln>
            <a:solidFill>
              <a:schemeClr val="accent6">
                <a:lumMod val="75000"/>
              </a:schemeClr>
            </a:solidFill>
          </a:ln>
        </p:spPr>
      </p:pic>
      <p:pic>
        <p:nvPicPr>
          <p:cNvPr id="3" name="Picture 2"/>
          <p:cNvPicPr>
            <a:picLocks noChangeAspect="1"/>
          </p:cNvPicPr>
          <p:nvPr/>
        </p:nvPicPr>
        <p:blipFill>
          <a:blip r:embed="rId6"/>
          <a:stretch>
            <a:fillRect/>
          </a:stretch>
        </p:blipFill>
        <p:spPr>
          <a:xfrm>
            <a:off x="4833132" y="1695552"/>
            <a:ext cx="3286344" cy="4137217"/>
          </a:xfrm>
          <a:prstGeom prst="rect">
            <a:avLst/>
          </a:prstGeom>
          <a:ln>
            <a:solidFill>
              <a:schemeClr val="accent6">
                <a:lumMod val="75000"/>
              </a:schemeClr>
            </a:solidFill>
          </a:ln>
        </p:spPr>
      </p:pic>
    </p:spTree>
    <p:extLst>
      <p:ext uri="{BB962C8B-B14F-4D97-AF65-F5344CB8AC3E}">
        <p14:creationId xmlns:p14="http://schemas.microsoft.com/office/powerpoint/2010/main" val="1705240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Rounded Rectangle 6"/>
          <p:cNvSpPr/>
          <p:nvPr/>
        </p:nvSpPr>
        <p:spPr>
          <a:xfrm>
            <a:off x="468549" y="569066"/>
            <a:ext cx="5387502" cy="787941"/>
          </a:xfrm>
          <a:prstGeom prst="roundRect">
            <a:avLst/>
          </a:prstGeom>
          <a:gradFill flip="none" rotWithShape="1">
            <a:gsLst>
              <a:gs pos="0">
                <a:schemeClr val="accent6">
                  <a:lumMod val="20000"/>
                  <a:lumOff val="80000"/>
                  <a:alpha val="0"/>
                </a:schemeClr>
              </a:gs>
              <a:gs pos="100000">
                <a:schemeClr val="accent6">
                  <a:lumMod val="30000"/>
                  <a:lumOff val="70000"/>
                </a:schemeClr>
              </a:gs>
            </a:gsLst>
            <a:lin ang="108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C00000"/>
                </a:solidFill>
              </a:rPr>
              <a:t>Một</a:t>
            </a:r>
            <a:r>
              <a:rPr lang="en-US" sz="2700" b="1" dirty="0">
                <a:solidFill>
                  <a:srgbClr val="C00000"/>
                </a:solidFill>
              </a:rPr>
              <a:t> </a:t>
            </a:r>
            <a:r>
              <a:rPr lang="en-US" sz="2700" b="1" dirty="0" err="1">
                <a:solidFill>
                  <a:srgbClr val="C00000"/>
                </a:solidFill>
              </a:rPr>
              <a:t>số</a:t>
            </a:r>
            <a:r>
              <a:rPr lang="en-US" sz="2700" b="1" dirty="0">
                <a:solidFill>
                  <a:srgbClr val="C00000"/>
                </a:solidFill>
              </a:rPr>
              <a:t> </a:t>
            </a:r>
            <a:r>
              <a:rPr lang="en-US" sz="2700" b="1" dirty="0" err="1">
                <a:solidFill>
                  <a:srgbClr val="C00000"/>
                </a:solidFill>
              </a:rPr>
              <a:t>phương</a:t>
            </a:r>
            <a:r>
              <a:rPr lang="en-US" sz="2700" b="1" dirty="0">
                <a:solidFill>
                  <a:srgbClr val="C00000"/>
                </a:solidFill>
              </a:rPr>
              <a:t> </a:t>
            </a:r>
            <a:r>
              <a:rPr lang="en-US" sz="2700" b="1" dirty="0" err="1">
                <a:solidFill>
                  <a:srgbClr val="C00000"/>
                </a:solidFill>
              </a:rPr>
              <a:t>pháp</a:t>
            </a:r>
            <a:r>
              <a:rPr lang="en-US" sz="2700" b="1" dirty="0">
                <a:solidFill>
                  <a:srgbClr val="C00000"/>
                </a:solidFill>
              </a:rPr>
              <a:t> </a:t>
            </a:r>
            <a:r>
              <a:rPr lang="en-US" sz="2700" b="1" dirty="0" err="1">
                <a:solidFill>
                  <a:srgbClr val="C00000"/>
                </a:solidFill>
              </a:rPr>
              <a:t>tổ</a:t>
            </a:r>
            <a:r>
              <a:rPr lang="en-US" sz="2700" b="1" dirty="0">
                <a:solidFill>
                  <a:srgbClr val="C00000"/>
                </a:solidFill>
              </a:rPr>
              <a:t> </a:t>
            </a:r>
            <a:r>
              <a:rPr lang="en-US" sz="2700" b="1" dirty="0" err="1">
                <a:solidFill>
                  <a:srgbClr val="C00000"/>
                </a:solidFill>
              </a:rPr>
              <a:t>chức</a:t>
            </a:r>
            <a:r>
              <a:rPr lang="en-US" sz="2700" b="1" dirty="0">
                <a:solidFill>
                  <a:srgbClr val="C00000"/>
                </a:solidFill>
              </a:rPr>
              <a:t> </a:t>
            </a:r>
            <a:r>
              <a:rPr lang="en-US" sz="2700" b="1" dirty="0" smtClean="0">
                <a:solidFill>
                  <a:srgbClr val="C00000"/>
                </a:solidFill>
              </a:rPr>
              <a:t>HĐTN</a:t>
            </a:r>
            <a:endParaRPr lang="en-US" sz="2700" b="1" dirty="0">
              <a:solidFill>
                <a:srgbClr val="C00000"/>
              </a:solidFill>
            </a:endParaRPr>
          </a:p>
        </p:txBody>
      </p:sp>
      <p:sp>
        <p:nvSpPr>
          <p:cNvPr id="10" name="Flowchart: Punched Tape 9"/>
          <p:cNvSpPr/>
          <p:nvPr/>
        </p:nvSpPr>
        <p:spPr>
          <a:xfrm>
            <a:off x="7041326" y="569065"/>
            <a:ext cx="2661967" cy="1011159"/>
          </a:xfrm>
          <a:prstGeom prst="flowChartPunchedTap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1200"/>
              </a:spcBef>
            </a:pPr>
            <a:r>
              <a:rPr lang="en-US" sz="3000" b="1" dirty="0">
                <a:solidFill>
                  <a:srgbClr val="002060"/>
                </a:solidFill>
              </a:rPr>
              <a:t>THẢO LUẬN</a:t>
            </a:r>
          </a:p>
        </p:txBody>
      </p:sp>
      <p:pic>
        <p:nvPicPr>
          <p:cNvPr id="3" name="Picture 2">
            <a:extLst>
              <a:ext uri="{FF2B5EF4-FFF2-40B4-BE49-F238E27FC236}">
                <a16:creationId xmlns:a16="http://schemas.microsoft.com/office/drawing/2014/main" id="{541F935E-0C08-39A0-0473-E238E92B15D5}"/>
              </a:ext>
            </a:extLst>
          </p:cNvPr>
          <p:cNvPicPr>
            <a:picLocks noChangeAspect="1"/>
          </p:cNvPicPr>
          <p:nvPr/>
        </p:nvPicPr>
        <p:blipFill>
          <a:blip r:embed="rId3"/>
          <a:stretch>
            <a:fillRect/>
          </a:stretch>
        </p:blipFill>
        <p:spPr>
          <a:xfrm>
            <a:off x="802310" y="1943734"/>
            <a:ext cx="3717512" cy="4337098"/>
          </a:xfrm>
          <a:prstGeom prst="rect">
            <a:avLst/>
          </a:prstGeom>
          <a:ln>
            <a:solidFill>
              <a:schemeClr val="accent4">
                <a:lumMod val="50000"/>
              </a:schemeClr>
            </a:solidFill>
          </a:ln>
        </p:spPr>
      </p:pic>
      <p:pic>
        <p:nvPicPr>
          <p:cNvPr id="5" name="Picture 4">
            <a:extLst>
              <a:ext uri="{FF2B5EF4-FFF2-40B4-BE49-F238E27FC236}">
                <a16:creationId xmlns:a16="http://schemas.microsoft.com/office/drawing/2014/main" id="{A0089262-DBC3-8C2E-7670-3391CB9F40E8}"/>
              </a:ext>
            </a:extLst>
          </p:cNvPr>
          <p:cNvPicPr>
            <a:picLocks noChangeAspect="1"/>
          </p:cNvPicPr>
          <p:nvPr/>
        </p:nvPicPr>
        <p:blipFill>
          <a:blip r:embed="rId4"/>
          <a:stretch>
            <a:fillRect/>
          </a:stretch>
        </p:blipFill>
        <p:spPr>
          <a:xfrm>
            <a:off x="4602810" y="2423459"/>
            <a:ext cx="3549832" cy="2717940"/>
          </a:xfrm>
          <a:prstGeom prst="rect">
            <a:avLst/>
          </a:prstGeom>
          <a:ln>
            <a:solidFill>
              <a:schemeClr val="accent4">
                <a:lumMod val="50000"/>
              </a:schemeClr>
            </a:solidFill>
          </a:ln>
        </p:spPr>
      </p:pic>
      <p:pic>
        <p:nvPicPr>
          <p:cNvPr id="2" name="Picture 1"/>
          <p:cNvPicPr>
            <a:picLocks noChangeAspect="1"/>
          </p:cNvPicPr>
          <p:nvPr/>
        </p:nvPicPr>
        <p:blipFill>
          <a:blip r:embed="rId5"/>
          <a:stretch>
            <a:fillRect/>
          </a:stretch>
        </p:blipFill>
        <p:spPr>
          <a:xfrm>
            <a:off x="8235631" y="3014676"/>
            <a:ext cx="3762217" cy="2195214"/>
          </a:xfrm>
          <a:prstGeom prst="rect">
            <a:avLst/>
          </a:prstGeom>
          <a:ln>
            <a:solidFill>
              <a:schemeClr val="accent4">
                <a:lumMod val="50000"/>
              </a:schemeClr>
            </a:solidFill>
          </a:ln>
        </p:spPr>
      </p:pic>
    </p:spTree>
    <p:extLst>
      <p:ext uri="{BB962C8B-B14F-4D97-AF65-F5344CB8AC3E}">
        <p14:creationId xmlns:p14="http://schemas.microsoft.com/office/powerpoint/2010/main" val="2361208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8017"/>
            <a:ext cx="10515600" cy="1536970"/>
          </a:xfrm>
        </p:spPr>
        <p:txBody>
          <a:bodyPr>
            <a:normAutofit fontScale="90000"/>
          </a:bodyPr>
          <a:lstStyle/>
          <a:p>
            <a:r>
              <a:rPr lang="en-US" b="1" i="1" dirty="0">
                <a:solidFill>
                  <a:srgbClr val="C00000"/>
                </a:solidFill>
                <a:latin typeface="Calibri" panose="020F0502020204030204" pitchFamily="34" charset="0"/>
                <a:cs typeface="Calibri" panose="020F0502020204030204" pitchFamily="34" charset="0"/>
              </a:rPr>
              <a:t>PHẦN 3</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a:solidFill>
                  <a:srgbClr val="00B0F0"/>
                </a:solidFill>
                <a:latin typeface="Calibri" panose="020F0502020204030204" pitchFamily="34" charset="0"/>
                <a:cs typeface="Calibri" panose="020F0502020204030204" pitchFamily="34" charset="0"/>
              </a:rPr>
              <a:t>HƯỚNG DẪN KHAI THÁC VÀ SỬ DỤNG </a:t>
            </a:r>
            <a:br>
              <a:rPr lang="nb-NO" b="1" dirty="0">
                <a:solidFill>
                  <a:srgbClr val="00B0F0"/>
                </a:solidFill>
                <a:latin typeface="Calibri" panose="020F0502020204030204" pitchFamily="34" charset="0"/>
                <a:cs typeface="Calibri" panose="020F0502020204030204" pitchFamily="34" charset="0"/>
              </a:rPr>
            </a:br>
            <a:r>
              <a:rPr lang="nb-NO" b="1" dirty="0">
                <a:solidFill>
                  <a:srgbClr val="00B0F0"/>
                </a:solidFill>
                <a:latin typeface="Calibri" panose="020F0502020204030204" pitchFamily="34" charset="0"/>
                <a:cs typeface="Calibri" panose="020F0502020204030204" pitchFamily="34" charset="0"/>
              </a:rPr>
              <a:t>SGK HOẠT ĐỘNG TRẢI NGHIỆM </a:t>
            </a:r>
            <a:r>
              <a:rPr lang="nb-NO" b="1" dirty="0" smtClean="0">
                <a:solidFill>
                  <a:srgbClr val="00B0F0"/>
                </a:solidFill>
                <a:latin typeface="Calibri" panose="020F0502020204030204" pitchFamily="34" charset="0"/>
                <a:cs typeface="Calibri" panose="020F0502020204030204" pitchFamily="34" charset="0"/>
              </a:rPr>
              <a:t>4</a:t>
            </a:r>
            <a:endParaRPr lang="en-US" dirty="0">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5086515"/>
              </p:ext>
            </p:extLst>
          </p:nvPr>
        </p:nvGraphicFramePr>
        <p:xfrm>
          <a:off x="0" y="2217907"/>
          <a:ext cx="9309370" cy="391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p:nvPr/>
        </p:nvPicPr>
        <p:blipFill>
          <a:blip r:embed="rId8"/>
          <a:stretch>
            <a:fillRect/>
          </a:stretch>
        </p:blipFill>
        <p:spPr>
          <a:xfrm>
            <a:off x="9396918" y="1381327"/>
            <a:ext cx="2548647" cy="36089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84950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B0F0"/>
                </a:solidFill>
                <a:latin typeface="Calibri" panose="020F0502020204030204" pitchFamily="34" charset="0"/>
                <a:cs typeface="Calibri" panose="020F0502020204030204" pitchFamily="34" charset="0"/>
              </a:rPr>
              <a:t>QUAN ĐIỂM KHAI THÁC VÀ SỬ DỤNG SÁCH</a:t>
            </a:r>
            <a:endParaRPr lang="en-US" sz="4000" dirty="0"/>
          </a:p>
        </p:txBody>
      </p:sp>
      <p:grpSp>
        <p:nvGrpSpPr>
          <p:cNvPr id="8" name="Group 7"/>
          <p:cNvGrpSpPr/>
          <p:nvPr/>
        </p:nvGrpSpPr>
        <p:grpSpPr>
          <a:xfrm>
            <a:off x="652596" y="1605772"/>
            <a:ext cx="7158715" cy="4794708"/>
            <a:chOff x="1937802" y="1981418"/>
            <a:chExt cx="8316395" cy="4444313"/>
          </a:xfrm>
        </p:grpSpPr>
        <p:sp>
          <p:nvSpPr>
            <p:cNvPr id="9" name="Freeform 8"/>
            <p:cNvSpPr/>
            <p:nvPr/>
          </p:nvSpPr>
          <p:spPr>
            <a:xfrm>
              <a:off x="1937802" y="1981418"/>
              <a:ext cx="1122342" cy="1603345"/>
            </a:xfrm>
            <a:custGeom>
              <a:avLst/>
              <a:gdLst>
                <a:gd name="connsiteX0" fmla="*/ 0 w 1603344"/>
                <a:gd name="connsiteY0" fmla="*/ 0 h 1122341"/>
                <a:gd name="connsiteX1" fmla="*/ 1042174 w 1603344"/>
                <a:gd name="connsiteY1" fmla="*/ 0 h 1122341"/>
                <a:gd name="connsiteX2" fmla="*/ 1603344 w 1603344"/>
                <a:gd name="connsiteY2" fmla="*/ 561171 h 1122341"/>
                <a:gd name="connsiteX3" fmla="*/ 1042174 w 1603344"/>
                <a:gd name="connsiteY3" fmla="*/ 1122341 h 1122341"/>
                <a:gd name="connsiteX4" fmla="*/ 0 w 1603344"/>
                <a:gd name="connsiteY4" fmla="*/ 1122341 h 1122341"/>
                <a:gd name="connsiteX5" fmla="*/ 561171 w 1603344"/>
                <a:gd name="connsiteY5" fmla="*/ 561171 h 1122341"/>
                <a:gd name="connsiteX6" fmla="*/ 0 w 1603344"/>
                <a:gd name="connsiteY6" fmla="*/ 0 h 112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344" h="1122341">
                  <a:moveTo>
                    <a:pt x="1603343" y="0"/>
                  </a:moveTo>
                  <a:lnTo>
                    <a:pt x="1603343" y="729522"/>
                  </a:lnTo>
                  <a:lnTo>
                    <a:pt x="801671" y="1122341"/>
                  </a:lnTo>
                  <a:lnTo>
                    <a:pt x="1" y="729522"/>
                  </a:lnTo>
                  <a:lnTo>
                    <a:pt x="1" y="0"/>
                  </a:lnTo>
                  <a:lnTo>
                    <a:pt x="801671" y="392820"/>
                  </a:lnTo>
                  <a:lnTo>
                    <a:pt x="1603343" y="0"/>
                  </a:lnTo>
                  <a:close/>
                </a:path>
              </a:pathLst>
            </a:custGeom>
          </p:spPr>
          <p:style>
            <a:lnRef idx="1">
              <a:schemeClr val="accent2">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41" tIns="576412" rIns="15240" bIns="576410"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1</a:t>
              </a:r>
            </a:p>
          </p:txBody>
        </p:sp>
        <p:sp>
          <p:nvSpPr>
            <p:cNvPr id="10" name="Freeform 9"/>
            <p:cNvSpPr/>
            <p:nvPr/>
          </p:nvSpPr>
          <p:spPr>
            <a:xfrm>
              <a:off x="3060143" y="1981419"/>
              <a:ext cx="7194054" cy="1042174"/>
            </a:xfrm>
            <a:custGeom>
              <a:avLst/>
              <a:gdLst>
                <a:gd name="connsiteX0" fmla="*/ 173699 w 1042174"/>
                <a:gd name="connsiteY0" fmla="*/ 0 h 7194054"/>
                <a:gd name="connsiteX1" fmla="*/ 868475 w 1042174"/>
                <a:gd name="connsiteY1" fmla="*/ 0 h 7194054"/>
                <a:gd name="connsiteX2" fmla="*/ 1042174 w 1042174"/>
                <a:gd name="connsiteY2" fmla="*/ 173699 h 7194054"/>
                <a:gd name="connsiteX3" fmla="*/ 1042174 w 1042174"/>
                <a:gd name="connsiteY3" fmla="*/ 7194054 h 7194054"/>
                <a:gd name="connsiteX4" fmla="*/ 1042174 w 1042174"/>
                <a:gd name="connsiteY4" fmla="*/ 7194054 h 7194054"/>
                <a:gd name="connsiteX5" fmla="*/ 0 w 1042174"/>
                <a:gd name="connsiteY5" fmla="*/ 7194054 h 7194054"/>
                <a:gd name="connsiteX6" fmla="*/ 0 w 1042174"/>
                <a:gd name="connsiteY6" fmla="*/ 7194054 h 7194054"/>
                <a:gd name="connsiteX7" fmla="*/ 0 w 1042174"/>
                <a:gd name="connsiteY7" fmla="*/ 173699 h 7194054"/>
                <a:gd name="connsiteX8" fmla="*/ 173699 w 1042174"/>
                <a:gd name="connsiteY8" fmla="*/ 0 h 719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174" h="7194054">
                  <a:moveTo>
                    <a:pt x="1042174" y="1199034"/>
                  </a:moveTo>
                  <a:lnTo>
                    <a:pt x="1042174" y="5995020"/>
                  </a:lnTo>
                  <a:cubicBezTo>
                    <a:pt x="1042174" y="6657224"/>
                    <a:pt x="1030908" y="7194051"/>
                    <a:pt x="1017011" y="7194051"/>
                  </a:cubicBezTo>
                  <a:lnTo>
                    <a:pt x="0" y="7194051"/>
                  </a:lnTo>
                  <a:lnTo>
                    <a:pt x="0" y="7194051"/>
                  </a:lnTo>
                  <a:lnTo>
                    <a:pt x="0" y="3"/>
                  </a:lnTo>
                  <a:lnTo>
                    <a:pt x="0" y="3"/>
                  </a:lnTo>
                  <a:lnTo>
                    <a:pt x="1017011" y="3"/>
                  </a:lnTo>
                  <a:cubicBezTo>
                    <a:pt x="1030908" y="3"/>
                    <a:pt x="1042174" y="536830"/>
                    <a:pt x="1042174" y="1199034"/>
                  </a:cubicBez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64209" rIns="64209" bIns="64211" numCol="1" spcCol="1270" anchor="ctr" anchorCtr="0">
              <a:noAutofit/>
            </a:bodyPr>
            <a:lstStyle/>
            <a:p>
              <a:pPr marL="228600" lvl="1" indent="-228600" algn="l" defTabSz="933450">
                <a:lnSpc>
                  <a:spcPct val="90000"/>
                </a:lnSpc>
                <a:spcBef>
                  <a:spcPct val="0"/>
                </a:spcBef>
                <a:spcAft>
                  <a:spcPct val="15000"/>
                </a:spcAft>
                <a:buChar char="••"/>
              </a:pPr>
              <a:r>
                <a:rPr lang="vi-VN" sz="2100" kern="1200" dirty="0"/>
                <a:t>Đảm bảo mục tiêu, yêu cầu cần đạt của </a:t>
              </a:r>
              <a:r>
                <a:rPr lang="en-US" sz="2100" kern="1200" dirty="0"/>
                <a:t>C</a:t>
              </a:r>
              <a:r>
                <a:rPr lang="vi-VN" sz="2100" kern="1200" dirty="0"/>
                <a:t>hương trình </a:t>
              </a:r>
              <a:r>
                <a:rPr lang="en-US" sz="2100" kern="1200" dirty="0"/>
                <a:t>H</a:t>
              </a:r>
              <a:r>
                <a:rPr lang="vi-VN" sz="2100" kern="1200" dirty="0"/>
                <a:t>oạt động trải nghiệm.</a:t>
              </a:r>
              <a:endParaRPr lang="en-US" sz="2100" kern="1200" dirty="0"/>
            </a:p>
          </p:txBody>
        </p:sp>
        <p:sp>
          <p:nvSpPr>
            <p:cNvPr id="11" name="Freeform 10"/>
            <p:cNvSpPr/>
            <p:nvPr/>
          </p:nvSpPr>
          <p:spPr>
            <a:xfrm>
              <a:off x="1937802" y="3391657"/>
              <a:ext cx="1122342" cy="1603345"/>
            </a:xfrm>
            <a:custGeom>
              <a:avLst/>
              <a:gdLst>
                <a:gd name="connsiteX0" fmla="*/ 0 w 1603344"/>
                <a:gd name="connsiteY0" fmla="*/ 0 h 1122341"/>
                <a:gd name="connsiteX1" fmla="*/ 1042174 w 1603344"/>
                <a:gd name="connsiteY1" fmla="*/ 0 h 1122341"/>
                <a:gd name="connsiteX2" fmla="*/ 1603344 w 1603344"/>
                <a:gd name="connsiteY2" fmla="*/ 561171 h 1122341"/>
                <a:gd name="connsiteX3" fmla="*/ 1042174 w 1603344"/>
                <a:gd name="connsiteY3" fmla="*/ 1122341 h 1122341"/>
                <a:gd name="connsiteX4" fmla="*/ 0 w 1603344"/>
                <a:gd name="connsiteY4" fmla="*/ 1122341 h 1122341"/>
                <a:gd name="connsiteX5" fmla="*/ 561171 w 1603344"/>
                <a:gd name="connsiteY5" fmla="*/ 561171 h 1122341"/>
                <a:gd name="connsiteX6" fmla="*/ 0 w 1603344"/>
                <a:gd name="connsiteY6" fmla="*/ 0 h 112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344" h="1122341">
                  <a:moveTo>
                    <a:pt x="1603343" y="0"/>
                  </a:moveTo>
                  <a:lnTo>
                    <a:pt x="1603343" y="729522"/>
                  </a:lnTo>
                  <a:lnTo>
                    <a:pt x="801671" y="1122341"/>
                  </a:lnTo>
                  <a:lnTo>
                    <a:pt x="1" y="729522"/>
                  </a:lnTo>
                  <a:lnTo>
                    <a:pt x="1" y="0"/>
                  </a:lnTo>
                  <a:lnTo>
                    <a:pt x="801671" y="392820"/>
                  </a:lnTo>
                  <a:lnTo>
                    <a:pt x="1603343" y="0"/>
                  </a:lnTo>
                  <a:close/>
                </a:path>
              </a:pathLst>
            </a:custGeom>
          </p:spPr>
          <p:style>
            <a:lnRef idx="1">
              <a:schemeClr val="accent3">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5241" tIns="576412" rIns="15240" bIns="576410"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2</a:t>
              </a:r>
            </a:p>
          </p:txBody>
        </p:sp>
        <p:sp>
          <p:nvSpPr>
            <p:cNvPr id="12" name="Freeform 11"/>
            <p:cNvSpPr/>
            <p:nvPr/>
          </p:nvSpPr>
          <p:spPr>
            <a:xfrm>
              <a:off x="3060143" y="3371167"/>
              <a:ext cx="7194054" cy="1152323"/>
            </a:xfrm>
            <a:custGeom>
              <a:avLst/>
              <a:gdLst>
                <a:gd name="connsiteX0" fmla="*/ 173699 w 1042174"/>
                <a:gd name="connsiteY0" fmla="*/ 0 h 7194054"/>
                <a:gd name="connsiteX1" fmla="*/ 868475 w 1042174"/>
                <a:gd name="connsiteY1" fmla="*/ 0 h 7194054"/>
                <a:gd name="connsiteX2" fmla="*/ 1042174 w 1042174"/>
                <a:gd name="connsiteY2" fmla="*/ 173699 h 7194054"/>
                <a:gd name="connsiteX3" fmla="*/ 1042174 w 1042174"/>
                <a:gd name="connsiteY3" fmla="*/ 7194054 h 7194054"/>
                <a:gd name="connsiteX4" fmla="*/ 1042174 w 1042174"/>
                <a:gd name="connsiteY4" fmla="*/ 7194054 h 7194054"/>
                <a:gd name="connsiteX5" fmla="*/ 0 w 1042174"/>
                <a:gd name="connsiteY5" fmla="*/ 7194054 h 7194054"/>
                <a:gd name="connsiteX6" fmla="*/ 0 w 1042174"/>
                <a:gd name="connsiteY6" fmla="*/ 7194054 h 7194054"/>
                <a:gd name="connsiteX7" fmla="*/ 0 w 1042174"/>
                <a:gd name="connsiteY7" fmla="*/ 173699 h 7194054"/>
                <a:gd name="connsiteX8" fmla="*/ 173699 w 1042174"/>
                <a:gd name="connsiteY8" fmla="*/ 0 h 719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174" h="7194054">
                  <a:moveTo>
                    <a:pt x="1042174" y="1199034"/>
                  </a:moveTo>
                  <a:lnTo>
                    <a:pt x="1042174" y="5995020"/>
                  </a:lnTo>
                  <a:cubicBezTo>
                    <a:pt x="1042174" y="6657224"/>
                    <a:pt x="1030908" y="7194051"/>
                    <a:pt x="1017011" y="7194051"/>
                  </a:cubicBezTo>
                  <a:lnTo>
                    <a:pt x="0" y="7194051"/>
                  </a:lnTo>
                  <a:lnTo>
                    <a:pt x="0" y="7194051"/>
                  </a:lnTo>
                  <a:lnTo>
                    <a:pt x="0" y="3"/>
                  </a:lnTo>
                  <a:lnTo>
                    <a:pt x="0" y="3"/>
                  </a:lnTo>
                  <a:lnTo>
                    <a:pt x="1017011" y="3"/>
                  </a:lnTo>
                  <a:cubicBezTo>
                    <a:pt x="1030908" y="3"/>
                    <a:pt x="1042174" y="536830"/>
                    <a:pt x="1042174" y="1199034"/>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64209" rIns="64209" bIns="64211" numCol="1" spcCol="1270" anchor="ctr" anchorCtr="0">
              <a:noAutofit/>
            </a:bodyPr>
            <a:lstStyle/>
            <a:p>
              <a:pPr marL="228600" lvl="1" indent="-228600" algn="l" defTabSz="933450">
                <a:lnSpc>
                  <a:spcPct val="90000"/>
                </a:lnSpc>
                <a:spcBef>
                  <a:spcPct val="0"/>
                </a:spcBef>
                <a:spcAft>
                  <a:spcPct val="15000"/>
                </a:spcAft>
                <a:buChar char="••"/>
              </a:pPr>
              <a:r>
                <a:rPr lang="vi-VN" sz="2100" kern="1200" dirty="0"/>
                <a:t>Đảm bảo tính logic, thống nhất giữa các loại hình hoạt động: </a:t>
              </a:r>
              <a:r>
                <a:rPr lang="en-US" sz="2100" kern="1200" dirty="0"/>
                <a:t>S</a:t>
              </a:r>
              <a:r>
                <a:rPr lang="vi-VN" sz="2100" kern="1200" dirty="0"/>
                <a:t>inh hoạt dưới cờ, </a:t>
              </a:r>
              <a:r>
                <a:rPr lang="en-US" sz="2100" kern="1200" dirty="0"/>
                <a:t>HĐ </a:t>
              </a:r>
              <a:r>
                <a:rPr lang="vi-VN" sz="2100" kern="1200" dirty="0"/>
                <a:t>giáo dục theo chủ đề</a:t>
              </a:r>
              <a:r>
                <a:rPr lang="en-US" sz="2100" kern="1200" dirty="0"/>
                <a:t>, S</a:t>
              </a:r>
              <a:r>
                <a:rPr lang="vi-VN" sz="2100" kern="1200" dirty="0"/>
                <a:t>inh hoạt lớp ở trong tuần và trong chủ đề.</a:t>
              </a:r>
              <a:endParaRPr lang="en-US" sz="2100" kern="1200" dirty="0"/>
            </a:p>
          </p:txBody>
        </p:sp>
        <p:sp>
          <p:nvSpPr>
            <p:cNvPr id="13" name="Freeform 12"/>
            <p:cNvSpPr/>
            <p:nvPr/>
          </p:nvSpPr>
          <p:spPr>
            <a:xfrm>
              <a:off x="1937802" y="4822386"/>
              <a:ext cx="1122342" cy="1603345"/>
            </a:xfrm>
            <a:custGeom>
              <a:avLst/>
              <a:gdLst>
                <a:gd name="connsiteX0" fmla="*/ 0 w 1603344"/>
                <a:gd name="connsiteY0" fmla="*/ 0 h 1122341"/>
                <a:gd name="connsiteX1" fmla="*/ 1042174 w 1603344"/>
                <a:gd name="connsiteY1" fmla="*/ 0 h 1122341"/>
                <a:gd name="connsiteX2" fmla="*/ 1603344 w 1603344"/>
                <a:gd name="connsiteY2" fmla="*/ 561171 h 1122341"/>
                <a:gd name="connsiteX3" fmla="*/ 1042174 w 1603344"/>
                <a:gd name="connsiteY3" fmla="*/ 1122341 h 1122341"/>
                <a:gd name="connsiteX4" fmla="*/ 0 w 1603344"/>
                <a:gd name="connsiteY4" fmla="*/ 1122341 h 1122341"/>
                <a:gd name="connsiteX5" fmla="*/ 561171 w 1603344"/>
                <a:gd name="connsiteY5" fmla="*/ 561171 h 1122341"/>
                <a:gd name="connsiteX6" fmla="*/ 0 w 1603344"/>
                <a:gd name="connsiteY6" fmla="*/ 0 h 112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344" h="1122341">
                  <a:moveTo>
                    <a:pt x="1603343" y="0"/>
                  </a:moveTo>
                  <a:lnTo>
                    <a:pt x="1603343" y="729522"/>
                  </a:lnTo>
                  <a:lnTo>
                    <a:pt x="801671" y="1122341"/>
                  </a:lnTo>
                  <a:lnTo>
                    <a:pt x="1" y="729522"/>
                  </a:lnTo>
                  <a:lnTo>
                    <a:pt x="1" y="0"/>
                  </a:lnTo>
                  <a:lnTo>
                    <a:pt x="801671" y="392820"/>
                  </a:lnTo>
                  <a:lnTo>
                    <a:pt x="1603343" y="0"/>
                  </a:lnTo>
                  <a:close/>
                </a:path>
              </a:pathLst>
            </a:custGeom>
          </p:spPr>
          <p:style>
            <a:lnRef idx="1">
              <a:schemeClr val="accent4">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5241" tIns="576412" rIns="15240" bIns="576410"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3</a:t>
              </a:r>
            </a:p>
          </p:txBody>
        </p:sp>
        <p:sp>
          <p:nvSpPr>
            <p:cNvPr id="14" name="Freeform 13"/>
            <p:cNvSpPr/>
            <p:nvPr/>
          </p:nvSpPr>
          <p:spPr>
            <a:xfrm>
              <a:off x="3060142" y="4801896"/>
              <a:ext cx="7194055" cy="976757"/>
            </a:xfrm>
            <a:custGeom>
              <a:avLst/>
              <a:gdLst>
                <a:gd name="connsiteX0" fmla="*/ 179396 w 1076357"/>
                <a:gd name="connsiteY0" fmla="*/ 0 h 7194054"/>
                <a:gd name="connsiteX1" fmla="*/ 896961 w 1076357"/>
                <a:gd name="connsiteY1" fmla="*/ 0 h 7194054"/>
                <a:gd name="connsiteX2" fmla="*/ 1076357 w 1076357"/>
                <a:gd name="connsiteY2" fmla="*/ 179396 h 7194054"/>
                <a:gd name="connsiteX3" fmla="*/ 1076357 w 1076357"/>
                <a:gd name="connsiteY3" fmla="*/ 7194054 h 7194054"/>
                <a:gd name="connsiteX4" fmla="*/ 1076357 w 1076357"/>
                <a:gd name="connsiteY4" fmla="*/ 7194054 h 7194054"/>
                <a:gd name="connsiteX5" fmla="*/ 0 w 1076357"/>
                <a:gd name="connsiteY5" fmla="*/ 7194054 h 7194054"/>
                <a:gd name="connsiteX6" fmla="*/ 0 w 1076357"/>
                <a:gd name="connsiteY6" fmla="*/ 7194054 h 7194054"/>
                <a:gd name="connsiteX7" fmla="*/ 0 w 1076357"/>
                <a:gd name="connsiteY7" fmla="*/ 179396 h 7194054"/>
                <a:gd name="connsiteX8" fmla="*/ 179396 w 1076357"/>
                <a:gd name="connsiteY8" fmla="*/ 0 h 719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357" h="7194054">
                  <a:moveTo>
                    <a:pt x="1076357" y="1199032"/>
                  </a:moveTo>
                  <a:lnTo>
                    <a:pt x="1076357" y="5995022"/>
                  </a:lnTo>
                  <a:cubicBezTo>
                    <a:pt x="1076357" y="6657229"/>
                    <a:pt x="1064340" y="7194051"/>
                    <a:pt x="1049516" y="7194051"/>
                  </a:cubicBezTo>
                  <a:lnTo>
                    <a:pt x="0" y="7194051"/>
                  </a:lnTo>
                  <a:lnTo>
                    <a:pt x="0" y="7194051"/>
                  </a:lnTo>
                  <a:lnTo>
                    <a:pt x="0" y="3"/>
                  </a:lnTo>
                  <a:lnTo>
                    <a:pt x="0" y="3"/>
                  </a:lnTo>
                  <a:lnTo>
                    <a:pt x="1049516" y="3"/>
                  </a:lnTo>
                  <a:cubicBezTo>
                    <a:pt x="1064340" y="3"/>
                    <a:pt x="1076357" y="536825"/>
                    <a:pt x="1076357" y="1199032"/>
                  </a:cubicBez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65878" rIns="65878" bIns="65879"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solidFill>
                  <a:schemeClr val="tx1"/>
                </a:solidFill>
              </a:endParaRPr>
            </a:p>
            <a:p>
              <a:pPr marL="228600" lvl="1" indent="-228600" algn="l" defTabSz="933450">
                <a:lnSpc>
                  <a:spcPct val="90000"/>
                </a:lnSpc>
                <a:spcBef>
                  <a:spcPct val="0"/>
                </a:spcBef>
                <a:spcAft>
                  <a:spcPct val="15000"/>
                </a:spcAft>
                <a:buChar char="••"/>
              </a:pPr>
              <a:r>
                <a:rPr lang="vi-VN" sz="2100" kern="1200" dirty="0"/>
                <a:t>Đảm bảo cho HS được tương tác và hoạt động tốt nhất gắn với các điều kiện của trường và địa phương.</a:t>
              </a:r>
              <a:endParaRPr lang="en-US" sz="2100" kern="1200" dirty="0"/>
            </a:p>
            <a:p>
              <a:pPr marL="228600" lvl="1" indent="-228600" algn="l" defTabSz="933450">
                <a:lnSpc>
                  <a:spcPct val="90000"/>
                </a:lnSpc>
                <a:spcBef>
                  <a:spcPct val="0"/>
                </a:spcBef>
                <a:spcAft>
                  <a:spcPct val="15000"/>
                </a:spcAft>
                <a:buChar char="••"/>
              </a:pPr>
              <a:endParaRPr lang="en-US" sz="2100" kern="1200" dirty="0">
                <a:solidFill>
                  <a:schemeClr val="tx1"/>
                </a:solidFill>
              </a:endParaRPr>
            </a:p>
          </p:txBody>
        </p:sp>
      </p:grpSp>
      <p:pic>
        <p:nvPicPr>
          <p:cNvPr id="3" name="Picture 2"/>
          <p:cNvPicPr>
            <a:picLocks noChangeAspect="1"/>
          </p:cNvPicPr>
          <p:nvPr/>
        </p:nvPicPr>
        <p:blipFill>
          <a:blip r:embed="rId3"/>
          <a:stretch>
            <a:fillRect/>
          </a:stretch>
        </p:blipFill>
        <p:spPr>
          <a:xfrm>
            <a:off x="8696336" y="3866322"/>
            <a:ext cx="2657464" cy="25341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8903138" y="1504423"/>
            <a:ext cx="2636266" cy="203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7562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B0F0"/>
                </a:solidFill>
                <a:latin typeface="Calibri" panose="020F0502020204030204" pitchFamily="34" charset="0"/>
                <a:cs typeface="Calibri" panose="020F0502020204030204" pitchFamily="34" charset="0"/>
              </a:rPr>
              <a:t>HƯỚNG DẪN TỔ CHỨC SINH HOẠT DƯỚI CỜ</a:t>
            </a:r>
          </a:p>
        </p:txBody>
      </p:sp>
      <p:sp>
        <p:nvSpPr>
          <p:cNvPr id="3" name="Content Placeholder 2"/>
          <p:cNvSpPr>
            <a:spLocks noGrp="1"/>
          </p:cNvSpPr>
          <p:nvPr>
            <p:ph idx="1"/>
          </p:nvPr>
        </p:nvSpPr>
        <p:spPr>
          <a:xfrm>
            <a:off x="838200" y="1571348"/>
            <a:ext cx="6506183" cy="4673809"/>
          </a:xfrm>
        </p:spPr>
        <p:txBody>
          <a:bodyPr>
            <a:normAutofit/>
          </a:bodyPr>
          <a:lstStyle/>
          <a:p>
            <a:pPr algn="just">
              <a:buFont typeface="Wingdings" panose="05000000000000000000" pitchFamily="2" charset="2"/>
              <a:buChar char="v"/>
            </a:pPr>
            <a:r>
              <a:rPr lang="en-US" sz="2300" dirty="0" err="1">
                <a:latin typeface="Calibri" panose="020F0502020204030204" pitchFamily="34" charset="0"/>
                <a:cs typeface="Calibri" panose="020F0502020204030204" pitchFamily="34" charset="0"/>
              </a:rPr>
              <a:t>Gồm</a:t>
            </a:r>
            <a:r>
              <a:rPr lang="en-US" sz="2300" dirty="0">
                <a:latin typeface="Calibri" panose="020F0502020204030204" pitchFamily="34" charset="0"/>
                <a:cs typeface="Calibri" panose="020F0502020204030204" pitchFamily="34" charset="0"/>
              </a:rPr>
              <a:t> 2 </a:t>
            </a:r>
            <a:r>
              <a:rPr lang="en-US" sz="2300" dirty="0" err="1">
                <a:latin typeface="Calibri" panose="020F0502020204030204" pitchFamily="34" charset="0"/>
                <a:cs typeface="Calibri" panose="020F0502020204030204" pitchFamily="34" charset="0"/>
              </a:rPr>
              <a:t>nội</a:t>
            </a:r>
            <a:r>
              <a:rPr lang="en-US" sz="2300" dirty="0">
                <a:latin typeface="Calibri" panose="020F0502020204030204" pitchFamily="34" charset="0"/>
                <a:cs typeface="Calibri" panose="020F0502020204030204" pitchFamily="34" charset="0"/>
              </a:rPr>
              <a:t> dung </a:t>
            </a:r>
            <a:r>
              <a:rPr lang="en-US" sz="2300" dirty="0" err="1">
                <a:latin typeface="Calibri" panose="020F0502020204030204" pitchFamily="34" charset="0"/>
                <a:cs typeface="Calibri" panose="020F0502020204030204" pitchFamily="34" charset="0"/>
              </a:rPr>
              <a:t>chính</a:t>
            </a:r>
            <a:r>
              <a:rPr lang="en-US" sz="2300" dirty="0">
                <a:latin typeface="Calibri" panose="020F0502020204030204" pitchFamily="34" charset="0"/>
                <a:cs typeface="Calibri" panose="020F0502020204030204" pitchFamily="34" charset="0"/>
              </a:rPr>
              <a:t>:</a:t>
            </a:r>
          </a:p>
          <a:p>
            <a:pPr algn="just">
              <a:buFont typeface="Wingdings" panose="05000000000000000000" pitchFamily="2" charset="2"/>
              <a:buChar char="v"/>
            </a:pPr>
            <a:endParaRPr lang="en-US" sz="2600" dirty="0">
              <a:latin typeface="Calibri" panose="020F0502020204030204" pitchFamily="34" charset="0"/>
              <a:cs typeface="Calibri" panose="020F0502020204030204" pitchFamily="34" charset="0"/>
            </a:endParaRPr>
          </a:p>
          <a:p>
            <a:pPr algn="just">
              <a:buFont typeface="Wingdings" panose="05000000000000000000" pitchFamily="2" charset="2"/>
              <a:buChar char="v"/>
            </a:pPr>
            <a:endParaRPr lang="en-US" sz="2600" dirty="0">
              <a:latin typeface="Calibri" panose="020F0502020204030204" pitchFamily="34" charset="0"/>
              <a:cs typeface="Calibri" panose="020F0502020204030204" pitchFamily="34" charset="0"/>
            </a:endParaRPr>
          </a:p>
          <a:p>
            <a:pPr algn="just">
              <a:buFont typeface="Wingdings" panose="05000000000000000000" pitchFamily="2" charset="2"/>
              <a:buChar char="v"/>
            </a:pPr>
            <a:endParaRPr lang="en-US" sz="2600" dirty="0">
              <a:latin typeface="Calibri" panose="020F0502020204030204" pitchFamily="34" charset="0"/>
              <a:cs typeface="Calibri" panose="020F0502020204030204" pitchFamily="34" charset="0"/>
            </a:endParaRPr>
          </a:p>
          <a:p>
            <a:pPr algn="just">
              <a:buFont typeface="Wingdings" panose="05000000000000000000" pitchFamily="2" charset="2"/>
              <a:buChar char="v"/>
            </a:pPr>
            <a:endParaRPr lang="en-US" sz="1000" dirty="0">
              <a:latin typeface="Calibri" panose="020F0502020204030204" pitchFamily="34" charset="0"/>
              <a:cs typeface="Calibri" panose="020F0502020204030204" pitchFamily="34" charset="0"/>
            </a:endParaRPr>
          </a:p>
          <a:p>
            <a:pPr algn="just">
              <a:buFont typeface="Wingdings" panose="05000000000000000000" pitchFamily="2" charset="2"/>
              <a:buChar char="v"/>
            </a:pPr>
            <a:r>
              <a:rPr lang="en-US" sz="2300" dirty="0" err="1">
                <a:latin typeface="Calibri" panose="020F0502020204030204" pitchFamily="34" charset="0"/>
                <a:cs typeface="Calibri" panose="020F0502020204030204" pitchFamily="34" charset="0"/>
              </a:rPr>
              <a:t>Xác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định</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hoạt động tổ chức dành riêng cho khối </a:t>
            </a:r>
            <a:r>
              <a:rPr lang="en-US" sz="2300" dirty="0">
                <a:latin typeface="Calibri" panose="020F0502020204030204" pitchFamily="34" charset="0"/>
                <a:cs typeface="Calibri" panose="020F0502020204030204" pitchFamily="34" charset="0"/>
              </a:rPr>
              <a:t>4</a:t>
            </a:r>
            <a:r>
              <a:rPr lang="vi-VN" sz="2300" dirty="0">
                <a:latin typeface="Calibri" panose="020F0502020204030204" pitchFamily="34" charset="0"/>
                <a:cs typeface="Calibri" panose="020F0502020204030204" pitchFamily="34" charset="0"/>
              </a:rPr>
              <a:t>, hoạt động tổ chức phạm vi toàn trường. </a:t>
            </a:r>
            <a:endParaRPr lang="en-US" sz="2300" dirty="0">
              <a:latin typeface="Calibri" panose="020F0502020204030204" pitchFamily="34" charset="0"/>
              <a:cs typeface="Calibri" panose="020F0502020204030204" pitchFamily="34" charset="0"/>
            </a:endParaRPr>
          </a:p>
          <a:p>
            <a:pPr algn="just">
              <a:buFont typeface="Wingdings" panose="05000000000000000000" pitchFamily="2" charset="2"/>
              <a:buChar char="v"/>
            </a:pPr>
            <a:r>
              <a:rPr lang="en-US" sz="2300" dirty="0">
                <a:latin typeface="Calibri" panose="020F0502020204030204" pitchFamily="34" charset="0"/>
                <a:cs typeface="Calibri" panose="020F0502020204030204" pitchFamily="34" charset="0"/>
              </a:rPr>
              <a:t>P</a:t>
            </a:r>
            <a:r>
              <a:rPr lang="vi-VN" sz="2300" dirty="0">
                <a:latin typeface="Calibri" panose="020F0502020204030204" pitchFamily="34" charset="0"/>
                <a:cs typeface="Calibri" panose="020F0502020204030204" pitchFamily="34" charset="0"/>
              </a:rPr>
              <a:t>hát huy tính tích cực, chủ động</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sáng tạo của HS</a:t>
            </a:r>
            <a:r>
              <a:rPr lang="en-US" sz="2300" dirty="0">
                <a:latin typeface="Calibri" panose="020F0502020204030204" pitchFamily="34" charset="0"/>
                <a:cs typeface="Calibri" panose="020F0502020204030204" pitchFamily="34" charset="0"/>
              </a:rPr>
              <a:t>.</a:t>
            </a:r>
          </a:p>
          <a:p>
            <a:pPr algn="just">
              <a:buFont typeface="Wingdings" panose="05000000000000000000" pitchFamily="2" charset="2"/>
              <a:buChar char="v"/>
            </a:pPr>
            <a:r>
              <a:rPr lang="en-US" sz="2300" dirty="0">
                <a:latin typeface="Calibri" panose="020F0502020204030204" pitchFamily="34" charset="0"/>
                <a:cs typeface="Calibri" panose="020F0502020204030204" pitchFamily="34" charset="0"/>
              </a:rPr>
              <a:t>H</a:t>
            </a:r>
            <a:r>
              <a:rPr lang="vi-VN" sz="2300" dirty="0">
                <a:latin typeface="Calibri" panose="020F0502020204030204" pitchFamily="34" charset="0"/>
                <a:cs typeface="Calibri" panose="020F0502020204030204" pitchFamily="34" charset="0"/>
              </a:rPr>
              <a:t>uy động và phối hợp sự tham gia của cha mẹ HS, chính quyền địa phương,</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Hội phụ nữ, doanh nghiệp, nghệ nhân,</a:t>
            </a:r>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endParaRPr lang="en-US" dirty="0"/>
          </a:p>
        </p:txBody>
      </p:sp>
      <p:sp>
        <p:nvSpPr>
          <p:cNvPr id="6" name="Round Diagonal Corner Rectangle 5"/>
          <p:cNvSpPr/>
          <p:nvPr/>
        </p:nvSpPr>
        <p:spPr>
          <a:xfrm>
            <a:off x="1701739" y="2256407"/>
            <a:ext cx="3684233" cy="1198485"/>
          </a:xfrm>
          <a:prstGeom prst="round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Phần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nghi</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lễ</a:t>
            </a:r>
            <a:r>
              <a:rPr lang="vi-VN"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Bao</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gồm</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chào</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cờ</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hát</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Quốc</a:t>
            </a:r>
            <a:r>
              <a:rPr lang="en-US" sz="2200" dirty="0">
                <a:latin typeface="Calibri" panose="020F0502020204030204" pitchFamily="34" charset="0"/>
                <a:cs typeface="Calibri" panose="020F0502020204030204" pitchFamily="34" charset="0"/>
              </a:rPr>
              <a:t> ca, </a:t>
            </a:r>
            <a:r>
              <a:rPr lang="en-US" sz="2200" dirty="0" err="1">
                <a:latin typeface="Calibri" panose="020F0502020204030204" pitchFamily="34" charset="0"/>
                <a:cs typeface="Calibri" panose="020F0502020204030204" pitchFamily="34" charset="0"/>
              </a:rPr>
              <a:t>tổng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kết</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hoạt</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động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trong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tuần</a:t>
            </a:r>
            <a:r>
              <a:rPr lang="en-US" sz="2200" dirty="0">
                <a:latin typeface="Calibri" panose="020F0502020204030204" pitchFamily="34" charset="0"/>
                <a:cs typeface="Calibri" panose="020F0502020204030204" pitchFamily="34" charset="0"/>
              </a:rPr>
              <a:t> qua,… </a:t>
            </a:r>
          </a:p>
        </p:txBody>
      </p:sp>
      <p:sp>
        <p:nvSpPr>
          <p:cNvPr id="7" name="Round Diagonal Corner Rectangle 6"/>
          <p:cNvSpPr/>
          <p:nvPr/>
        </p:nvSpPr>
        <p:spPr>
          <a:xfrm>
            <a:off x="6745178" y="2222884"/>
            <a:ext cx="3195961" cy="1198485"/>
          </a:xfrm>
          <a:prstGeom prst="round2DiagRect">
            <a:avLst/>
          </a:prstGeom>
          <a:solidFill>
            <a:schemeClr val="accent2">
              <a:lumMod val="20000"/>
              <a:lumOff val="80000"/>
            </a:schemeClr>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Triển khai, tổ chức các </a:t>
            </a:r>
            <a:r>
              <a:rPr lang="en-US" sz="2200" dirty="0">
                <a:latin typeface="Calibri" panose="020F0502020204030204" pitchFamily="34" charset="0"/>
                <a:cs typeface="Calibri" panose="020F0502020204030204" pitchFamily="34" charset="0"/>
              </a:rPr>
              <a:t>HĐTN </a:t>
            </a:r>
            <a:r>
              <a:rPr lang="vi-VN" sz="2200" dirty="0">
                <a:latin typeface="Calibri" panose="020F0502020204030204" pitchFamily="34" charset="0"/>
                <a:cs typeface="Calibri" panose="020F0502020204030204" pitchFamily="34" charset="0"/>
              </a:rPr>
              <a:t>gắn với chủ đề của tuần, của tháng. </a:t>
            </a:r>
            <a:endParaRPr lang="en-US" sz="2200" dirty="0">
              <a:latin typeface="Calibri" panose="020F0502020204030204" pitchFamily="34" charset="0"/>
              <a:cs typeface="Calibri" panose="020F0502020204030204" pitchFamily="34" charset="0"/>
            </a:endParaRPr>
          </a:p>
        </p:txBody>
      </p:sp>
      <p:sp>
        <p:nvSpPr>
          <p:cNvPr id="8" name="Oval 7"/>
          <p:cNvSpPr/>
          <p:nvPr/>
        </p:nvSpPr>
        <p:spPr>
          <a:xfrm>
            <a:off x="1493113" y="2035036"/>
            <a:ext cx="417251" cy="44274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1</a:t>
            </a:r>
          </a:p>
        </p:txBody>
      </p:sp>
      <p:sp>
        <p:nvSpPr>
          <p:cNvPr id="9" name="Oval 8"/>
          <p:cNvSpPr/>
          <p:nvPr/>
        </p:nvSpPr>
        <p:spPr>
          <a:xfrm>
            <a:off x="6570215" y="2035036"/>
            <a:ext cx="417251" cy="442743"/>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dirty="0"/>
              <a:t>2</a:t>
            </a:r>
          </a:p>
        </p:txBody>
      </p:sp>
      <p:pic>
        <p:nvPicPr>
          <p:cNvPr id="4" name="Picture 3"/>
          <p:cNvPicPr>
            <a:picLocks noChangeAspect="1"/>
          </p:cNvPicPr>
          <p:nvPr/>
        </p:nvPicPr>
        <p:blipFill>
          <a:blip r:embed="rId3"/>
          <a:stretch>
            <a:fillRect/>
          </a:stretch>
        </p:blipFill>
        <p:spPr>
          <a:xfrm>
            <a:off x="7709827" y="3885373"/>
            <a:ext cx="3643973" cy="2148525"/>
          </a:xfrm>
          <a:prstGeom prst="rect">
            <a:avLst/>
          </a:prstGeom>
          <a:ln>
            <a:solidFill>
              <a:srgbClr val="00B050"/>
            </a:solidFill>
          </a:ln>
        </p:spPr>
      </p:pic>
    </p:spTree>
    <p:extLst>
      <p:ext uri="{BB962C8B-B14F-4D97-AF65-F5344CB8AC3E}">
        <p14:creationId xmlns:p14="http://schemas.microsoft.com/office/powerpoint/2010/main" val="1615031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64204"/>
            <a:ext cx="10515600" cy="1126484"/>
          </a:xfrm>
        </p:spPr>
        <p:txBody>
          <a:bodyPr>
            <a:normAutofit/>
          </a:bodyPr>
          <a:lstStyle/>
          <a:p>
            <a:pPr algn="ctr"/>
            <a:r>
              <a:rPr lang="en-US" sz="3600" b="1" dirty="0" err="1">
                <a:solidFill>
                  <a:srgbClr val="00B0F0"/>
                </a:solidFill>
                <a:latin typeface="Calibri" panose="020F0502020204030204" pitchFamily="34" charset="0"/>
                <a:cs typeface="Calibri" panose="020F0502020204030204" pitchFamily="34" charset="0"/>
              </a:rPr>
              <a:t>Tiến</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trình</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chung</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của</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Sinh</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hoạt</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dưới</a:t>
            </a:r>
            <a:r>
              <a:rPr lang="en-US" sz="3600" b="1" dirty="0">
                <a:solidFill>
                  <a:srgbClr val="00B0F0"/>
                </a:solidFill>
                <a:latin typeface="Calibri" panose="020F0502020204030204" pitchFamily="34" charset="0"/>
                <a:cs typeface="Calibri" panose="020F0502020204030204" pitchFamily="34" charset="0"/>
              </a:rPr>
              <a:t> </a:t>
            </a:r>
            <a:r>
              <a:rPr lang="en-US" sz="3600" b="1" dirty="0" err="1">
                <a:solidFill>
                  <a:srgbClr val="00B0F0"/>
                </a:solidFill>
                <a:latin typeface="Calibri" panose="020F0502020204030204" pitchFamily="34" charset="0"/>
                <a:cs typeface="Calibri" panose="020F0502020204030204" pitchFamily="34" charset="0"/>
              </a:rPr>
              <a:t>cờ</a:t>
            </a:r>
            <a:r>
              <a:rPr lang="en-US" sz="3600" b="1" dirty="0">
                <a:solidFill>
                  <a:srgbClr val="00B0F0"/>
                </a:solidFill>
                <a:latin typeface="Calibri" panose="020F0502020204030204" pitchFamily="34" charset="0"/>
                <a:cs typeface="Calibri" panose="020F0502020204030204" pitchFamily="34" charset="0"/>
              </a:rPr>
              <a:t> </a:t>
            </a:r>
            <a:r>
              <a:rPr lang="en-US" sz="3600" dirty="0">
                <a:solidFill>
                  <a:srgbClr val="00B0F0"/>
                </a:solidFill>
                <a:latin typeface="Calibri" panose="020F0502020204030204" pitchFamily="34" charset="0"/>
                <a:cs typeface="Calibri" panose="020F0502020204030204" pitchFamily="34" charset="0"/>
              </a:rPr>
              <a:t/>
            </a:r>
            <a:br>
              <a:rPr lang="en-US" sz="3600" dirty="0">
                <a:solidFill>
                  <a:srgbClr val="00B0F0"/>
                </a:solidFill>
                <a:latin typeface="Calibri" panose="020F0502020204030204" pitchFamily="34" charset="0"/>
                <a:cs typeface="Calibri" panose="020F0502020204030204" pitchFamily="34" charset="0"/>
              </a:rPr>
            </a:br>
            <a:endParaRPr lang="en-US" sz="3600" dirty="0">
              <a:solidFill>
                <a:srgbClr val="00B0F0"/>
              </a:solidFill>
              <a:latin typeface="Calibri" panose="020F0502020204030204" pitchFamily="34" charset="0"/>
              <a:cs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3030825030"/>
              </p:ext>
            </p:extLst>
          </p:nvPr>
        </p:nvGraphicFramePr>
        <p:xfrm>
          <a:off x="1340528" y="1500326"/>
          <a:ext cx="10193018" cy="4676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p:cNvSpPr/>
          <p:nvPr/>
        </p:nvSpPr>
        <p:spPr>
          <a:xfrm>
            <a:off x="7799442" y="4900540"/>
            <a:ext cx="334353" cy="4212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t>4</a:t>
            </a:r>
          </a:p>
        </p:txBody>
      </p:sp>
      <p:sp>
        <p:nvSpPr>
          <p:cNvPr id="9" name="Oval 8"/>
          <p:cNvSpPr/>
          <p:nvPr/>
        </p:nvSpPr>
        <p:spPr>
          <a:xfrm>
            <a:off x="5270786" y="3628035"/>
            <a:ext cx="334353" cy="4212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t>3</a:t>
            </a:r>
          </a:p>
        </p:txBody>
      </p:sp>
      <p:sp>
        <p:nvSpPr>
          <p:cNvPr id="10" name="Oval 9"/>
          <p:cNvSpPr/>
          <p:nvPr/>
        </p:nvSpPr>
        <p:spPr>
          <a:xfrm>
            <a:off x="3887349" y="2787197"/>
            <a:ext cx="334353" cy="4212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t>2</a:t>
            </a:r>
          </a:p>
        </p:txBody>
      </p:sp>
      <p:sp>
        <p:nvSpPr>
          <p:cNvPr id="11" name="Oval 10"/>
          <p:cNvSpPr/>
          <p:nvPr/>
        </p:nvSpPr>
        <p:spPr>
          <a:xfrm>
            <a:off x="1173351" y="1500326"/>
            <a:ext cx="334353" cy="4212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t>1</a:t>
            </a:r>
          </a:p>
        </p:txBody>
      </p:sp>
      <p:pic>
        <p:nvPicPr>
          <p:cNvPr id="3" name="Picture 2"/>
          <p:cNvPicPr>
            <a:picLocks noChangeAspect="1"/>
          </p:cNvPicPr>
          <p:nvPr/>
        </p:nvPicPr>
        <p:blipFill>
          <a:blip r:embed="rId8"/>
          <a:stretch>
            <a:fillRect/>
          </a:stretch>
        </p:blipFill>
        <p:spPr>
          <a:xfrm>
            <a:off x="7799442" y="1544598"/>
            <a:ext cx="3932103" cy="1751015"/>
          </a:xfrm>
          <a:prstGeom prst="rect">
            <a:avLst/>
          </a:prstGeom>
        </p:spPr>
      </p:pic>
      <p:pic>
        <p:nvPicPr>
          <p:cNvPr id="5" name="Picture 4"/>
          <p:cNvPicPr>
            <a:picLocks noChangeAspect="1"/>
          </p:cNvPicPr>
          <p:nvPr/>
        </p:nvPicPr>
        <p:blipFill>
          <a:blip r:embed="rId9"/>
          <a:stretch>
            <a:fillRect/>
          </a:stretch>
        </p:blipFill>
        <p:spPr>
          <a:xfrm>
            <a:off x="729574" y="4645194"/>
            <a:ext cx="4280171" cy="1763504"/>
          </a:xfrm>
          <a:prstGeom prst="rect">
            <a:avLst/>
          </a:prstGeom>
        </p:spPr>
      </p:pic>
    </p:spTree>
    <p:extLst>
      <p:ext uri="{BB962C8B-B14F-4D97-AF65-F5344CB8AC3E}">
        <p14:creationId xmlns:p14="http://schemas.microsoft.com/office/powerpoint/2010/main" val="1792959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b="1" dirty="0">
                <a:solidFill>
                  <a:srgbClr val="00B0F0"/>
                </a:solidFill>
                <a:latin typeface="Calibri" panose="020F0502020204030204" pitchFamily="34" charset="0"/>
                <a:cs typeface="Calibri" panose="020F0502020204030204" pitchFamily="34" charset="0"/>
              </a:rPr>
              <a:t>HƯỚNG DẪN TỔ CHỨC </a:t>
            </a:r>
            <a:br>
              <a:rPr lang="en-US" sz="3800" b="1" dirty="0">
                <a:solidFill>
                  <a:srgbClr val="00B0F0"/>
                </a:solidFill>
                <a:latin typeface="Calibri" panose="020F0502020204030204" pitchFamily="34" charset="0"/>
                <a:cs typeface="Calibri" panose="020F0502020204030204" pitchFamily="34" charset="0"/>
              </a:rPr>
            </a:br>
            <a:r>
              <a:rPr lang="en-US" sz="3800" b="1" dirty="0">
                <a:solidFill>
                  <a:srgbClr val="00B0F0"/>
                </a:solidFill>
                <a:latin typeface="Calibri" panose="020F0502020204030204" pitchFamily="34" charset="0"/>
                <a:cs typeface="Calibri" panose="020F0502020204030204" pitchFamily="34" charset="0"/>
              </a:rPr>
              <a:t>HOẠT ĐỘNG GIÁO DỤC THEO CHỦ ĐỀ</a:t>
            </a:r>
            <a:endParaRPr lang="en-US" sz="3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56015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64169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1250" y="88778"/>
            <a:ext cx="9114817" cy="1455938"/>
          </a:xfrm>
        </p:spPr>
        <p:txBody>
          <a:bodyPr>
            <a:normAutofit/>
          </a:bodyPr>
          <a:lstStyle/>
          <a:p>
            <a:pPr algn="ctr"/>
            <a:r>
              <a:rPr lang="en-US" sz="4000" b="1" dirty="0">
                <a:solidFill>
                  <a:srgbClr val="00B0F0"/>
                </a:solidFill>
                <a:latin typeface="Calibri" panose="020F0502020204030204" pitchFamily="34" charset="0"/>
                <a:cs typeface="Calibri" panose="020F0502020204030204" pitchFamily="34" charset="0"/>
              </a:rPr>
              <a:t>HƯỚNG DẪN TỔ CHỨC SINH HOẠT LỚP</a:t>
            </a:r>
            <a:endParaRPr lang="en-US" sz="4000" dirty="0">
              <a:solidFill>
                <a:srgbClr val="00B0F0"/>
              </a:solidFill>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8451361"/>
              </p:ext>
            </p:extLst>
          </p:nvPr>
        </p:nvGraphicFramePr>
        <p:xfrm>
          <a:off x="1091953" y="1251751"/>
          <a:ext cx="10662081" cy="36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754601" y="2175029"/>
            <a:ext cx="674703" cy="44388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P1</a:t>
            </a:r>
          </a:p>
        </p:txBody>
      </p:sp>
      <p:sp>
        <p:nvSpPr>
          <p:cNvPr id="7" name="Oval 6"/>
          <p:cNvSpPr/>
          <p:nvPr/>
        </p:nvSpPr>
        <p:spPr>
          <a:xfrm>
            <a:off x="6374169" y="2175029"/>
            <a:ext cx="674703" cy="443884"/>
          </a:xfrm>
          <a:prstGeom prst="ellipse">
            <a:avLst/>
          </a:prstGeom>
          <a:ln>
            <a:solidFill>
              <a:schemeClr val="accent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P2</a:t>
            </a:r>
          </a:p>
        </p:txBody>
      </p:sp>
      <p:pic>
        <p:nvPicPr>
          <p:cNvPr id="9" name="Picture 8"/>
          <p:cNvPicPr>
            <a:picLocks noChangeAspect="1"/>
          </p:cNvPicPr>
          <p:nvPr/>
        </p:nvPicPr>
        <p:blipFill>
          <a:blip r:embed="rId8"/>
          <a:stretch>
            <a:fillRect/>
          </a:stretch>
        </p:blipFill>
        <p:spPr>
          <a:xfrm>
            <a:off x="8528061" y="4461109"/>
            <a:ext cx="2756313" cy="1726247"/>
          </a:xfrm>
          <a:prstGeom prst="rect">
            <a:avLst/>
          </a:prstGeom>
        </p:spPr>
      </p:pic>
      <p:pic>
        <p:nvPicPr>
          <p:cNvPr id="10" name="Picture 9"/>
          <p:cNvPicPr>
            <a:picLocks noChangeAspect="1"/>
          </p:cNvPicPr>
          <p:nvPr/>
        </p:nvPicPr>
        <p:blipFill>
          <a:blip r:embed="rId9"/>
          <a:stretch>
            <a:fillRect/>
          </a:stretch>
        </p:blipFill>
        <p:spPr>
          <a:xfrm>
            <a:off x="5207023" y="4227646"/>
            <a:ext cx="2186787" cy="1727306"/>
          </a:xfrm>
          <a:prstGeom prst="rect">
            <a:avLst/>
          </a:prstGeom>
        </p:spPr>
      </p:pic>
      <p:pic>
        <p:nvPicPr>
          <p:cNvPr id="11" name="Picture 10"/>
          <p:cNvPicPr>
            <a:picLocks noChangeAspect="1"/>
          </p:cNvPicPr>
          <p:nvPr/>
        </p:nvPicPr>
        <p:blipFill>
          <a:blip r:embed="rId10"/>
          <a:stretch>
            <a:fillRect/>
          </a:stretch>
        </p:blipFill>
        <p:spPr>
          <a:xfrm>
            <a:off x="1314081" y="4461109"/>
            <a:ext cx="2758691" cy="1726247"/>
          </a:xfrm>
          <a:prstGeom prst="rect">
            <a:avLst/>
          </a:prstGeom>
        </p:spPr>
      </p:pic>
    </p:spTree>
    <p:extLst>
      <p:ext uri="{BB962C8B-B14F-4D97-AF65-F5344CB8AC3E}">
        <p14:creationId xmlns:p14="http://schemas.microsoft.com/office/powerpoint/2010/main" val="25348214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7471"/>
            <a:ext cx="10515600" cy="1439695"/>
          </a:xfrm>
        </p:spPr>
        <p:txBody>
          <a:bodyPr>
            <a:normAutofit fontScale="90000"/>
          </a:bodyPr>
          <a:lstStyle/>
          <a:p>
            <a:r>
              <a:rPr lang="en-US" b="1" i="1" dirty="0">
                <a:solidFill>
                  <a:srgbClr val="C00000"/>
                </a:solidFill>
                <a:latin typeface="Calibri" panose="020F0502020204030204" pitchFamily="34" charset="0"/>
                <a:cs typeface="Calibri" panose="020F0502020204030204" pitchFamily="34" charset="0"/>
              </a:rPr>
              <a:t>PHẦN 4</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a:solidFill>
                  <a:srgbClr val="00B0F0"/>
                </a:solidFill>
                <a:latin typeface="Calibri" panose="020F0502020204030204" pitchFamily="34" charset="0"/>
                <a:cs typeface="Calibri" panose="020F0502020204030204" pitchFamily="34" charset="0"/>
              </a:rPr>
              <a:t>HƯỚNG DẪN KHAI THÁC VÀ SỬ DỤNG </a:t>
            </a:r>
            <a:br>
              <a:rPr lang="nb-NO" b="1" dirty="0">
                <a:solidFill>
                  <a:srgbClr val="00B0F0"/>
                </a:solidFill>
                <a:latin typeface="Calibri" panose="020F0502020204030204" pitchFamily="34" charset="0"/>
                <a:cs typeface="Calibri" panose="020F0502020204030204" pitchFamily="34" charset="0"/>
              </a:rPr>
            </a:br>
            <a:r>
              <a:rPr lang="nb-NO" b="1" dirty="0">
                <a:solidFill>
                  <a:srgbClr val="00B0F0"/>
                </a:solidFill>
                <a:latin typeface="Calibri" panose="020F0502020204030204" pitchFamily="34" charset="0"/>
                <a:cs typeface="Calibri" panose="020F0502020204030204" pitchFamily="34" charset="0"/>
              </a:rPr>
              <a:t>HỆ THỐNG TÀI LIỆU THAM KHẢO, BỔ TRỢ</a:t>
            </a:r>
            <a:endParaRPr lang="en-US" dirty="0"/>
          </a:p>
        </p:txBody>
      </p:sp>
      <p:graphicFrame>
        <p:nvGraphicFramePr>
          <p:cNvPr id="4" name="Diagram 3"/>
          <p:cNvGraphicFramePr/>
          <p:nvPr>
            <p:extLst>
              <p:ext uri="{D42A27DB-BD31-4B8C-83A1-F6EECF244321}">
                <p14:modId xmlns:p14="http://schemas.microsoft.com/office/powerpoint/2010/main" val="297559952"/>
              </p:ext>
            </p:extLst>
          </p:nvPr>
        </p:nvGraphicFramePr>
        <p:xfrm>
          <a:off x="243193" y="1984443"/>
          <a:ext cx="5009744" cy="4372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5252937" y="2393833"/>
            <a:ext cx="2625752" cy="3483554"/>
          </a:xfrm>
          <a:prstGeom prst="rect">
            <a:avLst/>
          </a:prstGeom>
        </p:spPr>
      </p:pic>
      <p:pic>
        <p:nvPicPr>
          <p:cNvPr id="5" name="Picture 4"/>
          <p:cNvPicPr>
            <a:picLocks noChangeAspect="1"/>
          </p:cNvPicPr>
          <p:nvPr/>
        </p:nvPicPr>
        <p:blipFill>
          <a:blip r:embed="rId9"/>
          <a:stretch>
            <a:fillRect/>
          </a:stretch>
        </p:blipFill>
        <p:spPr>
          <a:xfrm>
            <a:off x="8710947" y="2367351"/>
            <a:ext cx="2512866" cy="3510036"/>
          </a:xfrm>
          <a:prstGeom prst="rect">
            <a:avLst/>
          </a:prstGeom>
        </p:spPr>
      </p:pic>
    </p:spTree>
    <p:extLst>
      <p:ext uri="{BB962C8B-B14F-4D97-AF65-F5344CB8AC3E}">
        <p14:creationId xmlns:p14="http://schemas.microsoft.com/office/powerpoint/2010/main" val="4088747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862509"/>
          </a:xfrm>
          <a:effectLst>
            <a:outerShdw blurRad="63500" sx="102000" sy="102000" algn="ctr" rotWithShape="0">
              <a:prstClr val="black">
                <a:alpha val="40000"/>
              </a:prstClr>
            </a:outerShdw>
          </a:effectLst>
        </p:spPr>
        <p:txBody>
          <a:bodyPr>
            <a:normAutofit fontScale="90000"/>
          </a:bodyPr>
          <a:lstStyle/>
          <a:p>
            <a:r>
              <a:rPr lang="en-US" b="1" i="1" dirty="0">
                <a:solidFill>
                  <a:srgbClr val="C00000"/>
                </a:solidFill>
                <a:latin typeface="+mn-lt"/>
              </a:rPr>
              <a:t>PHẦN 1</a:t>
            </a:r>
            <a:r>
              <a:rPr lang="en-US" b="1" dirty="0">
                <a:latin typeface="+mn-lt"/>
              </a:rPr>
              <a:t/>
            </a:r>
            <a:br>
              <a:rPr lang="en-US" b="1" dirty="0">
                <a:latin typeface="+mn-lt"/>
              </a:rPr>
            </a:br>
            <a:r>
              <a:rPr lang="en-US" b="1" dirty="0">
                <a:solidFill>
                  <a:srgbClr val="00B0F0"/>
                </a:solidFill>
                <a:latin typeface="+mn-lt"/>
              </a:rPr>
              <a:t>NHỮNG VẤN ĐỀ CHUNG VỀ CHƯƠNG TRÌNH HOẠT ĐỘNG TRẢI NGHIỆM </a:t>
            </a:r>
            <a:r>
              <a:rPr lang="en-US" b="1">
                <a:solidFill>
                  <a:srgbClr val="00B0F0"/>
                </a:solidFill>
                <a:latin typeface="+mn-lt"/>
              </a:rPr>
              <a:t>LỚP 4</a:t>
            </a:r>
            <a:endParaRPr lang="en-US" b="1" dirty="0">
              <a:solidFill>
                <a:srgbClr val="00B0F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4545940"/>
              </p:ext>
            </p:extLst>
          </p:nvPr>
        </p:nvGraphicFramePr>
        <p:xfrm>
          <a:off x="1067610" y="2740026"/>
          <a:ext cx="10056779" cy="3466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3037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a:solidFill>
                  <a:srgbClr val="00B0F0"/>
                </a:solidFill>
                <a:latin typeface="Calibri" panose="020F0502020204030204" pitchFamily="34" charset="0"/>
                <a:cs typeface="Calibri" panose="020F0502020204030204" pitchFamily="34" charset="0"/>
              </a:rPr>
              <a:t>SÁCH GIÁO VIÊN HOẠT ĐỘNG TRẢI </a:t>
            </a:r>
            <a:r>
              <a:rPr lang="nb-NO" sz="4000" b="1">
                <a:solidFill>
                  <a:srgbClr val="00B0F0"/>
                </a:solidFill>
                <a:latin typeface="Calibri" panose="020F0502020204030204" pitchFamily="34" charset="0"/>
                <a:cs typeface="Calibri" panose="020F0502020204030204" pitchFamily="34" charset="0"/>
              </a:rPr>
              <a:t>NGHIỆM 4</a:t>
            </a:r>
            <a:endParaRPr lang="en-US" sz="4000" dirty="0">
              <a:solidFill>
                <a:srgbClr val="00B0F0"/>
              </a:solidFill>
            </a:endParaRPr>
          </a:p>
        </p:txBody>
      </p:sp>
      <p:sp>
        <p:nvSpPr>
          <p:cNvPr id="3" name="Content Placeholder 2"/>
          <p:cNvSpPr>
            <a:spLocks noGrp="1"/>
          </p:cNvSpPr>
          <p:nvPr>
            <p:ph idx="1"/>
          </p:nvPr>
        </p:nvSpPr>
        <p:spPr>
          <a:xfrm>
            <a:off x="838201" y="1825625"/>
            <a:ext cx="7902103" cy="4614086"/>
          </a:xfrm>
        </p:spPr>
        <p:txBody>
          <a:bodyPr/>
          <a:lstStyle/>
          <a:p>
            <a:pPr algn="just"/>
            <a:r>
              <a:rPr lang="en-US" sz="2700" dirty="0" err="1">
                <a:latin typeface="Calibri" panose="020F0502020204030204" pitchFamily="34" charset="0"/>
                <a:cs typeface="Calibri" panose="020F0502020204030204" pitchFamily="34" charset="0"/>
              </a:rPr>
              <a:t>Là</a:t>
            </a:r>
            <a:r>
              <a:rPr lang="en-US" sz="2700" dirty="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tài l</a:t>
            </a:r>
            <a:r>
              <a:rPr lang="en-US" sz="2700" dirty="0" err="1">
                <a:latin typeface="Calibri" panose="020F0502020204030204" pitchFamily="34" charset="0"/>
                <a:cs typeface="Calibri" panose="020F0502020204030204" pitchFamily="34" charset="0"/>
              </a:rPr>
              <a:t>iệu</a:t>
            </a:r>
            <a:r>
              <a:rPr lang="vi-VN" sz="2700" dirty="0">
                <a:latin typeface="Calibri" panose="020F0502020204030204" pitchFamily="34" charset="0"/>
                <a:cs typeface="Calibri" panose="020F0502020204030204" pitchFamily="34" charset="0"/>
              </a:rPr>
              <a:t> bổ trợ quan trọng, định hướng cho GV tổ chức các </a:t>
            </a:r>
            <a:r>
              <a:rPr lang="en-US" sz="2700" dirty="0">
                <a:latin typeface="Calibri" panose="020F0502020204030204" pitchFamily="34" charset="0"/>
                <a:cs typeface="Calibri" panose="020F0502020204030204" pitchFamily="34" charset="0"/>
              </a:rPr>
              <a:t>HĐTN.</a:t>
            </a:r>
          </a:p>
          <a:p>
            <a:pPr algn="just"/>
            <a:r>
              <a:rPr lang="en-US" sz="2700" dirty="0">
                <a:latin typeface="Calibri" panose="020F0502020204030204" pitchFamily="34" charset="0"/>
                <a:cs typeface="Calibri" panose="020F0502020204030204" pitchFamily="34" charset="0"/>
              </a:rPr>
              <a:t>GV </a:t>
            </a:r>
            <a:r>
              <a:rPr lang="en-US" sz="2700" dirty="0" err="1">
                <a:latin typeface="Calibri" panose="020F0502020204030204" pitchFamily="34" charset="0"/>
                <a:cs typeface="Calibri" panose="020F0502020204030204" pitchFamily="34" charset="0"/>
              </a:rPr>
              <a:t>vận</a:t>
            </a:r>
            <a:r>
              <a:rPr lang="en-US" sz="2700" dirty="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dụng sáng tạo và phát triển những gợi ý được </a:t>
            </a:r>
            <a:r>
              <a:rPr lang="en-US" sz="2700" dirty="0" err="1">
                <a:latin typeface="Calibri" panose="020F0502020204030204" pitchFamily="34" charset="0"/>
                <a:cs typeface="Calibri" panose="020F0502020204030204" pitchFamily="34" charset="0"/>
              </a:rPr>
              <a:t>đưa</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ra</a:t>
            </a:r>
            <a:r>
              <a:rPr lang="en-US" sz="2700" dirty="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trong SGV. </a:t>
            </a:r>
            <a:endParaRPr lang="en-US" sz="2700" dirty="0">
              <a:latin typeface="Calibri" panose="020F0502020204030204" pitchFamily="34" charset="0"/>
              <a:cs typeface="Calibri" panose="020F0502020204030204" pitchFamily="34" charset="0"/>
            </a:endParaRPr>
          </a:p>
          <a:p>
            <a:pPr algn="just"/>
            <a:r>
              <a:rPr lang="en-US" sz="2700" dirty="0" err="1">
                <a:latin typeface="Calibri" panose="020F0502020204030204" pitchFamily="34" charset="0"/>
                <a:cs typeface="Calibri" panose="020F0502020204030204" pitchFamily="34" charset="0"/>
              </a:rPr>
              <a:t>Gồm</a:t>
            </a:r>
            <a:r>
              <a:rPr lang="en-US" sz="2700" dirty="0">
                <a:latin typeface="Calibri" panose="020F0502020204030204" pitchFamily="34" charset="0"/>
                <a:cs typeface="Calibri" panose="020F0502020204030204" pitchFamily="34" charset="0"/>
              </a:rPr>
              <a:t> 2 </a:t>
            </a:r>
            <a:r>
              <a:rPr lang="en-US" sz="2700" dirty="0" err="1">
                <a:latin typeface="Calibri" panose="020F0502020204030204" pitchFamily="34" charset="0"/>
                <a:cs typeface="Calibri" panose="020F0502020204030204" pitchFamily="34" charset="0"/>
              </a:rPr>
              <a:t>phần</a:t>
            </a:r>
            <a:r>
              <a:rPr lang="en-US" sz="2700" dirty="0">
                <a:latin typeface="Calibri" panose="020F0502020204030204" pitchFamily="34" charset="0"/>
                <a:cs typeface="Calibri" panose="020F0502020204030204" pitchFamily="34" charset="0"/>
              </a:rPr>
              <a:t>: </a:t>
            </a:r>
          </a:p>
          <a:p>
            <a:pPr marL="0" indent="0" algn="just">
              <a:buNone/>
            </a:pPr>
            <a:r>
              <a:rPr lang="en-US" dirty="0"/>
              <a:t/>
            </a:r>
            <a:br>
              <a:rPr lang="en-US" dirty="0"/>
            </a:br>
            <a:endParaRPr lang="en-US" dirty="0">
              <a:latin typeface="Calibri" panose="020F0502020204030204" pitchFamily="34" charset="0"/>
              <a:cs typeface="Calibri" panose="020F0502020204030204" pitchFamily="34" charset="0"/>
            </a:endParaRPr>
          </a:p>
        </p:txBody>
      </p:sp>
      <p:sp>
        <p:nvSpPr>
          <p:cNvPr id="6" name="Round Diagonal Corner Rectangle 5"/>
          <p:cNvSpPr/>
          <p:nvPr/>
        </p:nvSpPr>
        <p:spPr>
          <a:xfrm>
            <a:off x="934668" y="4131080"/>
            <a:ext cx="3803514" cy="1566153"/>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685663">
              <a:lnSpc>
                <a:spcPct val="130000"/>
              </a:lnSpc>
              <a:buClr>
                <a:schemeClr val="accent2">
                  <a:lumMod val="75000"/>
                </a:schemeClr>
              </a:buClr>
              <a:defRPr/>
            </a:pPr>
            <a:r>
              <a:rPr lang="en-US" sz="2400" dirty="0" err="1">
                <a:solidFill>
                  <a:schemeClr val="accent5">
                    <a:lumMod val="50000"/>
                  </a:schemeClr>
                </a:solidFill>
                <a:latin typeface="Calibri (Body)"/>
              </a:rPr>
              <a:t>Phần</a:t>
            </a:r>
            <a:r>
              <a:rPr lang="en-US" sz="2400" dirty="0">
                <a:solidFill>
                  <a:schemeClr val="accent5">
                    <a:lumMod val="50000"/>
                  </a:schemeClr>
                </a:solidFill>
                <a:latin typeface="Calibri (Body)"/>
              </a:rPr>
              <a:t> 1: </a:t>
            </a:r>
            <a:r>
              <a:rPr lang="en-US" sz="2400" dirty="0" err="1">
                <a:solidFill>
                  <a:schemeClr val="accent5">
                    <a:lumMod val="50000"/>
                  </a:schemeClr>
                </a:solidFill>
                <a:latin typeface="Calibri (Body)"/>
              </a:rPr>
              <a:t>Một</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số</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vấn</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đề</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chung</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về</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tổ</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chức</a:t>
            </a:r>
            <a:r>
              <a:rPr lang="en-US" sz="2400" dirty="0">
                <a:solidFill>
                  <a:schemeClr val="accent5">
                    <a:lumMod val="50000"/>
                  </a:schemeClr>
                </a:solidFill>
                <a:latin typeface="Calibri (Body)"/>
              </a:rPr>
              <a:t> HĐTN </a:t>
            </a:r>
            <a:r>
              <a:rPr lang="en-US" sz="2400" dirty="0" err="1">
                <a:solidFill>
                  <a:schemeClr val="accent5">
                    <a:lumMod val="50000"/>
                  </a:schemeClr>
                </a:solidFill>
                <a:latin typeface="Calibri (Body)"/>
              </a:rPr>
              <a:t>cho</a:t>
            </a:r>
            <a:r>
              <a:rPr lang="en-US" sz="2400" dirty="0">
                <a:solidFill>
                  <a:schemeClr val="accent5">
                    <a:lumMod val="50000"/>
                  </a:schemeClr>
                </a:solidFill>
                <a:latin typeface="Calibri (Body)"/>
              </a:rPr>
              <a:t> HS </a:t>
            </a:r>
            <a:r>
              <a:rPr lang="en-US" sz="2400" dirty="0" err="1">
                <a:solidFill>
                  <a:schemeClr val="accent5">
                    <a:lumMod val="50000"/>
                  </a:schemeClr>
                </a:solidFill>
                <a:latin typeface="Calibri (Body)"/>
              </a:rPr>
              <a:t>lớp</a:t>
            </a:r>
            <a:r>
              <a:rPr lang="en-US" sz="2400" dirty="0">
                <a:solidFill>
                  <a:schemeClr val="accent5">
                    <a:lumMod val="50000"/>
                  </a:schemeClr>
                </a:solidFill>
                <a:latin typeface="Calibri (Body)"/>
              </a:rPr>
              <a:t> </a:t>
            </a:r>
            <a:r>
              <a:rPr lang="en-US" sz="2400" dirty="0" smtClean="0">
                <a:solidFill>
                  <a:schemeClr val="accent5">
                    <a:lumMod val="50000"/>
                  </a:schemeClr>
                </a:solidFill>
                <a:latin typeface="Calibri (Body)"/>
              </a:rPr>
              <a:t>4</a:t>
            </a:r>
            <a:endParaRPr lang="en-US" sz="2400" dirty="0">
              <a:solidFill>
                <a:schemeClr val="accent5">
                  <a:lumMod val="50000"/>
                </a:schemeClr>
              </a:solidFill>
              <a:latin typeface="Calibri (Body)"/>
            </a:endParaRPr>
          </a:p>
        </p:txBody>
      </p:sp>
      <p:sp>
        <p:nvSpPr>
          <p:cNvPr id="7" name="Round Diagonal Corner Rectangle 6"/>
          <p:cNvSpPr/>
          <p:nvPr/>
        </p:nvSpPr>
        <p:spPr>
          <a:xfrm>
            <a:off x="5428035" y="4131081"/>
            <a:ext cx="3312269" cy="1566153"/>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5">
                    <a:lumMod val="50000"/>
                  </a:schemeClr>
                </a:solidFill>
                <a:latin typeface="Calibri (Body)"/>
              </a:rPr>
              <a:t>Phần</a:t>
            </a:r>
            <a:r>
              <a:rPr lang="en-US" sz="2400" dirty="0">
                <a:solidFill>
                  <a:schemeClr val="accent5">
                    <a:lumMod val="50000"/>
                  </a:schemeClr>
                </a:solidFill>
                <a:latin typeface="Calibri (Body)"/>
              </a:rPr>
              <a:t> 2: </a:t>
            </a:r>
            <a:r>
              <a:rPr lang="en-US" sz="2400" dirty="0" err="1">
                <a:solidFill>
                  <a:schemeClr val="accent5">
                    <a:lumMod val="50000"/>
                  </a:schemeClr>
                </a:solidFill>
                <a:latin typeface="Calibri (Body)"/>
              </a:rPr>
              <a:t>Gợi</a:t>
            </a:r>
            <a:r>
              <a:rPr lang="en-US" sz="2400" dirty="0">
                <a:solidFill>
                  <a:schemeClr val="accent5">
                    <a:lumMod val="50000"/>
                  </a:schemeClr>
                </a:solidFill>
                <a:latin typeface="Calibri (Body)"/>
              </a:rPr>
              <a:t> ý </a:t>
            </a:r>
            <a:endParaRPr lang="en-US" sz="2400" dirty="0" smtClean="0">
              <a:solidFill>
                <a:schemeClr val="accent5">
                  <a:lumMod val="50000"/>
                </a:schemeClr>
              </a:solidFill>
              <a:latin typeface="Calibri (Body)"/>
            </a:endParaRPr>
          </a:p>
          <a:p>
            <a:pPr algn="ctr"/>
            <a:r>
              <a:rPr lang="en-US" sz="2400" dirty="0" err="1" smtClean="0">
                <a:solidFill>
                  <a:schemeClr val="accent5">
                    <a:lumMod val="50000"/>
                  </a:schemeClr>
                </a:solidFill>
                <a:latin typeface="Calibri (Body)"/>
              </a:rPr>
              <a:t>thực</a:t>
            </a:r>
            <a:r>
              <a:rPr lang="en-US" sz="2400" dirty="0" smtClean="0">
                <a:solidFill>
                  <a:schemeClr val="accent5">
                    <a:lumMod val="50000"/>
                  </a:schemeClr>
                </a:solidFill>
                <a:latin typeface="Calibri (Body)"/>
              </a:rPr>
              <a:t> </a:t>
            </a:r>
            <a:r>
              <a:rPr lang="en-US" sz="2400" dirty="0" err="1">
                <a:solidFill>
                  <a:schemeClr val="accent5">
                    <a:lumMod val="50000"/>
                  </a:schemeClr>
                </a:solidFill>
                <a:latin typeface="Calibri (Body)"/>
              </a:rPr>
              <a:t>hiện</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các</a:t>
            </a:r>
            <a:r>
              <a:rPr lang="en-US" sz="2400" dirty="0">
                <a:solidFill>
                  <a:schemeClr val="accent5">
                    <a:lumMod val="50000"/>
                  </a:schemeClr>
                </a:solidFill>
                <a:latin typeface="Calibri (Body)"/>
              </a:rPr>
              <a:t> </a:t>
            </a:r>
            <a:endParaRPr lang="en-US" sz="2400" dirty="0" smtClean="0">
              <a:solidFill>
                <a:schemeClr val="accent5">
                  <a:lumMod val="50000"/>
                </a:schemeClr>
              </a:solidFill>
              <a:latin typeface="Calibri (Body)"/>
            </a:endParaRPr>
          </a:p>
          <a:p>
            <a:pPr algn="ctr"/>
            <a:r>
              <a:rPr lang="en-US" sz="2400" dirty="0" err="1" smtClean="0">
                <a:solidFill>
                  <a:schemeClr val="accent5">
                    <a:lumMod val="50000"/>
                  </a:schemeClr>
                </a:solidFill>
                <a:latin typeface="Calibri (Body)"/>
              </a:rPr>
              <a:t>hoạt</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động</a:t>
            </a:r>
            <a:r>
              <a:rPr lang="en-US" sz="2400" dirty="0" smtClean="0">
                <a:solidFill>
                  <a:schemeClr val="accent5">
                    <a:lumMod val="50000"/>
                  </a:schemeClr>
                </a:solidFill>
                <a:latin typeface="Calibri (Body)"/>
              </a:rPr>
              <a:t> </a:t>
            </a:r>
            <a:r>
              <a:rPr lang="en-US" sz="2400" dirty="0" err="1">
                <a:solidFill>
                  <a:schemeClr val="accent5">
                    <a:lumMod val="50000"/>
                  </a:schemeClr>
                </a:solidFill>
                <a:latin typeface="Calibri (Body)"/>
              </a:rPr>
              <a:t>trải</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nghiệm</a:t>
            </a:r>
            <a:endParaRPr lang="en-US" sz="2400" dirty="0"/>
          </a:p>
        </p:txBody>
      </p:sp>
      <p:pic>
        <p:nvPicPr>
          <p:cNvPr id="8" name="Picture 7"/>
          <p:cNvPicPr>
            <a:picLocks noChangeAspect="1"/>
          </p:cNvPicPr>
          <p:nvPr/>
        </p:nvPicPr>
        <p:blipFill>
          <a:blip r:embed="rId3"/>
          <a:stretch>
            <a:fillRect/>
          </a:stretch>
        </p:blipFill>
        <p:spPr>
          <a:xfrm>
            <a:off x="9191035" y="2033002"/>
            <a:ext cx="2521067" cy="3521491"/>
          </a:xfrm>
          <a:prstGeom prst="rect">
            <a:avLst/>
          </a:prstGeom>
          <a:ln>
            <a:noFill/>
          </a:ln>
          <a:effectLst>
            <a:glow rad="101600">
              <a:schemeClr val="accent5">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19107507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a:solidFill>
                  <a:srgbClr val="00B0F0"/>
                </a:solidFill>
                <a:latin typeface="+mn-lt"/>
                <a:cs typeface="Calibri" panose="020F0502020204030204" pitchFamily="34" charset="0"/>
              </a:rPr>
              <a:t>VỞ THỰC HÀNH HOẠT ĐỘNG TRẢI </a:t>
            </a:r>
            <a:r>
              <a:rPr lang="nb-NO" sz="4000" b="1">
                <a:solidFill>
                  <a:srgbClr val="00B0F0"/>
                </a:solidFill>
                <a:latin typeface="+mn-lt"/>
                <a:cs typeface="Calibri" panose="020F0502020204030204" pitchFamily="34" charset="0"/>
              </a:rPr>
              <a:t>NGHIỆM 4</a:t>
            </a:r>
            <a:endParaRPr lang="en-US" sz="4000" b="1" dirty="0">
              <a:latin typeface="+mn-lt"/>
              <a:cs typeface="Calibri" panose="020F0502020204030204" pitchFamily="34" charset="0"/>
            </a:endParaRPr>
          </a:p>
        </p:txBody>
      </p:sp>
      <p:sp>
        <p:nvSpPr>
          <p:cNvPr id="3" name="Content Placeholder 2"/>
          <p:cNvSpPr>
            <a:spLocks noGrp="1"/>
          </p:cNvSpPr>
          <p:nvPr>
            <p:ph idx="1"/>
          </p:nvPr>
        </p:nvSpPr>
        <p:spPr>
          <a:xfrm>
            <a:off x="838200" y="1690688"/>
            <a:ext cx="10515600" cy="4486275"/>
          </a:xfrm>
        </p:spPr>
        <p:txBody>
          <a:bodyPr/>
          <a:lstStyle/>
          <a:p>
            <a:r>
              <a:rPr lang="en-US" sz="2700" dirty="0" err="1"/>
              <a:t>Là</a:t>
            </a:r>
            <a:r>
              <a:rPr lang="en-US" sz="2700" dirty="0"/>
              <a:t> </a:t>
            </a:r>
            <a:r>
              <a:rPr lang="en-US" sz="2700" dirty="0" err="1"/>
              <a:t>tài</a:t>
            </a:r>
            <a:r>
              <a:rPr lang="en-US" sz="2700" dirty="0"/>
              <a:t> </a:t>
            </a:r>
            <a:r>
              <a:rPr lang="en-US" sz="2700" dirty="0" err="1"/>
              <a:t>liệu</a:t>
            </a:r>
            <a:r>
              <a:rPr lang="en-US" sz="2700" dirty="0"/>
              <a:t> </a:t>
            </a:r>
            <a:r>
              <a:rPr lang="en-US" sz="2700" dirty="0" err="1"/>
              <a:t>bổ</a:t>
            </a:r>
            <a:r>
              <a:rPr lang="en-US" sz="2700" dirty="0"/>
              <a:t> </a:t>
            </a:r>
            <a:r>
              <a:rPr lang="en-US" sz="2700" dirty="0" err="1"/>
              <a:t>trợ</a:t>
            </a:r>
            <a:r>
              <a:rPr lang="en-US" sz="2700" dirty="0"/>
              <a:t> </a:t>
            </a:r>
            <a:r>
              <a:rPr lang="en-US" sz="2700" dirty="0" err="1"/>
              <a:t>dành</a:t>
            </a:r>
            <a:r>
              <a:rPr lang="en-US" sz="2700" dirty="0"/>
              <a:t> </a:t>
            </a:r>
            <a:r>
              <a:rPr lang="en-US" sz="2700" dirty="0" err="1"/>
              <a:t>cho</a:t>
            </a:r>
            <a:r>
              <a:rPr lang="en-US" sz="2700" dirty="0"/>
              <a:t> HS </a:t>
            </a:r>
            <a:r>
              <a:rPr lang="en-US" sz="2700" dirty="0" err="1"/>
              <a:t>khi</a:t>
            </a:r>
            <a:r>
              <a:rPr lang="en-US" sz="2700" dirty="0"/>
              <a:t> </a:t>
            </a:r>
            <a:r>
              <a:rPr lang="en-US" sz="2700" dirty="0" err="1"/>
              <a:t>tham</a:t>
            </a:r>
            <a:r>
              <a:rPr lang="en-US" sz="2700" dirty="0"/>
              <a:t> </a:t>
            </a:r>
            <a:r>
              <a:rPr lang="en-US" sz="2700" dirty="0" err="1"/>
              <a:t>gia</a:t>
            </a:r>
            <a:r>
              <a:rPr lang="en-US" sz="2700" dirty="0"/>
              <a:t> HĐTN.</a:t>
            </a:r>
          </a:p>
          <a:p>
            <a:pPr marL="228600" lvl="1">
              <a:spcBef>
                <a:spcPts val="1000"/>
              </a:spcBef>
            </a:pPr>
            <a:r>
              <a:rPr lang="en-US" sz="2700" dirty="0" err="1"/>
              <a:t>Mỗi</a:t>
            </a:r>
            <a:r>
              <a:rPr lang="en-US" sz="2700" dirty="0"/>
              <a:t> </a:t>
            </a:r>
            <a:r>
              <a:rPr lang="en-US" sz="2700" dirty="0" err="1"/>
              <a:t>tuần</a:t>
            </a:r>
            <a:r>
              <a:rPr lang="en-US" sz="2700" dirty="0"/>
              <a:t> </a:t>
            </a:r>
            <a:r>
              <a:rPr lang="en-US" sz="2700" dirty="0" err="1"/>
              <a:t>có</a:t>
            </a:r>
            <a:r>
              <a:rPr lang="en-US" sz="2700" dirty="0"/>
              <a:t> </a:t>
            </a:r>
            <a:r>
              <a:rPr lang="en-US" sz="2700" dirty="0" smtClean="0"/>
              <a:t>2 </a:t>
            </a:r>
            <a:r>
              <a:rPr lang="en-US" sz="2700" dirty="0"/>
              <a:t>- </a:t>
            </a:r>
            <a:r>
              <a:rPr lang="en-US" sz="2700" dirty="0" smtClean="0"/>
              <a:t>3 </a:t>
            </a:r>
            <a:r>
              <a:rPr lang="en-US" sz="2700" dirty="0" err="1"/>
              <a:t>hoạt</a:t>
            </a:r>
            <a:r>
              <a:rPr lang="en-US" sz="2700" dirty="0"/>
              <a:t> </a:t>
            </a:r>
            <a:r>
              <a:rPr lang="en-US" sz="2700" dirty="0" err="1"/>
              <a:t>động</a:t>
            </a:r>
            <a:r>
              <a:rPr lang="en-US" sz="2700" dirty="0"/>
              <a:t>, </a:t>
            </a:r>
            <a:r>
              <a:rPr lang="en-US" sz="2700" dirty="0" err="1"/>
              <a:t>bám</a:t>
            </a:r>
            <a:r>
              <a:rPr lang="en-US" sz="2700" dirty="0"/>
              <a:t> </a:t>
            </a:r>
            <a:r>
              <a:rPr lang="en-US" sz="2700" dirty="0" err="1"/>
              <a:t>sát</a:t>
            </a:r>
            <a:r>
              <a:rPr lang="en-US" sz="2700" dirty="0"/>
              <a:t> SGK.</a:t>
            </a:r>
          </a:p>
          <a:p>
            <a:endParaRPr lang="en-US" dirty="0"/>
          </a:p>
          <a:p>
            <a:endParaRPr lang="en-US" dirty="0"/>
          </a:p>
        </p:txBody>
      </p:sp>
      <p:pic>
        <p:nvPicPr>
          <p:cNvPr id="4" name="Picture 3"/>
          <p:cNvPicPr>
            <a:picLocks noChangeAspect="1"/>
          </p:cNvPicPr>
          <p:nvPr/>
        </p:nvPicPr>
        <p:blipFill>
          <a:blip r:embed="rId3"/>
          <a:stretch>
            <a:fillRect/>
          </a:stretch>
        </p:blipFill>
        <p:spPr>
          <a:xfrm>
            <a:off x="4723685" y="2649763"/>
            <a:ext cx="2744630" cy="3400841"/>
          </a:xfrm>
          <a:prstGeom prst="rect">
            <a:avLst/>
          </a:prstGeom>
        </p:spPr>
      </p:pic>
      <p:pic>
        <p:nvPicPr>
          <p:cNvPr id="9" name="Picture 8"/>
          <p:cNvPicPr>
            <a:picLocks noChangeAspect="1"/>
          </p:cNvPicPr>
          <p:nvPr/>
        </p:nvPicPr>
        <p:blipFill>
          <a:blip r:embed="rId4"/>
          <a:stretch>
            <a:fillRect/>
          </a:stretch>
        </p:blipFill>
        <p:spPr>
          <a:xfrm>
            <a:off x="640330" y="2976668"/>
            <a:ext cx="2902636" cy="3300713"/>
          </a:xfrm>
          <a:prstGeom prst="rect">
            <a:avLst/>
          </a:prstGeom>
        </p:spPr>
      </p:pic>
      <p:pic>
        <p:nvPicPr>
          <p:cNvPr id="10" name="Picture 9"/>
          <p:cNvPicPr>
            <a:picLocks noChangeAspect="1"/>
          </p:cNvPicPr>
          <p:nvPr/>
        </p:nvPicPr>
        <p:blipFill>
          <a:blip r:embed="rId5"/>
          <a:stretch>
            <a:fillRect/>
          </a:stretch>
        </p:blipFill>
        <p:spPr>
          <a:xfrm>
            <a:off x="8504540" y="2294965"/>
            <a:ext cx="2959827" cy="3982416"/>
          </a:xfrm>
          <a:prstGeom prst="rect">
            <a:avLst/>
          </a:prstGeom>
        </p:spPr>
      </p:pic>
    </p:spTree>
    <p:extLst>
      <p:ext uri="{BB962C8B-B14F-4D97-AF65-F5344CB8AC3E}">
        <p14:creationId xmlns:p14="http://schemas.microsoft.com/office/powerpoint/2010/main" val="1141940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a:solidFill>
                  <a:srgbClr val="00B0F0"/>
                </a:solidFill>
                <a:latin typeface="+mn-lt"/>
                <a:cs typeface="Calibri" panose="020F0502020204030204" pitchFamily="34" charset="0"/>
              </a:rPr>
              <a:t>CÁC HỌC LIỆU ĐIỆN TỬ</a:t>
            </a:r>
            <a:endParaRPr lang="en-US" sz="4000" dirty="0">
              <a:solidFill>
                <a:srgbClr val="00B0F0"/>
              </a:solidFill>
              <a:latin typeface="+mn-lt"/>
            </a:endParaRPr>
          </a:p>
        </p:txBody>
      </p:sp>
      <p:sp>
        <p:nvSpPr>
          <p:cNvPr id="3" name="Content Placeholder 2"/>
          <p:cNvSpPr>
            <a:spLocks noGrp="1"/>
          </p:cNvSpPr>
          <p:nvPr>
            <p:ph idx="1"/>
          </p:nvPr>
        </p:nvSpPr>
        <p:spPr>
          <a:xfrm>
            <a:off x="233464" y="1825625"/>
            <a:ext cx="5875506" cy="4351338"/>
          </a:xfrm>
        </p:spPr>
        <p:txBody>
          <a:bodyPr>
            <a:normAutofit/>
          </a:bodyPr>
          <a:lstStyle/>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Bao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gồm</a:t>
            </a:r>
            <a:r>
              <a:rPr lang="en-US" dirty="0">
                <a:latin typeface="Calibri" panose="020F0502020204030204" pitchFamily="34" charset="0"/>
                <a:cs typeface="Calibri" panose="020F0502020204030204" pitchFamily="34" charset="0"/>
              </a:rPr>
              <a:t>: video </a:t>
            </a:r>
            <a:r>
              <a:rPr lang="en-US" dirty="0" err="1">
                <a:latin typeface="Calibri" panose="020F0502020204030204" pitchFamily="34" charset="0"/>
                <a:cs typeface="Calibri" panose="020F0502020204030204" pitchFamily="34" charset="0"/>
              </a:rPr>
              <a:t>tình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huống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câu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chuyện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tranh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ảnh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động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tĩnh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gắn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nội</a:t>
            </a:r>
            <a:r>
              <a:rPr lang="en-US" dirty="0">
                <a:latin typeface="Calibri" panose="020F0502020204030204" pitchFamily="34" charset="0"/>
                <a:cs typeface="Calibri" panose="020F0502020204030204" pitchFamily="34" charset="0"/>
              </a:rPr>
              <a:t> dung </a:t>
            </a:r>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HĐTN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SGK.</a:t>
            </a:r>
          </a:p>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nguồn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liệu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bổ</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trợ</a:t>
            </a:r>
            <a:r>
              <a:rPr lang="en-US" dirty="0">
                <a:latin typeface="Calibri" panose="020F0502020204030204" pitchFamily="34" charset="0"/>
                <a:cs typeface="Calibri" panose="020F0502020204030204" pitchFamily="34" charset="0"/>
              </a:rPr>
              <a:t> HĐTN </a:t>
            </a:r>
            <a:r>
              <a:rPr lang="en-US" dirty="0" err="1">
                <a:latin typeface="Calibri" panose="020F0502020204030204" pitchFamily="34" charset="0"/>
                <a:cs typeface="Calibri" panose="020F0502020204030204" pitchFamily="34" charset="0"/>
              </a:rPr>
              <a:t>cho</a:t>
            </a:r>
            <a:r>
              <a:rPr lang="en-US" dirty="0">
                <a:latin typeface="Calibri" panose="020F0502020204030204" pitchFamily="34" charset="0"/>
                <a:cs typeface="Calibri" panose="020F0502020204030204" pitchFamily="34" charset="0"/>
              </a:rPr>
              <a:t> HS.</a:t>
            </a:r>
          </a:p>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kênh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thông</a:t>
            </a:r>
            <a:r>
              <a:rPr lang="en-US" dirty="0">
                <a:latin typeface="Calibri" panose="020F0502020204030204" pitchFamily="34" charset="0"/>
                <a:cs typeface="Calibri" panose="020F0502020204030204" pitchFamily="34" charset="0"/>
              </a:rPr>
              <a:t> tin </a:t>
            </a:r>
            <a:r>
              <a:rPr lang="en-US" dirty="0" err="1">
                <a:latin typeface="Calibri" panose="020F0502020204030204" pitchFamily="34" charset="0"/>
                <a:cs typeface="Calibri" panose="020F0502020204030204" pitchFamily="34" charset="0"/>
              </a:rPr>
              <a:t>tham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khảo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để</a:t>
            </a:r>
            <a:r>
              <a:rPr lang="en-US" dirty="0">
                <a:latin typeface="Calibri" panose="020F0502020204030204" pitchFamily="34" charset="0"/>
                <a:cs typeface="Calibri" panose="020F0502020204030204" pitchFamily="34" charset="0"/>
              </a:rPr>
              <a:t> GV </a:t>
            </a:r>
            <a:r>
              <a:rPr lang="en-US" dirty="0" err="1">
                <a:latin typeface="Calibri" panose="020F0502020204030204" pitchFamily="34" charset="0"/>
                <a:cs typeface="Calibri" panose="020F0502020204030204" pitchFamily="34" charset="0"/>
              </a:rPr>
              <a:t>khai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thác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sử</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dụng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dạy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a:t>
            </a:r>
          </a:p>
          <a:p>
            <a:endParaRPr lang="en-US" dirty="0"/>
          </a:p>
        </p:txBody>
      </p:sp>
      <p:sp>
        <p:nvSpPr>
          <p:cNvPr id="4" name="TextBox 3">
            <a:extLst>
              <a:ext uri="{FF2B5EF4-FFF2-40B4-BE49-F238E27FC236}">
                <a16:creationId xmlns:a16="http://schemas.microsoft.com/office/drawing/2014/main" id="{BE3F6C40-652B-4EAF-9124-10F35CFDBDDF}"/>
              </a:ext>
            </a:extLst>
          </p:cNvPr>
          <p:cNvSpPr txBox="1"/>
          <p:nvPr/>
        </p:nvSpPr>
        <p:spPr>
          <a:xfrm>
            <a:off x="1665803" y="5192646"/>
            <a:ext cx="3372373" cy="584775"/>
          </a:xfrm>
          <a:prstGeom prst="rect">
            <a:avLst/>
          </a:prstGeom>
          <a:gradFill flip="none" rotWithShape="1">
            <a:gsLst>
              <a:gs pos="0">
                <a:schemeClr val="accent4">
                  <a:lumMod val="110000"/>
                  <a:satMod val="105000"/>
                  <a:tint val="67000"/>
                </a:schemeClr>
              </a:gs>
              <a:gs pos="40000">
                <a:schemeClr val="accent4">
                  <a:lumMod val="20000"/>
                  <a:lumOff val="80000"/>
                </a:schemeClr>
              </a:gs>
              <a:gs pos="100000">
                <a:schemeClr val="accent4">
                  <a:lumMod val="105000"/>
                  <a:satMod val="109000"/>
                  <a:tint val="81000"/>
                </a:schemeClr>
              </a:gs>
            </a:gsLst>
            <a:lin ang="10800000" scaled="1"/>
            <a:tileRec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C00000"/>
                </a:solidFill>
              </a:rPr>
              <a:t>https://hoc10.com</a:t>
            </a:r>
          </a:p>
        </p:txBody>
      </p:sp>
      <p:pic>
        <p:nvPicPr>
          <p:cNvPr id="6" name="Picture 5"/>
          <p:cNvPicPr>
            <a:picLocks noChangeAspect="1"/>
          </p:cNvPicPr>
          <p:nvPr/>
        </p:nvPicPr>
        <p:blipFill>
          <a:blip r:embed="rId3"/>
          <a:stretch>
            <a:fillRect/>
          </a:stretch>
        </p:blipFill>
        <p:spPr>
          <a:xfrm>
            <a:off x="6967915" y="1891551"/>
            <a:ext cx="4452731" cy="4396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65399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74059" y="1180166"/>
            <a:ext cx="10515600" cy="1222375"/>
          </a:xfrm>
        </p:spPr>
        <p:txBody>
          <a:bodyPr>
            <a:normAutofit/>
          </a:bodyPr>
          <a:lstStyle/>
          <a:p>
            <a:pPr marL="0" indent="0" algn="ctr">
              <a:buNone/>
            </a:pPr>
            <a:r>
              <a:rPr lang="en-US" sz="7000" b="1" dirty="0">
                <a:ln w="12700">
                  <a:solidFill>
                    <a:schemeClr val="accent1"/>
                  </a:solidFill>
                  <a:prstDash val="solid"/>
                </a:ln>
                <a:solidFill>
                  <a:srgbClr val="C00000"/>
                </a:solidFill>
                <a:effectLst>
                  <a:outerShdw dist="38100" dir="2640000" algn="bl" rotWithShape="0">
                    <a:schemeClr val="accent1"/>
                  </a:outerShdw>
                </a:effectLst>
              </a:rPr>
              <a:t>TRÂN TRỌNG CẢM ƠN!</a:t>
            </a:r>
          </a:p>
        </p:txBody>
      </p:sp>
      <p:pic>
        <p:nvPicPr>
          <p:cNvPr id="9" name="Picture 8"/>
          <p:cNvPicPr/>
          <p:nvPr/>
        </p:nvPicPr>
        <p:blipFill>
          <a:blip r:embed="rId4"/>
          <a:stretch>
            <a:fillRect/>
          </a:stretch>
        </p:blipFill>
        <p:spPr>
          <a:xfrm>
            <a:off x="7438497" y="2832847"/>
            <a:ext cx="2189601" cy="3146612"/>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4"/>
          <a:stretch>
            <a:fillRect/>
          </a:stretch>
        </p:blipFill>
        <p:spPr>
          <a:xfrm>
            <a:off x="2418258" y="2832847"/>
            <a:ext cx="2189601" cy="3146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1109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4715" y="674703"/>
            <a:ext cx="9197266" cy="784447"/>
          </a:xfrm>
        </p:spPr>
        <p:txBody>
          <a:bodyPr>
            <a:normAutofit/>
          </a:bodyPr>
          <a:lstStyle/>
          <a:p>
            <a:pPr algn="ctr"/>
            <a:r>
              <a:rPr lang="nb-NO" sz="4000" b="1" dirty="0">
                <a:solidFill>
                  <a:srgbClr val="00B0F0"/>
                </a:solidFill>
                <a:latin typeface="+mn-lt"/>
              </a:rPr>
              <a:t>ĐẶC ĐIỂM CỦA HOẠT ĐỘNG TRẢI NGHIỆM</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6754624"/>
              </p:ext>
            </p:extLst>
          </p:nvPr>
        </p:nvGraphicFramePr>
        <p:xfrm>
          <a:off x="838200" y="1459150"/>
          <a:ext cx="10515600" cy="4912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iamond 2"/>
          <p:cNvSpPr/>
          <p:nvPr/>
        </p:nvSpPr>
        <p:spPr>
          <a:xfrm>
            <a:off x="887028" y="1908731"/>
            <a:ext cx="838200" cy="723244"/>
          </a:xfrm>
          <a:prstGeom prst="diamond">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500" dirty="0">
                <a:solidFill>
                  <a:srgbClr val="FF0000"/>
                </a:solidFill>
              </a:rPr>
              <a:t>1</a:t>
            </a:r>
          </a:p>
        </p:txBody>
      </p:sp>
      <p:sp>
        <p:nvSpPr>
          <p:cNvPr id="5" name="Diamond 4"/>
          <p:cNvSpPr/>
          <p:nvPr/>
        </p:nvSpPr>
        <p:spPr>
          <a:xfrm>
            <a:off x="1306128" y="2818020"/>
            <a:ext cx="838200" cy="723244"/>
          </a:xfrm>
          <a:prstGeom prst="diamond">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500" dirty="0">
                <a:solidFill>
                  <a:srgbClr val="FF0000"/>
                </a:solidFill>
              </a:rPr>
              <a:t>2</a:t>
            </a:r>
          </a:p>
        </p:txBody>
      </p:sp>
      <p:sp>
        <p:nvSpPr>
          <p:cNvPr id="6" name="Diamond 5"/>
          <p:cNvSpPr/>
          <p:nvPr/>
        </p:nvSpPr>
        <p:spPr>
          <a:xfrm>
            <a:off x="1405632" y="3904054"/>
            <a:ext cx="838200" cy="723244"/>
          </a:xfrm>
          <a:prstGeom prst="diamond">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500" dirty="0">
                <a:solidFill>
                  <a:srgbClr val="FF0000"/>
                </a:solidFill>
              </a:rPr>
              <a:t>3</a:t>
            </a:r>
          </a:p>
        </p:txBody>
      </p:sp>
      <p:sp>
        <p:nvSpPr>
          <p:cNvPr id="7" name="Diamond 6"/>
          <p:cNvSpPr/>
          <p:nvPr/>
        </p:nvSpPr>
        <p:spPr>
          <a:xfrm>
            <a:off x="986532" y="5137835"/>
            <a:ext cx="838200" cy="723244"/>
          </a:xfrm>
          <a:prstGeom prst="diamond">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500" dirty="0">
                <a:solidFill>
                  <a:srgbClr val="FF0000"/>
                </a:solidFill>
              </a:rPr>
              <a:t>4</a:t>
            </a:r>
          </a:p>
        </p:txBody>
      </p:sp>
    </p:spTree>
    <p:extLst>
      <p:ext uri="{BB962C8B-B14F-4D97-AF65-F5344CB8AC3E}">
        <p14:creationId xmlns:p14="http://schemas.microsoft.com/office/powerpoint/2010/main" val="1287497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8272"/>
            <a:ext cx="10515600" cy="1272434"/>
          </a:xfrm>
        </p:spPr>
        <p:txBody>
          <a:bodyPr>
            <a:normAutofit/>
          </a:bodyPr>
          <a:lstStyle/>
          <a:p>
            <a:pPr algn="ctr"/>
            <a:r>
              <a:rPr lang="nb-NO" sz="4000" b="1" dirty="0">
                <a:solidFill>
                  <a:srgbClr val="00B0F0"/>
                </a:solidFill>
                <a:latin typeface="+mn-lt"/>
              </a:rPr>
              <a:t>MỤC TIÊU VÀ YÊU CẦU CẦN ĐẠT</a:t>
            </a:r>
            <a:r>
              <a:rPr lang="en-US" sz="4000" b="1" dirty="0">
                <a:latin typeface="+mn-lt"/>
              </a:rPr>
              <a:t/>
            </a:r>
            <a:br>
              <a:rPr lang="en-US" sz="4000" b="1" dirty="0">
                <a:latin typeface="+mn-lt"/>
              </a:rPr>
            </a:br>
            <a:endParaRPr lang="en-US" sz="4000" dirty="0">
              <a:latin typeface="+mn-lt"/>
            </a:endParaRPr>
          </a:p>
        </p:txBody>
      </p:sp>
      <p:graphicFrame>
        <p:nvGraphicFramePr>
          <p:cNvPr id="10" name="Diagram 9"/>
          <p:cNvGraphicFramePr/>
          <p:nvPr>
            <p:extLst>
              <p:ext uri="{D42A27DB-BD31-4B8C-83A1-F6EECF244321}">
                <p14:modId xmlns:p14="http://schemas.microsoft.com/office/powerpoint/2010/main" val="815913887"/>
              </p:ext>
            </p:extLst>
          </p:nvPr>
        </p:nvGraphicFramePr>
        <p:xfrm>
          <a:off x="1223701" y="1655308"/>
          <a:ext cx="10130099" cy="5009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714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3465"/>
            <a:ext cx="10515600" cy="1284050"/>
          </a:xfrm>
        </p:spPr>
        <p:txBody>
          <a:bodyPr>
            <a:normAutofit/>
          </a:bodyPr>
          <a:lstStyle/>
          <a:p>
            <a:pPr algn="ctr"/>
            <a:r>
              <a:rPr lang="nb-NO" sz="4000" b="1" dirty="0">
                <a:solidFill>
                  <a:srgbClr val="00B0F0"/>
                </a:solidFill>
                <a:latin typeface="+mn-lt"/>
              </a:rPr>
              <a:t>NỘI DUNG GIÁO DỤC</a:t>
            </a:r>
            <a:endParaRPr lang="en-US" sz="4000"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48967230"/>
              </p:ext>
            </p:extLst>
          </p:nvPr>
        </p:nvGraphicFramePr>
        <p:xfrm>
          <a:off x="531550" y="1517515"/>
          <a:ext cx="11128900" cy="4659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711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3600" b="1" dirty="0">
                <a:solidFill>
                  <a:srgbClr val="00B0F0"/>
                </a:solidFill>
                <a:latin typeface="+mn-lt"/>
              </a:rPr>
              <a:t>PHƯƠNG THỨC TỔ CHỨC VÀ LOẠI HÌNH HOẠT ĐỘNG</a:t>
            </a:r>
            <a:endParaRPr lang="en-US" sz="3600" b="1" dirty="0">
              <a:latin typeface="+mn-lt"/>
            </a:endParaRPr>
          </a:p>
        </p:txBody>
      </p:sp>
      <p:graphicFrame>
        <p:nvGraphicFramePr>
          <p:cNvPr id="3" name="Diagram 2"/>
          <p:cNvGraphicFramePr/>
          <p:nvPr>
            <p:extLst>
              <p:ext uri="{D42A27DB-BD31-4B8C-83A1-F6EECF244321}">
                <p14:modId xmlns:p14="http://schemas.microsoft.com/office/powerpoint/2010/main" val="1377804150"/>
              </p:ext>
            </p:extLst>
          </p:nvPr>
        </p:nvGraphicFramePr>
        <p:xfrm>
          <a:off x="442547" y="1620791"/>
          <a:ext cx="5725169" cy="4777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149261070"/>
              </p:ext>
            </p:extLst>
          </p:nvPr>
        </p:nvGraphicFramePr>
        <p:xfrm>
          <a:off x="5531224" y="1595041"/>
          <a:ext cx="7389906" cy="48294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2367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3072</TotalTime>
  <Words>3018</Words>
  <Application>Microsoft Office PowerPoint</Application>
  <PresentationFormat>Widescreen</PresentationFormat>
  <Paragraphs>335</Paragraphs>
  <Slides>53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(Body)</vt:lpstr>
      <vt:lpstr>Calibri Light</vt:lpstr>
      <vt:lpstr>Tahoma</vt:lpstr>
      <vt:lpstr>Wingdings</vt:lpstr>
      <vt:lpstr>Office Theme</vt:lpstr>
      <vt:lpstr>PowerPoint Presentation</vt:lpstr>
      <vt:lpstr>HOẠT ĐỘNG TRẢI NGHIỆM 4</vt:lpstr>
      <vt:lpstr>MỤC TIÊU KHOÁ TẬP HUẤN</vt:lpstr>
      <vt:lpstr>KHÁI QUÁT VỀ NỘI DUNG TẬP HUẤN</vt:lpstr>
      <vt:lpstr>PHẦN 1 NHỮNG VẤN ĐỀ CHUNG VỀ CHƯƠNG TRÌNH HOẠT ĐỘNG TRẢI NGHIỆM LỚP 4</vt:lpstr>
      <vt:lpstr>ĐẶC ĐIỂM CỦA HOẠT ĐỘNG TRẢI NGHIỆM</vt:lpstr>
      <vt:lpstr>MỤC TIÊU VÀ YÊU CẦU CẦN ĐẠT </vt:lpstr>
      <vt:lpstr>NỘI DUNG GIÁO DỤC</vt:lpstr>
      <vt:lpstr>PHƯƠNG THỨC TỔ CHỨC VÀ LOẠI HÌNH HOẠT ĐỘNG</vt:lpstr>
      <vt:lpstr> ĐÁNH GIÁ KẾT QUẢ HOẠT ĐỘNG TRẢI NGHIỆM </vt:lpstr>
      <vt:lpstr>ĐÁNH GIÁ KẾT QUẢ HOẠT ĐỘNG TRẢI NGHIỆM</vt:lpstr>
      <vt:lpstr>ĐÁNH GIÁ KẾT QUẢ HOẠT ĐỘNG TRẢI NGHIỆM</vt:lpstr>
      <vt:lpstr>PHẦN 2 GIỚI THIỆU SÁCH GIÁO KHOA  HOẠT ĐỘNG TRẢI NGHIỆM 4</vt:lpstr>
      <vt:lpstr>QUAN ĐIỂM BIÊN SOẠN</vt:lpstr>
      <vt:lpstr>CẤU TRÚC SGK HOẠT ĐỘNG TRẢI NGHIỆM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SGK HOẠT ĐỘNG TRẢI NGHIỆM 4</vt:lpstr>
      <vt:lpstr>CẤU TRÚC CHỦ ĐỀ</vt:lpstr>
      <vt:lpstr>PowerPoint Presentation</vt:lpstr>
      <vt:lpstr> GIỚI THIỆU TỪNG CHỦ ĐỀ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PHÁP TỔ CHỨC HOẠT ĐỘNG TRẢI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3 HƯỚNG DẪN KHAI THÁC VÀ SỬ DỤNG  SGK HOẠT ĐỘNG TRẢI NGHIỆM 4</vt:lpstr>
      <vt:lpstr>QUAN ĐIỂM KHAI THÁC VÀ SỬ DỤNG SÁCH</vt:lpstr>
      <vt:lpstr>HƯỚNG DẪN TỔ CHỨC SINH HOẠT DƯỚI CỜ</vt:lpstr>
      <vt:lpstr>Tiến trình chung của Sinh hoạt dưới cờ  </vt:lpstr>
      <vt:lpstr>HƯỚNG DẪN TỔ CHỨC  HOẠT ĐỘNG GIÁO DỤC THEO CHỦ ĐỀ</vt:lpstr>
      <vt:lpstr>HƯỚNG DẪN TỔ CHỨC SINH HOẠT LỚP</vt:lpstr>
      <vt:lpstr>PHẦN 4 HƯỚNG DẪN KHAI THÁC VÀ SỬ DỤNG  HỆ THỐNG TÀI LIỆU THAM KHẢO, BỔ TRỢ</vt:lpstr>
      <vt:lpstr>SÁCH GIÁO VIÊN HOẠT ĐỘNG TRẢI NGHIỆM 4</vt:lpstr>
      <vt:lpstr>VỞ THỰC HÀNH HOẠT ĐỘNG TRẢI NGHIỆM 4</vt:lpstr>
      <vt:lpstr>CÁC HỌC LIỆU ĐIỆN TỬ</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Em Trang</cp:lastModifiedBy>
  <cp:revision>221</cp:revision>
  <dcterms:created xsi:type="dcterms:W3CDTF">2022-02-11T06:40:15Z</dcterms:created>
  <dcterms:modified xsi:type="dcterms:W3CDTF">2023-05-04T07:28:17Z</dcterms:modified>
</cp:coreProperties>
</file>